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373" r:id="rId4"/>
    <p:sldMasterId id="2147484432" r:id="rId5"/>
    <p:sldMasterId id="2147484477" r:id="rId6"/>
  </p:sldMasterIdLst>
  <p:notesMasterIdLst>
    <p:notesMasterId r:id="rId81"/>
  </p:notesMasterIdLst>
  <p:handoutMasterIdLst>
    <p:handoutMasterId r:id="rId82"/>
  </p:handoutMasterIdLst>
  <p:sldIdLst>
    <p:sldId id="501" r:id="rId7"/>
    <p:sldId id="503" r:id="rId8"/>
    <p:sldId id="505" r:id="rId9"/>
    <p:sldId id="511" r:id="rId10"/>
    <p:sldId id="513" r:id="rId11"/>
    <p:sldId id="514" r:id="rId12"/>
    <p:sldId id="515" r:id="rId13"/>
    <p:sldId id="507" r:id="rId14"/>
    <p:sldId id="510" r:id="rId15"/>
    <p:sldId id="512" r:id="rId16"/>
    <p:sldId id="506" r:id="rId17"/>
    <p:sldId id="508" r:id="rId18"/>
    <p:sldId id="509" r:id="rId19"/>
    <p:sldId id="495" r:id="rId20"/>
    <p:sldId id="496" r:id="rId21"/>
    <p:sldId id="487" r:id="rId22"/>
    <p:sldId id="488" r:id="rId23"/>
    <p:sldId id="489" r:id="rId24"/>
    <p:sldId id="490" r:id="rId25"/>
    <p:sldId id="452" r:id="rId26"/>
    <p:sldId id="461" r:id="rId27"/>
    <p:sldId id="456" r:id="rId28"/>
    <p:sldId id="459" r:id="rId29"/>
    <p:sldId id="491" r:id="rId30"/>
    <p:sldId id="492" r:id="rId31"/>
    <p:sldId id="493" r:id="rId32"/>
    <p:sldId id="454" r:id="rId33"/>
    <p:sldId id="455" r:id="rId34"/>
    <p:sldId id="460" r:id="rId35"/>
    <p:sldId id="462" r:id="rId36"/>
    <p:sldId id="463" r:id="rId37"/>
    <p:sldId id="464" r:id="rId38"/>
    <p:sldId id="465" r:id="rId39"/>
    <p:sldId id="466" r:id="rId40"/>
    <p:sldId id="470" r:id="rId41"/>
    <p:sldId id="494" r:id="rId42"/>
    <p:sldId id="473" r:id="rId43"/>
    <p:sldId id="395" r:id="rId44"/>
    <p:sldId id="476" r:id="rId45"/>
    <p:sldId id="477" r:id="rId46"/>
    <p:sldId id="374" r:id="rId47"/>
    <p:sldId id="483" r:id="rId48"/>
    <p:sldId id="484" r:id="rId49"/>
    <p:sldId id="485" r:id="rId50"/>
    <p:sldId id="410" r:id="rId51"/>
    <p:sldId id="474" r:id="rId52"/>
    <p:sldId id="377" r:id="rId53"/>
    <p:sldId id="417" r:id="rId54"/>
    <p:sldId id="393" r:id="rId55"/>
    <p:sldId id="486" r:id="rId56"/>
    <p:sldId id="478" r:id="rId57"/>
    <p:sldId id="376" r:id="rId58"/>
    <p:sldId id="375" r:id="rId59"/>
    <p:sldId id="419" r:id="rId60"/>
    <p:sldId id="421" r:id="rId61"/>
    <p:sldId id="422" r:id="rId62"/>
    <p:sldId id="423" r:id="rId63"/>
    <p:sldId id="424" r:id="rId64"/>
    <p:sldId id="425" r:id="rId65"/>
    <p:sldId id="429" r:id="rId66"/>
    <p:sldId id="392" r:id="rId67"/>
    <p:sldId id="432" r:id="rId68"/>
    <p:sldId id="479" r:id="rId69"/>
    <p:sldId id="482" r:id="rId70"/>
    <p:sldId id="480" r:id="rId71"/>
    <p:sldId id="481" r:id="rId72"/>
    <p:sldId id="499" r:id="rId73"/>
    <p:sldId id="447" r:id="rId74"/>
    <p:sldId id="448" r:id="rId75"/>
    <p:sldId id="449" r:id="rId76"/>
    <p:sldId id="450" r:id="rId77"/>
    <p:sldId id="451" r:id="rId78"/>
    <p:sldId id="500" r:id="rId79"/>
    <p:sldId id="498"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E4B40D0A-3784-4C4A-808C-043C44B37CF1}">
          <p14:sldIdLst>
            <p14:sldId id="501"/>
            <p14:sldId id="503"/>
            <p14:sldId id="505"/>
            <p14:sldId id="511"/>
            <p14:sldId id="513"/>
            <p14:sldId id="514"/>
            <p14:sldId id="515"/>
            <p14:sldId id="507"/>
            <p14:sldId id="510"/>
            <p14:sldId id="512"/>
            <p14:sldId id="506"/>
            <p14:sldId id="508"/>
            <p14:sldId id="509"/>
          </p14:sldIdLst>
        </p14:section>
        <p14:section name="Sample - Dark" id="{FD3DCCE1-4FC1-4C57-BF51-9F55AAF3629A}">
          <p14:sldIdLst>
            <p14:sldId id="495"/>
            <p14:sldId id="496"/>
            <p14:sldId id="487"/>
            <p14:sldId id="488"/>
            <p14:sldId id="489"/>
            <p14:sldId id="490"/>
            <p14:sldId id="452"/>
            <p14:sldId id="461"/>
            <p14:sldId id="456"/>
            <p14:sldId id="459"/>
            <p14:sldId id="491"/>
            <p14:sldId id="492"/>
            <p14:sldId id="493"/>
            <p14:sldId id="454"/>
            <p14:sldId id="455"/>
            <p14:sldId id="460"/>
            <p14:sldId id="462"/>
            <p14:sldId id="463"/>
            <p14:sldId id="464"/>
            <p14:sldId id="465"/>
            <p14:sldId id="466"/>
            <p14:sldId id="470"/>
            <p14:sldId id="494"/>
            <p14:sldId id="473"/>
            <p14:sldId id="395"/>
          </p14:sldIdLst>
        </p14:section>
        <p14:section name="Sample - Light" id="{75A9D297-145F-D94F-A5AD-E47435A685B4}">
          <p14:sldIdLst>
            <p14:sldId id="476"/>
            <p14:sldId id="477"/>
            <p14:sldId id="374"/>
            <p14:sldId id="483"/>
            <p14:sldId id="484"/>
            <p14:sldId id="485"/>
            <p14:sldId id="410"/>
            <p14:sldId id="474"/>
            <p14:sldId id="377"/>
            <p14:sldId id="417"/>
            <p14:sldId id="393"/>
            <p14:sldId id="486"/>
            <p14:sldId id="478"/>
            <p14:sldId id="376"/>
            <p14:sldId id="375"/>
            <p14:sldId id="419"/>
            <p14:sldId id="421"/>
            <p14:sldId id="422"/>
            <p14:sldId id="423"/>
            <p14:sldId id="424"/>
            <p14:sldId id="425"/>
            <p14:sldId id="429"/>
            <p14:sldId id="392"/>
            <p14:sldId id="432"/>
            <p14:sldId id="479"/>
          </p14:sldIdLst>
        </p14:section>
        <p14:section name="Deck Resources" id="{29242AB8-68A9-4F28-9B40-1E440BB4661B}">
          <p14:sldIdLst>
            <p14:sldId id="482"/>
            <p14:sldId id="480"/>
            <p14:sldId id="481"/>
            <p14:sldId id="499"/>
            <p14:sldId id="447"/>
            <p14:sldId id="448"/>
            <p14:sldId id="449"/>
            <p14:sldId id="450"/>
            <p14:sldId id="451"/>
            <p14:sldId id="500"/>
            <p14:sldId id="498"/>
          </p14:sldIdLst>
        </p14:section>
      </p14:sectionLst>
    </p:ext>
    <p:ext uri="{EFAFB233-063F-42B5-8137-9DF3F51BA10A}">
      <p15:sldGuideLst xmlns:p15="http://schemas.microsoft.com/office/powerpoint/2012/main">
        <p15:guide id="19" orient="horz">
          <p15:clr>
            <a:srgbClr val="A4A3A4"/>
          </p15:clr>
        </p15:guide>
        <p15:guide id="20"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14241"/>
    <a:srgbClr val="B4009E"/>
    <a:srgbClr val="0478D7"/>
    <a:srgbClr val="0359A0"/>
    <a:srgbClr val="95CFFF"/>
    <a:srgbClr val="797979"/>
    <a:srgbClr val="94D0FF"/>
    <a:srgbClr val="424242"/>
    <a:srgbClr val="8DC3ED"/>
    <a:srgbClr val="4DB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83617" autoAdjust="0"/>
  </p:normalViewPr>
  <p:slideViewPr>
    <p:cSldViewPr snapToGrid="0">
      <p:cViewPr>
        <p:scale>
          <a:sx n="74" d="100"/>
          <a:sy n="74" d="100"/>
        </p:scale>
        <p:origin x="702" y="318"/>
      </p:cViewPr>
      <p:guideLst>
        <p:guide orient="horz"/>
        <p:guide pos="3840"/>
      </p:guideLst>
    </p:cSldViewPr>
  </p:slideViewPr>
  <p:notesTextViewPr>
    <p:cViewPr>
      <p:scale>
        <a:sx n="3" d="2"/>
        <a:sy n="3" d="2"/>
      </p:scale>
      <p:origin x="0" y="0"/>
    </p:cViewPr>
  </p:notesTextViewPr>
  <p:sorterViewPr>
    <p:cViewPr>
      <p:scale>
        <a:sx n="38" d="100"/>
        <a:sy n="38" d="100"/>
      </p:scale>
      <p:origin x="0" y="0"/>
    </p:cViewPr>
  </p:sorterViewPr>
  <p:notesViewPr>
    <p:cSldViewPr snapToGrid="0">
      <p:cViewPr>
        <p:scale>
          <a:sx n="1" d="2"/>
          <a:sy n="1" d="2"/>
        </p:scale>
        <p:origin x="4548" y="142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viewProps" Target="viewProps.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2.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61" Type="http://schemas.openxmlformats.org/officeDocument/2006/relationships/slide" Target="slides/slide55.xml"/><Relationship Id="rId8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effectLst/>
          </c:spPr>
          <c:dPt>
            <c:idx val="0"/>
            <c:bubble3D val="0"/>
            <c:spPr>
              <a:solidFill>
                <a:schemeClr val="accent1"/>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1-4154-4D99-8B09-FC99C2199EC2}"/>
              </c:ext>
            </c:extLst>
          </c:dPt>
          <c:dPt>
            <c:idx val="1"/>
            <c:bubble3D val="0"/>
            <c:spPr>
              <a:solidFill>
                <a:schemeClr val="accent3"/>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3-4154-4D99-8B09-FC99C2199EC2}"/>
              </c:ext>
            </c:extLst>
          </c:dPt>
          <c:dPt>
            <c:idx val="2"/>
            <c:bubble3D val="0"/>
            <c:spPr>
              <a:solidFill>
                <a:schemeClr val="accent5"/>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5-4154-4D99-8B09-FC99C2199EC2}"/>
              </c:ext>
            </c:extLst>
          </c:dPt>
          <c:dPt>
            <c:idx val="3"/>
            <c:bubble3D val="0"/>
            <c:spPr>
              <a:solidFill>
                <a:schemeClr val="accent1">
                  <a:lumMod val="60000"/>
                </a:schemeClr>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7-4154-4D99-8B09-FC99C2199EC2}"/>
              </c:ext>
            </c:extLst>
          </c:dPt>
          <c:dLbls>
            <c:dLbl>
              <c:idx val="0"/>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bg2"/>
                      </a:solidFill>
                      <a:latin typeface="Segoe UI Semibold" panose="020B0502040204020203" pitchFamily="34" charset="0"/>
                      <a:ea typeface="+mn-ea"/>
                      <a:cs typeface="Segoe UI Semibold" panose="020B0502040204020203" pitchFamily="34" charset="0"/>
                    </a:defRPr>
                  </a:pPr>
                  <a:endParaRPr lang="en-US"/>
                </a:p>
              </c:txPr>
              <c:showLegendKey val="0"/>
              <c:showVal val="0"/>
              <c:showCatName val="0"/>
              <c:showSerName val="0"/>
              <c:showPercent val="1"/>
              <c:showBubbleSize val="0"/>
              <c:extLst>
                <c:ext xmlns:c16="http://schemas.microsoft.com/office/drawing/2014/chart" uri="{C3380CC4-5D6E-409C-BE32-E72D297353CC}">
                  <c16:uniqueId val="{00000001-4154-4D99-8B09-FC99C2199EC2}"/>
                </c:ext>
              </c:extLst>
            </c:dLbl>
            <c:dLbl>
              <c:idx val="3"/>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bg2"/>
                      </a:solidFill>
                      <a:latin typeface="Segoe UI Semibold" panose="020B0502040204020203" pitchFamily="34" charset="0"/>
                      <a:ea typeface="+mn-ea"/>
                      <a:cs typeface="Segoe UI Semibold" panose="020B0502040204020203" pitchFamily="34" charset="0"/>
                    </a:defRPr>
                  </a:pPr>
                  <a:endParaRPr lang="en-US"/>
                </a:p>
              </c:txPr>
              <c:showLegendKey val="0"/>
              <c:showVal val="0"/>
              <c:showCatName val="0"/>
              <c:showSerName val="0"/>
              <c:showPercent val="1"/>
              <c:showBubbleSize val="0"/>
              <c:extLst>
                <c:ext xmlns:c16="http://schemas.microsoft.com/office/drawing/2014/chart" uri="{C3380CC4-5D6E-409C-BE32-E72D297353CC}">
                  <c16:uniqueId val="{00000007-4154-4D99-8B09-FC99C2199EC2}"/>
                </c:ext>
              </c:extLst>
            </c:dLbl>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lt1"/>
                    </a:solidFill>
                    <a:latin typeface="Segoe UI Semibold" panose="020B0502040204020203" pitchFamily="34" charset="0"/>
                    <a:ea typeface="+mn-ea"/>
                    <a:cs typeface="Segoe UI Semibold" panose="020B0502040204020203" pitchFamily="34" charset="0"/>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8.2000000000000011</c:v>
                </c:pt>
                <c:pt idx="1">
                  <c:v>3.2</c:v>
                </c:pt>
                <c:pt idx="2">
                  <c:v>1.4</c:v>
                </c:pt>
                <c:pt idx="3">
                  <c:v>1.2</c:v>
                </c:pt>
              </c:numCache>
            </c:numRef>
          </c:val>
          <c:extLst>
            <c:ext xmlns:c16="http://schemas.microsoft.com/office/drawing/2014/chart" uri="{C3380CC4-5D6E-409C-BE32-E72D297353CC}">
              <c16:uniqueId val="{00000008-4154-4D99-8B09-FC99C2199EC2}"/>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b="1" i="0" dirty="0">
                <a:solidFill>
                  <a:schemeClr val="accent2"/>
                </a:solidFill>
                <a:latin typeface="Segoe UI Semibold" charset="0"/>
                <a:ea typeface="Segoe UI Semibold" charset="0"/>
                <a:cs typeface="Segoe UI Semibold" charset="0"/>
              </a:rPr>
              <a:t>Chart Title</a:t>
            </a:r>
          </a:p>
        </c:rich>
      </c:tx>
      <c:layout>
        <c:manualLayout>
          <c:xMode val="edge"/>
          <c:yMode val="edge"/>
          <c:x val="5.6199485456407501E-3"/>
          <c:y val="3.9554063887903798E-5"/>
        </c:manualLayout>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manualLayout>
          <c:layoutTarget val="inner"/>
          <c:xMode val="edge"/>
          <c:yMode val="edge"/>
          <c:x val="7.3776651206270399E-3"/>
          <c:y val="0.163318453787103"/>
          <c:w val="0.86279720879253896"/>
          <c:h val="0.83668149494919397"/>
        </c:manualLayout>
      </c:layout>
      <c:barChart>
        <c:barDir val="bar"/>
        <c:grouping val="percentStacked"/>
        <c:varyColors val="0"/>
        <c:ser>
          <c:idx val="0"/>
          <c:order val="0"/>
          <c:spPr>
            <a:solidFill>
              <a:schemeClr val="accent1">
                <a:alpha val="85000"/>
              </a:schemeClr>
            </a:solidFill>
            <a:ln w="9525" cap="flat" cmpd="sng" algn="ctr">
              <a:solidFill>
                <a:schemeClr val="lt1">
                  <a:alpha val="50000"/>
                </a:schemeClr>
              </a:solidFill>
              <a:round/>
            </a:ln>
            <a:effectLst/>
          </c:spPr>
          <c:invertIfNegative val="0"/>
          <c:dPt>
            <c:idx val="0"/>
            <c:invertIfNegative val="0"/>
            <c:bubble3D val="0"/>
            <c:spPr>
              <a:solidFill>
                <a:schemeClr val="accent1">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01-B802-4198-B688-E7F3396DF596}"/>
              </c:ext>
            </c:extLst>
          </c:dPt>
          <c:dPt>
            <c:idx val="1"/>
            <c:invertIfNegative val="0"/>
            <c:bubble3D val="0"/>
            <c:spPr>
              <a:solidFill>
                <a:schemeClr val="accent1">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03-B802-4198-B688-E7F3396DF596}"/>
              </c:ext>
            </c:extLst>
          </c:dPt>
          <c:dPt>
            <c:idx val="2"/>
            <c:invertIfNegative val="0"/>
            <c:bubble3D val="0"/>
            <c:spPr>
              <a:solidFill>
                <a:schemeClr val="accent1">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05-B802-4198-B688-E7F3396DF596}"/>
              </c:ext>
            </c:extLst>
          </c:dPt>
          <c:dPt>
            <c:idx val="3"/>
            <c:invertIfNegative val="0"/>
            <c:bubble3D val="0"/>
            <c:spPr>
              <a:solidFill>
                <a:schemeClr val="accent1">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07-B802-4198-B688-E7F3396DF596}"/>
              </c:ext>
            </c:extLst>
          </c:dPt>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Sheet1!$B$2</c:f>
              <c:numCache>
                <c:formatCode>0%</c:formatCode>
                <c:ptCount val="1"/>
                <c:pt idx="0">
                  <c:v>0.5</c:v>
                </c:pt>
              </c:numCache>
            </c:numRef>
          </c:val>
          <c:extLst>
            <c:ext xmlns:c15="http://schemas.microsoft.com/office/drawing/2012/chart" uri="{02D57815-91ED-43cb-92C2-25804820EDAC}">
              <c15:filteredSeriesTitle>
                <c15:tx>
                  <c:strRef>
                    <c:extLst xmlns:c16="http://schemas.microsoft.com/office/drawing/2014/chart">
                      <c:ext uri="{02D57815-91ED-43cb-92C2-25804820EDAC}">
                        <c15:formulaRef>
                          <c15:sqref>Sheet1!$B$1</c15:sqref>
                        </c15:formulaRef>
                      </c:ext>
                    </c:extLst>
                    <c:strCache>
                      <c:ptCount val="1"/>
                      <c:pt idx="0">
                        <c:v>Column1</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8-B802-4198-B688-E7F3396DF596}"/>
            </c:ext>
          </c:extLst>
        </c:ser>
        <c:ser>
          <c:idx val="1"/>
          <c:order val="1"/>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val>
            <c:numRef>
              <c:f>Sheet1!$C$2</c:f>
              <c:numCache>
                <c:formatCode>0%</c:formatCode>
                <c:ptCount val="1"/>
                <c:pt idx="0">
                  <c:v>0.15</c:v>
                </c:pt>
              </c:numCache>
            </c:numRef>
          </c:val>
          <c:extLst>
            <c:ext xmlns:c15="http://schemas.microsoft.com/office/drawing/2012/chart" uri="{02D57815-91ED-43cb-92C2-25804820EDAC}">
              <c15:filteredSeriesTitle>
                <c15:tx>
                  <c:strRef>
                    <c:extLst xmlns:c16="http://schemas.microsoft.com/office/drawing/2014/chart">
                      <c:ext uri="{02D57815-91ED-43cb-92C2-25804820EDAC}">
                        <c15:formulaRef>
                          <c15:sqref>Sheet1!$C$1</c15:sqref>
                        </c15:formulaRef>
                      </c:ext>
                    </c:extLst>
                    <c:strCache>
                      <c:ptCount val="1"/>
                      <c:pt idx="0">
                        <c:v>Column2</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9-B802-4198-B688-E7F3396DF596}"/>
            </c:ext>
          </c:extLst>
        </c:ser>
        <c:ser>
          <c:idx val="2"/>
          <c:order val="2"/>
          <c:spPr>
            <a:solidFill>
              <a:schemeClr val="accent3">
                <a:alpha val="85000"/>
              </a:schemeClr>
            </a:solidFill>
            <a:ln w="9525" cap="flat" cmpd="sng" algn="ctr">
              <a:solidFill>
                <a:schemeClr val="lt1">
                  <a:alpha val="50000"/>
                </a:schemeClr>
              </a:solidFill>
              <a:round/>
            </a:ln>
            <a:effectLst/>
          </c:spPr>
          <c:invertIfNegative val="0"/>
          <c:dPt>
            <c:idx val="0"/>
            <c:invertIfNegative val="0"/>
            <c:bubble3D val="0"/>
            <c:spPr>
              <a:solidFill>
                <a:schemeClr val="accent3">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0B-B802-4198-B688-E7F3396DF596}"/>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val>
            <c:numRef>
              <c:f>Sheet1!$D$2</c:f>
              <c:numCache>
                <c:formatCode>0%</c:formatCode>
                <c:ptCount val="1"/>
                <c:pt idx="0">
                  <c:v>0.05</c:v>
                </c:pt>
              </c:numCache>
            </c:numRef>
          </c:val>
          <c:extLst>
            <c:ext xmlns:c15="http://schemas.microsoft.com/office/drawing/2012/chart" uri="{02D57815-91ED-43cb-92C2-25804820EDAC}">
              <c15:filteredSeriesTitle>
                <c15:tx>
                  <c:strRef>
                    <c:extLst xmlns:c16="http://schemas.microsoft.com/office/drawing/2014/chart">
                      <c:ext uri="{02D57815-91ED-43cb-92C2-25804820EDAC}">
                        <c15:formulaRef>
                          <c15:sqref>Sheet1!$D$1</c15:sqref>
                        </c15:formulaRef>
                      </c:ext>
                    </c:extLst>
                    <c:strCache>
                      <c:ptCount val="1"/>
                      <c:pt idx="0">
                        <c:v>Column3</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C-B802-4198-B688-E7F3396DF596}"/>
            </c:ext>
          </c:extLst>
        </c:ser>
        <c:ser>
          <c:idx val="3"/>
          <c:order val="3"/>
          <c:spPr>
            <a:solidFill>
              <a:schemeClr val="accent4">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2"/>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val>
            <c:numRef>
              <c:f>Sheet1!$E$2</c:f>
              <c:numCache>
                <c:formatCode>0%</c:formatCode>
                <c:ptCount val="1"/>
                <c:pt idx="0">
                  <c:v>0.2</c:v>
                </c:pt>
              </c:numCache>
            </c:numRef>
          </c:val>
          <c:extLst>
            <c:ext xmlns:c15="http://schemas.microsoft.com/office/drawing/2012/chart" uri="{02D57815-91ED-43cb-92C2-25804820EDAC}">
              <c15:filteredSeriesTitle>
                <c15:tx>
                  <c:strRef>
                    <c:extLst xmlns:c16="http://schemas.microsoft.com/office/drawing/2014/chart">
                      <c:ext uri="{02D57815-91ED-43cb-92C2-25804820EDAC}">
                        <c15:formulaRef>
                          <c15:sqref>Sheet1!$E$1</c15:sqref>
                        </c15:formulaRef>
                      </c:ext>
                    </c:extLst>
                    <c:strCache>
                      <c:ptCount val="1"/>
                      <c:pt idx="0">
                        <c:v>Column4</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D-B802-4198-B688-E7F3396DF596}"/>
            </c:ext>
          </c:extLst>
        </c:ser>
        <c:ser>
          <c:idx val="4"/>
          <c:order val="4"/>
          <c:spPr>
            <a:solidFill>
              <a:schemeClr val="accent5">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2"/>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val>
            <c:numRef>
              <c:f>Sheet1!$F$2</c:f>
              <c:numCache>
                <c:formatCode>0%</c:formatCode>
                <c:ptCount val="1"/>
                <c:pt idx="0">
                  <c:v>0.1</c:v>
                </c:pt>
              </c:numCache>
            </c:numRef>
          </c:val>
          <c:extLst>
            <c:ext xmlns:c15="http://schemas.microsoft.com/office/drawing/2012/chart" uri="{02D57815-91ED-43cb-92C2-25804820EDAC}">
              <c15:filteredSeriesTitle>
                <c15:tx>
                  <c:strRef>
                    <c:extLst xmlns:c16="http://schemas.microsoft.com/office/drawing/2014/chart">
                      <c:ext uri="{02D57815-91ED-43cb-92C2-25804820EDAC}">
                        <c15:formulaRef>
                          <c15:sqref>Sheet1!$F$1</c15:sqref>
                        </c15:formulaRef>
                      </c:ext>
                    </c:extLst>
                    <c:strCache>
                      <c:ptCount val="1"/>
                      <c:pt idx="0">
                        <c:v>Column5</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E-B802-4198-B688-E7F3396DF596}"/>
            </c:ext>
          </c:extLst>
        </c:ser>
        <c:dLbls>
          <c:dLblPos val="ctr"/>
          <c:showLegendKey val="0"/>
          <c:showVal val="1"/>
          <c:showCatName val="0"/>
          <c:showSerName val="0"/>
          <c:showPercent val="0"/>
          <c:showBubbleSize val="0"/>
        </c:dLbls>
        <c:gapWidth val="166"/>
        <c:overlap val="100"/>
        <c:serLines>
          <c:spPr>
            <a:ln w="9525">
              <a:solidFill>
                <a:schemeClr val="dk1">
                  <a:lumMod val="50000"/>
                  <a:lumOff val="50000"/>
                </a:schemeClr>
              </a:solidFill>
              <a:round/>
            </a:ln>
            <a:effectLst/>
          </c:spPr>
        </c:serLines>
        <c:axId val="388219984"/>
        <c:axId val="551487136"/>
      </c:barChart>
      <c:valAx>
        <c:axId val="551487136"/>
        <c:scaling>
          <c:orientation val="minMax"/>
        </c:scaling>
        <c:delete val="1"/>
        <c:axPos val="b"/>
        <c:majorGridlines>
          <c:spPr>
            <a:ln w="9525" cap="flat" cmpd="sng" algn="ctr">
              <a:solidFill>
                <a:schemeClr val="tx2">
                  <a:lumMod val="50000"/>
                  <a:lumOff val="50000"/>
                </a:schemeClr>
              </a:solidFill>
              <a:round/>
            </a:ln>
            <a:effectLst/>
          </c:spPr>
        </c:majorGridlines>
        <c:numFmt formatCode="0%" sourceLinked="1"/>
        <c:majorTickMark val="none"/>
        <c:minorTickMark val="none"/>
        <c:tickLblPos val="nextTo"/>
        <c:crossAx val="388219984"/>
        <c:crosses val="autoZero"/>
        <c:crossBetween val="between"/>
      </c:valAx>
      <c:catAx>
        <c:axId val="388219984"/>
        <c:scaling>
          <c:orientation val="minMax"/>
        </c:scaling>
        <c:delete val="1"/>
        <c:axPos val="l"/>
        <c:numFmt formatCode="General" sourceLinked="1"/>
        <c:majorTickMark val="none"/>
        <c:minorTickMark val="none"/>
        <c:tickLblPos val="nextTo"/>
        <c:crossAx val="551487136"/>
        <c:crosses val="autoZero"/>
        <c:auto val="1"/>
        <c:lblAlgn val="ctr"/>
        <c:lblOffset val="100"/>
        <c:noMultiLvlLbl val="0"/>
      </c:catAx>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tx1"/>
                </a:solidFill>
                <a:latin typeface="+mn-lt"/>
                <a:ea typeface="+mn-ea"/>
                <a:cs typeface="+mn-cs"/>
              </a:defRPr>
            </a:pPr>
            <a:r>
              <a:rPr lang="en-US" b="1" i="0" dirty="0">
                <a:solidFill>
                  <a:schemeClr val="tx1"/>
                </a:solidFill>
                <a:latin typeface="Segoe UI Semibold" charset="0"/>
                <a:ea typeface="Segoe UI Semibold" charset="0"/>
                <a:cs typeface="Segoe UI Semibold" charset="0"/>
              </a:rPr>
              <a:t>Chart Title</a:t>
            </a:r>
          </a:p>
        </c:rich>
      </c:tx>
      <c:layout>
        <c:manualLayout>
          <c:xMode val="edge"/>
          <c:yMode val="edge"/>
          <c:x val="5.6199485456407501E-3"/>
          <c:y val="3.9554063887903798E-5"/>
        </c:manualLayout>
      </c:layout>
      <c:overlay val="0"/>
      <c:spPr>
        <a:noFill/>
        <a:ln>
          <a:noFill/>
        </a:ln>
        <a:effectLst/>
      </c:spPr>
      <c:txPr>
        <a:bodyPr rot="0" spcFirstLastPara="1" vertOverflow="ellipsis" vert="horz" wrap="square" anchor="ctr" anchorCtr="1"/>
        <a:lstStyle/>
        <a:p>
          <a:pPr>
            <a:defRPr sz="2200" b="1" i="0" u="none" strike="noStrike" kern="1200" baseline="0">
              <a:solidFill>
                <a:schemeClr val="tx1"/>
              </a:solidFill>
              <a:latin typeface="+mn-lt"/>
              <a:ea typeface="+mn-ea"/>
              <a:cs typeface="+mn-cs"/>
            </a:defRPr>
          </a:pPr>
          <a:endParaRPr lang="en-US"/>
        </a:p>
      </c:txPr>
    </c:title>
    <c:autoTitleDeleted val="0"/>
    <c:plotArea>
      <c:layout>
        <c:manualLayout>
          <c:layoutTarget val="inner"/>
          <c:xMode val="edge"/>
          <c:yMode val="edge"/>
          <c:x val="7.3776651206270399E-3"/>
          <c:y val="0.163318453787103"/>
          <c:w val="0.86279720879253896"/>
          <c:h val="0.83668149494919397"/>
        </c:manualLayout>
      </c:layout>
      <c:barChart>
        <c:barDir val="bar"/>
        <c:grouping val="percentStacked"/>
        <c:varyColors val="0"/>
        <c:ser>
          <c:idx val="0"/>
          <c:order val="0"/>
          <c:spPr>
            <a:solidFill>
              <a:schemeClr val="accent1">
                <a:alpha val="85000"/>
              </a:schemeClr>
            </a:solidFill>
            <a:ln w="9525" cap="flat" cmpd="sng" algn="ctr">
              <a:solidFill>
                <a:schemeClr val="bg1">
                  <a:alpha val="50000"/>
                </a:schemeClr>
              </a:solidFill>
              <a:round/>
            </a:ln>
            <a:effectLst/>
          </c:spPr>
          <c:invertIfNegative val="0"/>
          <c:dPt>
            <c:idx val="0"/>
            <c:invertIfNegative val="0"/>
            <c:bubble3D val="0"/>
            <c:spPr>
              <a:solidFill>
                <a:schemeClr val="accent1">
                  <a:alpha val="85000"/>
                </a:schemeClr>
              </a:solidFill>
              <a:ln w="9525" cap="flat" cmpd="sng" algn="ctr">
                <a:solidFill>
                  <a:schemeClr val="bg1">
                    <a:alpha val="50000"/>
                  </a:schemeClr>
                </a:solidFill>
                <a:round/>
              </a:ln>
              <a:effectLst/>
            </c:spPr>
            <c:extLst>
              <c:ext xmlns:c16="http://schemas.microsoft.com/office/drawing/2014/chart" uri="{C3380CC4-5D6E-409C-BE32-E72D297353CC}">
                <c16:uniqueId val="{00000001-B802-4198-B688-E7F3396DF596}"/>
              </c:ext>
            </c:extLst>
          </c:dPt>
          <c:dPt>
            <c:idx val="1"/>
            <c:invertIfNegative val="0"/>
            <c:bubble3D val="0"/>
            <c:spPr>
              <a:solidFill>
                <a:schemeClr val="accent1">
                  <a:alpha val="85000"/>
                </a:schemeClr>
              </a:solidFill>
              <a:ln w="9525" cap="flat" cmpd="sng" algn="ctr">
                <a:solidFill>
                  <a:schemeClr val="bg1">
                    <a:alpha val="50000"/>
                  </a:schemeClr>
                </a:solidFill>
                <a:round/>
              </a:ln>
              <a:effectLst/>
            </c:spPr>
            <c:extLst>
              <c:ext xmlns:c16="http://schemas.microsoft.com/office/drawing/2014/chart" uri="{C3380CC4-5D6E-409C-BE32-E72D297353CC}">
                <c16:uniqueId val="{00000003-B802-4198-B688-E7F3396DF596}"/>
              </c:ext>
            </c:extLst>
          </c:dPt>
          <c:dPt>
            <c:idx val="2"/>
            <c:invertIfNegative val="0"/>
            <c:bubble3D val="0"/>
            <c:spPr>
              <a:solidFill>
                <a:schemeClr val="accent1">
                  <a:alpha val="85000"/>
                </a:schemeClr>
              </a:solidFill>
              <a:ln w="9525" cap="flat" cmpd="sng" algn="ctr">
                <a:solidFill>
                  <a:schemeClr val="bg1">
                    <a:alpha val="50000"/>
                  </a:schemeClr>
                </a:solidFill>
                <a:round/>
              </a:ln>
              <a:effectLst/>
            </c:spPr>
            <c:extLst>
              <c:ext xmlns:c16="http://schemas.microsoft.com/office/drawing/2014/chart" uri="{C3380CC4-5D6E-409C-BE32-E72D297353CC}">
                <c16:uniqueId val="{00000005-B802-4198-B688-E7F3396DF596}"/>
              </c:ext>
            </c:extLst>
          </c:dPt>
          <c:dPt>
            <c:idx val="3"/>
            <c:invertIfNegative val="0"/>
            <c:bubble3D val="0"/>
            <c:spPr>
              <a:solidFill>
                <a:schemeClr val="accent1">
                  <a:alpha val="85000"/>
                </a:schemeClr>
              </a:solidFill>
              <a:ln w="9525" cap="flat" cmpd="sng" algn="ctr">
                <a:solidFill>
                  <a:schemeClr val="bg1">
                    <a:alpha val="50000"/>
                  </a:schemeClr>
                </a:solidFill>
                <a:round/>
              </a:ln>
              <a:effectLst/>
            </c:spPr>
            <c:extLst>
              <c:ext xmlns:c16="http://schemas.microsoft.com/office/drawing/2014/chart" uri="{C3380CC4-5D6E-409C-BE32-E72D297353CC}">
                <c16:uniqueId val="{00000007-B802-4198-B688-E7F3396DF596}"/>
              </c:ext>
            </c:extLst>
          </c:dPt>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2"/>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Sheet1!$B$2</c:f>
              <c:numCache>
                <c:formatCode>0%</c:formatCode>
                <c:ptCount val="1"/>
                <c:pt idx="0">
                  <c:v>0.5</c:v>
                </c:pt>
              </c:numCache>
            </c:numRef>
          </c:val>
          <c:extLst>
            <c:ext xmlns:c15="http://schemas.microsoft.com/office/drawing/2012/chart" uri="{02D57815-91ED-43cb-92C2-25804820EDAC}">
              <c15:filteredSeriesTitle>
                <c15:tx>
                  <c:strRef>
                    <c:extLst xmlns:c16="http://schemas.microsoft.com/office/drawing/2014/chart">
                      <c:ext uri="{02D57815-91ED-43cb-92C2-25804820EDAC}">
                        <c15:formulaRef>
                          <c15:sqref>Sheet1!$B$1</c15:sqref>
                        </c15:formulaRef>
                      </c:ext>
                    </c:extLst>
                    <c:strCache>
                      <c:ptCount val="1"/>
                      <c:pt idx="0">
                        <c:v>Column1</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8-B802-4198-B688-E7F3396DF596}"/>
            </c:ext>
          </c:extLst>
        </c:ser>
        <c:ser>
          <c:idx val="1"/>
          <c:order val="1"/>
          <c:spPr>
            <a:solidFill>
              <a:schemeClr val="accent2">
                <a:alpha val="85000"/>
              </a:schemeClr>
            </a:solidFill>
            <a:ln w="9525" cap="flat" cmpd="sng" algn="ctr">
              <a:solidFill>
                <a:schemeClr val="bg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val>
            <c:numRef>
              <c:f>Sheet1!$C$2</c:f>
              <c:numCache>
                <c:formatCode>0%</c:formatCode>
                <c:ptCount val="1"/>
                <c:pt idx="0">
                  <c:v>0.15</c:v>
                </c:pt>
              </c:numCache>
            </c:numRef>
          </c:val>
          <c:extLst>
            <c:ext xmlns:c15="http://schemas.microsoft.com/office/drawing/2012/chart" uri="{02D57815-91ED-43cb-92C2-25804820EDAC}">
              <c15:filteredSeriesTitle>
                <c15:tx>
                  <c:strRef>
                    <c:extLst xmlns:c16="http://schemas.microsoft.com/office/drawing/2014/chart">
                      <c:ext uri="{02D57815-91ED-43cb-92C2-25804820EDAC}">
                        <c15:formulaRef>
                          <c15:sqref>Sheet1!$C$1</c15:sqref>
                        </c15:formulaRef>
                      </c:ext>
                    </c:extLst>
                    <c:strCache>
                      <c:ptCount val="1"/>
                      <c:pt idx="0">
                        <c:v>Column2</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9-B802-4198-B688-E7F3396DF596}"/>
            </c:ext>
          </c:extLst>
        </c:ser>
        <c:ser>
          <c:idx val="2"/>
          <c:order val="2"/>
          <c:spPr>
            <a:solidFill>
              <a:schemeClr val="accent3">
                <a:alpha val="85000"/>
              </a:schemeClr>
            </a:solidFill>
            <a:ln w="9525" cap="flat" cmpd="sng" algn="ctr">
              <a:solidFill>
                <a:schemeClr val="bg1">
                  <a:alpha val="50000"/>
                </a:schemeClr>
              </a:solidFill>
              <a:round/>
            </a:ln>
            <a:effectLst/>
          </c:spPr>
          <c:invertIfNegative val="0"/>
          <c:dPt>
            <c:idx val="0"/>
            <c:invertIfNegative val="0"/>
            <c:bubble3D val="0"/>
            <c:spPr>
              <a:solidFill>
                <a:schemeClr val="accent3">
                  <a:alpha val="85000"/>
                </a:schemeClr>
              </a:solidFill>
              <a:ln w="9525" cap="flat" cmpd="sng" algn="ctr">
                <a:solidFill>
                  <a:schemeClr val="bg1">
                    <a:alpha val="50000"/>
                  </a:schemeClr>
                </a:solidFill>
                <a:round/>
              </a:ln>
              <a:effectLst/>
            </c:spPr>
            <c:extLst>
              <c:ext xmlns:c16="http://schemas.microsoft.com/office/drawing/2014/chart" uri="{C3380CC4-5D6E-409C-BE32-E72D297353CC}">
                <c16:uniqueId val="{0000000B-B802-4198-B688-E7F3396DF596}"/>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val>
            <c:numRef>
              <c:f>Sheet1!$D$2</c:f>
              <c:numCache>
                <c:formatCode>0%</c:formatCode>
                <c:ptCount val="1"/>
                <c:pt idx="0">
                  <c:v>0.05</c:v>
                </c:pt>
              </c:numCache>
            </c:numRef>
          </c:val>
          <c:extLst>
            <c:ext xmlns:c15="http://schemas.microsoft.com/office/drawing/2012/chart" uri="{02D57815-91ED-43cb-92C2-25804820EDAC}">
              <c15:filteredSeriesTitle>
                <c15:tx>
                  <c:strRef>
                    <c:extLst xmlns:c16="http://schemas.microsoft.com/office/drawing/2014/chart">
                      <c:ext uri="{02D57815-91ED-43cb-92C2-25804820EDAC}">
                        <c15:formulaRef>
                          <c15:sqref>Sheet1!$D$1</c15:sqref>
                        </c15:formulaRef>
                      </c:ext>
                    </c:extLst>
                    <c:strCache>
                      <c:ptCount val="1"/>
                      <c:pt idx="0">
                        <c:v>Column3</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C-B802-4198-B688-E7F3396DF596}"/>
            </c:ext>
          </c:extLst>
        </c:ser>
        <c:ser>
          <c:idx val="3"/>
          <c:order val="3"/>
          <c:spPr>
            <a:solidFill>
              <a:schemeClr val="accent4">
                <a:alpha val="85000"/>
              </a:schemeClr>
            </a:solidFill>
            <a:ln w="9525" cap="flat" cmpd="sng" algn="ctr">
              <a:solidFill>
                <a:schemeClr val="bg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2"/>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val>
            <c:numRef>
              <c:f>Sheet1!$E$2</c:f>
              <c:numCache>
                <c:formatCode>0%</c:formatCode>
                <c:ptCount val="1"/>
                <c:pt idx="0">
                  <c:v>0.2</c:v>
                </c:pt>
              </c:numCache>
            </c:numRef>
          </c:val>
          <c:extLst>
            <c:ext xmlns:c15="http://schemas.microsoft.com/office/drawing/2012/chart" uri="{02D57815-91ED-43cb-92C2-25804820EDAC}">
              <c15:filteredSeriesTitle>
                <c15:tx>
                  <c:strRef>
                    <c:extLst xmlns:c16="http://schemas.microsoft.com/office/drawing/2014/chart">
                      <c:ext uri="{02D57815-91ED-43cb-92C2-25804820EDAC}">
                        <c15:formulaRef>
                          <c15:sqref>Sheet1!$E$1</c15:sqref>
                        </c15:formulaRef>
                      </c:ext>
                    </c:extLst>
                    <c:strCache>
                      <c:ptCount val="1"/>
                      <c:pt idx="0">
                        <c:v>Column4</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D-B802-4198-B688-E7F3396DF596}"/>
            </c:ext>
          </c:extLst>
        </c:ser>
        <c:ser>
          <c:idx val="4"/>
          <c:order val="4"/>
          <c:spPr>
            <a:solidFill>
              <a:schemeClr val="accent5">
                <a:alpha val="85000"/>
              </a:schemeClr>
            </a:solidFill>
            <a:ln w="9525" cap="flat" cmpd="sng" algn="ctr">
              <a:solidFill>
                <a:schemeClr val="bg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val>
            <c:numRef>
              <c:f>Sheet1!$F$2</c:f>
              <c:numCache>
                <c:formatCode>0%</c:formatCode>
                <c:ptCount val="1"/>
                <c:pt idx="0">
                  <c:v>0.1</c:v>
                </c:pt>
              </c:numCache>
            </c:numRef>
          </c:val>
          <c:extLst>
            <c:ext xmlns:c15="http://schemas.microsoft.com/office/drawing/2012/chart" uri="{02D57815-91ED-43cb-92C2-25804820EDAC}">
              <c15:filteredSeriesTitle>
                <c15:tx>
                  <c:strRef>
                    <c:extLst xmlns:c16="http://schemas.microsoft.com/office/drawing/2014/chart">
                      <c:ext uri="{02D57815-91ED-43cb-92C2-25804820EDAC}">
                        <c15:formulaRef>
                          <c15:sqref>Sheet1!$F$1</c15:sqref>
                        </c15:formulaRef>
                      </c:ext>
                    </c:extLst>
                    <c:strCache>
                      <c:ptCount val="1"/>
                      <c:pt idx="0">
                        <c:v>Column5</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E-B802-4198-B688-E7F3396DF596}"/>
            </c:ext>
          </c:extLst>
        </c:ser>
        <c:dLbls>
          <c:dLblPos val="ctr"/>
          <c:showLegendKey val="0"/>
          <c:showVal val="1"/>
          <c:showCatName val="0"/>
          <c:showSerName val="0"/>
          <c:showPercent val="0"/>
          <c:showBubbleSize val="0"/>
        </c:dLbls>
        <c:gapWidth val="166"/>
        <c:overlap val="100"/>
        <c:serLines>
          <c:spPr>
            <a:ln w="9525">
              <a:solidFill>
                <a:schemeClr val="dk1">
                  <a:lumMod val="50000"/>
                  <a:lumOff val="50000"/>
                </a:schemeClr>
              </a:solidFill>
              <a:round/>
            </a:ln>
            <a:effectLst/>
          </c:spPr>
        </c:serLines>
        <c:axId val="592490704"/>
        <c:axId val="592487440"/>
      </c:barChart>
      <c:valAx>
        <c:axId val="592487440"/>
        <c:scaling>
          <c:orientation val="minMax"/>
        </c:scaling>
        <c:delete val="1"/>
        <c:axPos val="b"/>
        <c:majorGridlines>
          <c:spPr>
            <a:ln w="9525" cap="flat" cmpd="sng" algn="ctr">
              <a:solidFill>
                <a:schemeClr val="tx2">
                  <a:lumMod val="50000"/>
                  <a:lumOff val="50000"/>
                </a:schemeClr>
              </a:solidFill>
              <a:round/>
            </a:ln>
            <a:effectLst/>
          </c:spPr>
        </c:majorGridlines>
        <c:numFmt formatCode="0%" sourceLinked="1"/>
        <c:majorTickMark val="none"/>
        <c:minorTickMark val="none"/>
        <c:tickLblPos val="nextTo"/>
        <c:crossAx val="592490704"/>
        <c:crosses val="autoZero"/>
        <c:crossBetween val="between"/>
      </c:valAx>
      <c:catAx>
        <c:axId val="592490704"/>
        <c:scaling>
          <c:orientation val="minMax"/>
        </c:scaling>
        <c:delete val="1"/>
        <c:axPos val="l"/>
        <c:numFmt formatCode="General" sourceLinked="1"/>
        <c:majorTickMark val="none"/>
        <c:minorTickMark val="none"/>
        <c:tickLblPos val="nextTo"/>
        <c:crossAx val="592487440"/>
        <c:crosses val="autoZero"/>
        <c:auto val="1"/>
        <c:lblAlgn val="ctr"/>
        <c:lblOffset val="100"/>
        <c:noMultiLvlLbl val="0"/>
      </c:catAx>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effectLst/>
          </c:spPr>
          <c:dPt>
            <c:idx val="0"/>
            <c:bubble3D val="0"/>
            <c:spPr>
              <a:solidFill>
                <a:schemeClr val="accent1"/>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1-4154-4D99-8B09-FC99C2199EC2}"/>
              </c:ext>
            </c:extLst>
          </c:dPt>
          <c:dPt>
            <c:idx val="1"/>
            <c:bubble3D val="0"/>
            <c:spPr>
              <a:solidFill>
                <a:schemeClr val="accent3"/>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3-4154-4D99-8B09-FC99C2199EC2}"/>
              </c:ext>
            </c:extLst>
          </c:dPt>
          <c:dPt>
            <c:idx val="2"/>
            <c:bubble3D val="0"/>
            <c:spPr>
              <a:solidFill>
                <a:schemeClr val="accent5"/>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5-4154-4D99-8B09-FC99C2199EC2}"/>
              </c:ext>
            </c:extLst>
          </c:dPt>
          <c:dPt>
            <c:idx val="3"/>
            <c:bubble3D val="0"/>
            <c:spPr>
              <a:solidFill>
                <a:schemeClr val="accent1">
                  <a:lumMod val="60000"/>
                </a:schemeClr>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7-4154-4D99-8B09-FC99C2199EC2}"/>
              </c:ext>
            </c:extLst>
          </c:dPt>
          <c:dLbls>
            <c:dLbl>
              <c:idx val="0"/>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bg2"/>
                      </a:solidFill>
                      <a:latin typeface="Segoe UI Semibold" panose="020B0502040204020203" pitchFamily="34" charset="0"/>
                      <a:ea typeface="+mn-ea"/>
                      <a:cs typeface="Segoe UI Semibold" panose="020B0502040204020203" pitchFamily="34" charset="0"/>
                    </a:defRPr>
                  </a:pPr>
                  <a:endParaRPr lang="en-US"/>
                </a:p>
              </c:txPr>
              <c:showLegendKey val="0"/>
              <c:showVal val="0"/>
              <c:showCatName val="0"/>
              <c:showSerName val="0"/>
              <c:showPercent val="1"/>
              <c:showBubbleSize val="0"/>
              <c:extLst>
                <c:ext xmlns:c16="http://schemas.microsoft.com/office/drawing/2014/chart" uri="{C3380CC4-5D6E-409C-BE32-E72D297353CC}">
                  <c16:uniqueId val="{00000001-4154-4D99-8B09-FC99C2199EC2}"/>
                </c:ext>
              </c:extLst>
            </c:dLbl>
            <c:dLbl>
              <c:idx val="3"/>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bg2"/>
                      </a:solidFill>
                      <a:latin typeface="Segoe UI Semibold" panose="020B0502040204020203" pitchFamily="34" charset="0"/>
                      <a:ea typeface="+mn-ea"/>
                      <a:cs typeface="Segoe UI Semibold" panose="020B0502040204020203" pitchFamily="34" charset="0"/>
                    </a:defRPr>
                  </a:pPr>
                  <a:endParaRPr lang="en-US"/>
                </a:p>
              </c:txPr>
              <c:showLegendKey val="0"/>
              <c:showVal val="0"/>
              <c:showCatName val="0"/>
              <c:showSerName val="0"/>
              <c:showPercent val="1"/>
              <c:showBubbleSize val="0"/>
              <c:extLst>
                <c:ext xmlns:c16="http://schemas.microsoft.com/office/drawing/2014/chart" uri="{C3380CC4-5D6E-409C-BE32-E72D297353CC}">
                  <c16:uniqueId val="{00000007-4154-4D99-8B09-FC99C2199EC2}"/>
                </c:ext>
              </c:extLst>
            </c:dLbl>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lt1"/>
                    </a:solidFill>
                    <a:latin typeface="Segoe UI Semibold" panose="020B0502040204020203" pitchFamily="34" charset="0"/>
                    <a:ea typeface="+mn-ea"/>
                    <a:cs typeface="Segoe UI Semibold" panose="020B0502040204020203" pitchFamily="34" charset="0"/>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8.2000000000000011</c:v>
                </c:pt>
                <c:pt idx="1">
                  <c:v>3.2</c:v>
                </c:pt>
                <c:pt idx="2">
                  <c:v>1.4</c:v>
                </c:pt>
                <c:pt idx="3">
                  <c:v>1.2</c:v>
                </c:pt>
              </c:numCache>
            </c:numRef>
          </c:val>
          <c:extLst>
            <c:ext xmlns:c16="http://schemas.microsoft.com/office/drawing/2014/chart" uri="{C3380CC4-5D6E-409C-BE32-E72D297353CC}">
              <c16:uniqueId val="{00000008-4154-4D99-8B09-FC99C2199EC2}"/>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00">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00">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F5DDD7-29E8-4F85-A117-E0D0E07135BD}" type="datetimeFigureOut">
              <a:rPr lang="en-US" smtClean="0"/>
              <a:t>5/12/2019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458E4C-A571-4498-B61D-3EBCC782E6C8}" type="slidenum">
              <a:rPr lang="en-US" smtClean="0"/>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34B426-DD78-45C6-AC2B-6AECC245F0A6}" type="datetimeFigureOut">
              <a:rPr lang="en-US" smtClean="0"/>
              <a:t>5/12/2019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493308-1CCD-4083-9427-1DD59259FBE4}"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github.com/Azure/azure-functions-durable-js/releases/tag/1.2.0"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github.com/Azure/azure-functions-dotnet-extensions/tree/master/src/samples/DependencyInjection"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zure.microsoft.com/en-us/blog/azure-app-service-update-free-linux-tier-python-and-java-support-and-mor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Login to contribute with GitHub, directly on the site!</a:t>
            </a:r>
          </a:p>
          <a:p>
            <a:pPr rtl="0" fontAlgn="ctr"/>
            <a:r>
              <a:rPr lang="en-US" sz="1200" kern="1200" dirty="0">
                <a:solidFill>
                  <a:schemeClr val="tx1"/>
                </a:solidFill>
                <a:effectLst/>
                <a:latin typeface="+mn-lt"/>
                <a:ea typeface="+mn-ea"/>
                <a:cs typeface="+mn-cs"/>
              </a:rPr>
              <a:t>More details about each sample</a:t>
            </a:r>
          </a:p>
          <a:p>
            <a:pPr rtl="0" fontAlgn="ctr"/>
            <a:r>
              <a:rPr lang="en-US" sz="1200" kern="1200" dirty="0">
                <a:solidFill>
                  <a:schemeClr val="tx1"/>
                </a:solidFill>
                <a:effectLst/>
                <a:latin typeface="+mn-lt"/>
                <a:ea typeface="+mn-ea"/>
                <a:cs typeface="+mn-cs"/>
              </a:rPr>
              <a:t>New tagging system</a:t>
            </a:r>
          </a:p>
          <a:p>
            <a:pPr rtl="0" fontAlgn="ctr"/>
            <a:r>
              <a:rPr lang="en-US" sz="1200" kern="1200" dirty="0">
                <a:solidFill>
                  <a:schemeClr val="tx1"/>
                </a:solidFill>
                <a:effectLst/>
                <a:latin typeface="+mn-lt"/>
                <a:ea typeface="+mn-ea"/>
                <a:cs typeface="+mn-cs"/>
              </a:rPr>
              <a:t>Search and filter relevant samples</a:t>
            </a:r>
          </a:p>
        </p:txBody>
      </p:sp>
      <p:sp>
        <p:nvSpPr>
          <p:cNvPr id="4" name="Slide Number Placeholder 3"/>
          <p:cNvSpPr>
            <a:spLocks noGrp="1"/>
          </p:cNvSpPr>
          <p:nvPr>
            <p:ph type="sldNum" sz="quarter" idx="5"/>
          </p:nvPr>
        </p:nvSpPr>
        <p:spPr/>
        <p:txBody>
          <a:bodyPr/>
          <a:lstStyle/>
          <a:p>
            <a:fld id="{CD493308-1CCD-4083-9427-1DD59259FBE4}" type="slidenum">
              <a:rPr lang="en-US" smtClean="0"/>
              <a:t>2</a:t>
            </a:fld>
            <a:endParaRPr lang="en-US"/>
          </a:p>
        </p:txBody>
      </p:sp>
    </p:spTree>
    <p:extLst>
      <p:ext uri="{BB962C8B-B14F-4D97-AF65-F5344CB8AC3E}">
        <p14:creationId xmlns:p14="http://schemas.microsoft.com/office/powerpoint/2010/main" val="1599601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https://github.com/Azure/azure-functions-durable-js/releases/tag/1.2.0</a:t>
            </a:r>
            <a:endParaRPr lang="en-US" dirty="0"/>
          </a:p>
          <a:p>
            <a:r>
              <a:rPr lang="en-US" dirty="0"/>
              <a:t>https://aka.ms/functions-sbextension</a:t>
            </a:r>
          </a:p>
        </p:txBody>
      </p:sp>
      <p:sp>
        <p:nvSpPr>
          <p:cNvPr id="4" name="Slide Number Placeholder 3"/>
          <p:cNvSpPr>
            <a:spLocks noGrp="1"/>
          </p:cNvSpPr>
          <p:nvPr>
            <p:ph type="sldNum" sz="quarter" idx="5"/>
          </p:nvPr>
        </p:nvSpPr>
        <p:spPr/>
        <p:txBody>
          <a:bodyPr/>
          <a:lstStyle/>
          <a:p>
            <a:fld id="{CD493308-1CCD-4083-9427-1DD59259FBE4}" type="slidenum">
              <a:rPr lang="en-US" smtClean="0"/>
              <a:t>13</a:t>
            </a:fld>
            <a:endParaRPr lang="en-US"/>
          </a:p>
        </p:txBody>
      </p:sp>
    </p:spTree>
    <p:extLst>
      <p:ext uri="{BB962C8B-B14F-4D97-AF65-F5344CB8AC3E}">
        <p14:creationId xmlns:p14="http://schemas.microsoft.com/office/powerpoint/2010/main" val="3069765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14619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13249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16</a:t>
            </a:fld>
            <a:endParaRPr lang="en-US"/>
          </a:p>
        </p:txBody>
      </p:sp>
    </p:spTree>
    <p:extLst>
      <p:ext uri="{BB962C8B-B14F-4D97-AF65-F5344CB8AC3E}">
        <p14:creationId xmlns:p14="http://schemas.microsoft.com/office/powerpoint/2010/main" val="41099816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17</a:t>
            </a:fld>
            <a:endParaRPr lang="en-US"/>
          </a:p>
        </p:txBody>
      </p:sp>
    </p:spTree>
    <p:extLst>
      <p:ext uri="{BB962C8B-B14F-4D97-AF65-F5344CB8AC3E}">
        <p14:creationId xmlns:p14="http://schemas.microsoft.com/office/powerpoint/2010/main" val="27501499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18</a:t>
            </a:fld>
            <a:endParaRPr lang="en-US"/>
          </a:p>
        </p:txBody>
      </p:sp>
    </p:spTree>
    <p:extLst>
      <p:ext uri="{BB962C8B-B14F-4D97-AF65-F5344CB8AC3E}">
        <p14:creationId xmlns:p14="http://schemas.microsoft.com/office/powerpoint/2010/main" val="35571265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19</a:t>
            </a:fld>
            <a:endParaRPr lang="en-US"/>
          </a:p>
        </p:txBody>
      </p:sp>
    </p:spTree>
    <p:extLst>
      <p:ext uri="{BB962C8B-B14F-4D97-AF65-F5344CB8AC3E}">
        <p14:creationId xmlns:p14="http://schemas.microsoft.com/office/powerpoint/2010/main" val="24017548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20</a:t>
            </a:fld>
            <a:endParaRPr lang="en-US"/>
          </a:p>
        </p:txBody>
      </p:sp>
    </p:spTree>
    <p:extLst>
      <p:ext uri="{BB962C8B-B14F-4D97-AF65-F5344CB8AC3E}">
        <p14:creationId xmlns:p14="http://schemas.microsoft.com/office/powerpoint/2010/main" val="29546114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21</a:t>
            </a:fld>
            <a:endParaRPr lang="en-US"/>
          </a:p>
        </p:txBody>
      </p:sp>
    </p:spTree>
    <p:extLst>
      <p:ext uri="{BB962C8B-B14F-4D97-AF65-F5344CB8AC3E}">
        <p14:creationId xmlns:p14="http://schemas.microsoft.com/office/powerpoint/2010/main" val="22823145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22</a:t>
            </a:fld>
            <a:endParaRPr lang="en-US"/>
          </a:p>
        </p:txBody>
      </p:sp>
    </p:spTree>
    <p:extLst>
      <p:ext uri="{BB962C8B-B14F-4D97-AF65-F5344CB8AC3E}">
        <p14:creationId xmlns:p14="http://schemas.microsoft.com/office/powerpoint/2010/main" val="3213149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https://aka.ms/functions-azure-devops</a:t>
            </a:r>
          </a:p>
        </p:txBody>
      </p:sp>
      <p:sp>
        <p:nvSpPr>
          <p:cNvPr id="4" name="Slide Number Placeholder 3"/>
          <p:cNvSpPr>
            <a:spLocks noGrp="1"/>
          </p:cNvSpPr>
          <p:nvPr>
            <p:ph type="sldNum" sz="quarter" idx="5"/>
          </p:nvPr>
        </p:nvSpPr>
        <p:spPr/>
        <p:txBody>
          <a:bodyPr/>
          <a:lstStyle/>
          <a:p>
            <a:fld id="{CD493308-1CCD-4083-9427-1DD59259FBE4}" type="slidenum">
              <a:rPr lang="en-US" smtClean="0"/>
              <a:t>3</a:t>
            </a:fld>
            <a:endParaRPr lang="en-US"/>
          </a:p>
        </p:txBody>
      </p:sp>
    </p:spTree>
    <p:extLst>
      <p:ext uri="{BB962C8B-B14F-4D97-AF65-F5344CB8AC3E}">
        <p14:creationId xmlns:p14="http://schemas.microsoft.com/office/powerpoint/2010/main" val="40491672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23</a:t>
            </a:fld>
            <a:endParaRPr lang="en-US"/>
          </a:p>
        </p:txBody>
      </p:sp>
    </p:spTree>
    <p:extLst>
      <p:ext uri="{BB962C8B-B14F-4D97-AF65-F5344CB8AC3E}">
        <p14:creationId xmlns:p14="http://schemas.microsoft.com/office/powerpoint/2010/main" val="21366354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24</a:t>
            </a:fld>
            <a:endParaRPr lang="en-US"/>
          </a:p>
        </p:txBody>
      </p:sp>
    </p:spTree>
    <p:extLst>
      <p:ext uri="{BB962C8B-B14F-4D97-AF65-F5344CB8AC3E}">
        <p14:creationId xmlns:p14="http://schemas.microsoft.com/office/powerpoint/2010/main" val="25431527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25</a:t>
            </a:fld>
            <a:endParaRPr lang="en-US"/>
          </a:p>
        </p:txBody>
      </p:sp>
    </p:spTree>
    <p:extLst>
      <p:ext uri="{BB962C8B-B14F-4D97-AF65-F5344CB8AC3E}">
        <p14:creationId xmlns:p14="http://schemas.microsoft.com/office/powerpoint/2010/main" val="37250569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26</a:t>
            </a:fld>
            <a:endParaRPr lang="en-US"/>
          </a:p>
        </p:txBody>
      </p:sp>
    </p:spTree>
    <p:extLst>
      <p:ext uri="{BB962C8B-B14F-4D97-AF65-F5344CB8AC3E}">
        <p14:creationId xmlns:p14="http://schemas.microsoft.com/office/powerpoint/2010/main" val="6355165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27</a:t>
            </a:fld>
            <a:endParaRPr lang="en-US"/>
          </a:p>
        </p:txBody>
      </p:sp>
    </p:spTree>
    <p:extLst>
      <p:ext uri="{BB962C8B-B14F-4D97-AF65-F5344CB8AC3E}">
        <p14:creationId xmlns:p14="http://schemas.microsoft.com/office/powerpoint/2010/main" val="24754621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28</a:t>
            </a:fld>
            <a:endParaRPr lang="en-US"/>
          </a:p>
        </p:txBody>
      </p:sp>
    </p:spTree>
    <p:extLst>
      <p:ext uri="{BB962C8B-B14F-4D97-AF65-F5344CB8AC3E}">
        <p14:creationId xmlns:p14="http://schemas.microsoft.com/office/powerpoint/2010/main" val="17319889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29</a:t>
            </a:fld>
            <a:endParaRPr lang="en-US"/>
          </a:p>
        </p:txBody>
      </p:sp>
    </p:spTree>
    <p:extLst>
      <p:ext uri="{BB962C8B-B14F-4D97-AF65-F5344CB8AC3E}">
        <p14:creationId xmlns:p14="http://schemas.microsoft.com/office/powerpoint/2010/main" val="41240126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30</a:t>
            </a:fld>
            <a:endParaRPr lang="en-US"/>
          </a:p>
        </p:txBody>
      </p:sp>
    </p:spTree>
    <p:extLst>
      <p:ext uri="{BB962C8B-B14F-4D97-AF65-F5344CB8AC3E}">
        <p14:creationId xmlns:p14="http://schemas.microsoft.com/office/powerpoint/2010/main" val="24529603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31</a:t>
            </a:fld>
            <a:endParaRPr lang="en-US"/>
          </a:p>
        </p:txBody>
      </p:sp>
    </p:spTree>
    <p:extLst>
      <p:ext uri="{BB962C8B-B14F-4D97-AF65-F5344CB8AC3E}">
        <p14:creationId xmlns:p14="http://schemas.microsoft.com/office/powerpoint/2010/main" val="33509995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Cloud OS </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010831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https://aka.ms/functionstoapim</a:t>
            </a:r>
          </a:p>
        </p:txBody>
      </p:sp>
      <p:sp>
        <p:nvSpPr>
          <p:cNvPr id="4" name="Slide Number Placeholder 3"/>
          <p:cNvSpPr>
            <a:spLocks noGrp="1"/>
          </p:cNvSpPr>
          <p:nvPr>
            <p:ph type="sldNum" sz="quarter" idx="5"/>
          </p:nvPr>
        </p:nvSpPr>
        <p:spPr/>
        <p:txBody>
          <a:bodyPr/>
          <a:lstStyle/>
          <a:p>
            <a:fld id="{CD493308-1CCD-4083-9427-1DD59259FBE4}" type="slidenum">
              <a:rPr lang="en-US" smtClean="0"/>
              <a:t>4</a:t>
            </a:fld>
            <a:endParaRPr lang="en-US"/>
          </a:p>
        </p:txBody>
      </p:sp>
    </p:spTree>
    <p:extLst>
      <p:ext uri="{BB962C8B-B14F-4D97-AF65-F5344CB8AC3E}">
        <p14:creationId xmlns:p14="http://schemas.microsoft.com/office/powerpoint/2010/main" val="21599143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33</a:t>
            </a:fld>
            <a:endParaRPr lang="en-US"/>
          </a:p>
        </p:txBody>
      </p:sp>
    </p:spTree>
    <p:extLst>
      <p:ext uri="{BB962C8B-B14F-4D97-AF65-F5344CB8AC3E}">
        <p14:creationId xmlns:p14="http://schemas.microsoft.com/office/powerpoint/2010/main" val="14694116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Cloud OS </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8965795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35</a:t>
            </a:fld>
            <a:endParaRPr lang="en-US"/>
          </a:p>
        </p:txBody>
      </p:sp>
    </p:spTree>
    <p:extLst>
      <p:ext uri="{BB962C8B-B14F-4D97-AF65-F5344CB8AC3E}">
        <p14:creationId xmlns:p14="http://schemas.microsoft.com/office/powerpoint/2010/main" val="25862036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36</a:t>
            </a:fld>
            <a:endParaRPr lang="en-US"/>
          </a:p>
        </p:txBody>
      </p:sp>
    </p:spTree>
    <p:extLst>
      <p:ext uri="{BB962C8B-B14F-4D97-AF65-F5344CB8AC3E}">
        <p14:creationId xmlns:p14="http://schemas.microsoft.com/office/powerpoint/2010/main" val="15552677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E65D0D5B-D339-45CD-8724-C2C0648B85D5}" type="datetime8">
              <a:rPr lang="en-US" smtClean="0"/>
              <a:t>5/12/2019 5:56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
        <p:nvSpPr>
          <p:cNvPr id="4" name="Header Placeholder 3"/>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4158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4158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369624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38</a:t>
            </a:fld>
            <a:endParaRPr lang="en-US"/>
          </a:p>
        </p:txBody>
      </p:sp>
    </p:spTree>
    <p:extLst>
      <p:ext uri="{BB962C8B-B14F-4D97-AF65-F5344CB8AC3E}">
        <p14:creationId xmlns:p14="http://schemas.microsoft.com/office/powerpoint/2010/main" val="10487572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39</a:t>
            </a:fld>
            <a:endParaRPr lang="en-US"/>
          </a:p>
        </p:txBody>
      </p:sp>
    </p:spTree>
    <p:extLst>
      <p:ext uri="{BB962C8B-B14F-4D97-AF65-F5344CB8AC3E}">
        <p14:creationId xmlns:p14="http://schemas.microsoft.com/office/powerpoint/2010/main" val="11756907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40</a:t>
            </a:fld>
            <a:endParaRPr lang="en-US"/>
          </a:p>
        </p:txBody>
      </p:sp>
    </p:spTree>
    <p:extLst>
      <p:ext uri="{BB962C8B-B14F-4D97-AF65-F5344CB8AC3E}">
        <p14:creationId xmlns:p14="http://schemas.microsoft.com/office/powerpoint/2010/main" val="31408135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41</a:t>
            </a:fld>
            <a:endParaRPr lang="en-US"/>
          </a:p>
        </p:txBody>
      </p:sp>
    </p:spTree>
    <p:extLst>
      <p:ext uri="{BB962C8B-B14F-4D97-AF65-F5344CB8AC3E}">
        <p14:creationId xmlns:p14="http://schemas.microsoft.com/office/powerpoint/2010/main" val="39775036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42</a:t>
            </a:fld>
            <a:endParaRPr lang="en-US"/>
          </a:p>
        </p:txBody>
      </p:sp>
    </p:spTree>
    <p:extLst>
      <p:ext uri="{BB962C8B-B14F-4D97-AF65-F5344CB8AC3E}">
        <p14:creationId xmlns:p14="http://schemas.microsoft.com/office/powerpoint/2010/main" val="535597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https://aka.ms/functionstoapim</a:t>
            </a:r>
          </a:p>
        </p:txBody>
      </p:sp>
      <p:sp>
        <p:nvSpPr>
          <p:cNvPr id="4" name="Slide Number Placeholder 3"/>
          <p:cNvSpPr>
            <a:spLocks noGrp="1"/>
          </p:cNvSpPr>
          <p:nvPr>
            <p:ph type="sldNum" sz="quarter" idx="5"/>
          </p:nvPr>
        </p:nvSpPr>
        <p:spPr/>
        <p:txBody>
          <a:bodyPr/>
          <a:lstStyle/>
          <a:p>
            <a:fld id="{CD493308-1CCD-4083-9427-1DD59259FBE4}" type="slidenum">
              <a:rPr lang="en-US" smtClean="0"/>
              <a:t>5</a:t>
            </a:fld>
            <a:endParaRPr lang="en-US"/>
          </a:p>
        </p:txBody>
      </p:sp>
    </p:spTree>
    <p:extLst>
      <p:ext uri="{BB962C8B-B14F-4D97-AF65-F5344CB8AC3E}">
        <p14:creationId xmlns:p14="http://schemas.microsoft.com/office/powerpoint/2010/main" val="20495437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43</a:t>
            </a:fld>
            <a:endParaRPr lang="en-US"/>
          </a:p>
        </p:txBody>
      </p:sp>
    </p:spTree>
    <p:extLst>
      <p:ext uri="{BB962C8B-B14F-4D97-AF65-F5344CB8AC3E}">
        <p14:creationId xmlns:p14="http://schemas.microsoft.com/office/powerpoint/2010/main" val="24557720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44</a:t>
            </a:fld>
            <a:endParaRPr lang="en-US"/>
          </a:p>
        </p:txBody>
      </p:sp>
    </p:spTree>
    <p:extLst>
      <p:ext uri="{BB962C8B-B14F-4D97-AF65-F5344CB8AC3E}">
        <p14:creationId xmlns:p14="http://schemas.microsoft.com/office/powerpoint/2010/main" val="14454335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45</a:t>
            </a:fld>
            <a:endParaRPr lang="en-US"/>
          </a:p>
        </p:txBody>
      </p:sp>
    </p:spTree>
    <p:extLst>
      <p:ext uri="{BB962C8B-B14F-4D97-AF65-F5344CB8AC3E}">
        <p14:creationId xmlns:p14="http://schemas.microsoft.com/office/powerpoint/2010/main" val="38785218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46</a:t>
            </a:fld>
            <a:endParaRPr lang="en-US"/>
          </a:p>
        </p:txBody>
      </p:sp>
    </p:spTree>
    <p:extLst>
      <p:ext uri="{BB962C8B-B14F-4D97-AF65-F5344CB8AC3E}">
        <p14:creationId xmlns:p14="http://schemas.microsoft.com/office/powerpoint/2010/main" val="835680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47</a:t>
            </a:fld>
            <a:endParaRPr lang="en-US"/>
          </a:p>
        </p:txBody>
      </p:sp>
    </p:spTree>
    <p:extLst>
      <p:ext uri="{BB962C8B-B14F-4D97-AF65-F5344CB8AC3E}">
        <p14:creationId xmlns:p14="http://schemas.microsoft.com/office/powerpoint/2010/main" val="14138948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48</a:t>
            </a:fld>
            <a:endParaRPr lang="en-US"/>
          </a:p>
        </p:txBody>
      </p:sp>
    </p:spTree>
    <p:extLst>
      <p:ext uri="{BB962C8B-B14F-4D97-AF65-F5344CB8AC3E}">
        <p14:creationId xmlns:p14="http://schemas.microsoft.com/office/powerpoint/2010/main" val="24666004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49</a:t>
            </a:fld>
            <a:endParaRPr lang="en-US"/>
          </a:p>
        </p:txBody>
      </p:sp>
    </p:spTree>
    <p:extLst>
      <p:ext uri="{BB962C8B-B14F-4D97-AF65-F5344CB8AC3E}">
        <p14:creationId xmlns:p14="http://schemas.microsoft.com/office/powerpoint/2010/main" val="34163413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50</a:t>
            </a:fld>
            <a:endParaRPr lang="en-US"/>
          </a:p>
        </p:txBody>
      </p:sp>
    </p:spTree>
    <p:extLst>
      <p:ext uri="{BB962C8B-B14F-4D97-AF65-F5344CB8AC3E}">
        <p14:creationId xmlns:p14="http://schemas.microsoft.com/office/powerpoint/2010/main" val="5613224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51</a:t>
            </a:fld>
            <a:endParaRPr lang="en-US"/>
          </a:p>
        </p:txBody>
      </p:sp>
    </p:spTree>
    <p:extLst>
      <p:ext uri="{BB962C8B-B14F-4D97-AF65-F5344CB8AC3E}">
        <p14:creationId xmlns:p14="http://schemas.microsoft.com/office/powerpoint/2010/main" val="6619678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52</a:t>
            </a:fld>
            <a:endParaRPr lang="en-US"/>
          </a:p>
        </p:txBody>
      </p:sp>
    </p:spTree>
    <p:extLst>
      <p:ext uri="{BB962C8B-B14F-4D97-AF65-F5344CB8AC3E}">
        <p14:creationId xmlns:p14="http://schemas.microsoft.com/office/powerpoint/2010/main" val="1280115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https://aka.ms/functionstoapim</a:t>
            </a:r>
          </a:p>
        </p:txBody>
      </p:sp>
      <p:sp>
        <p:nvSpPr>
          <p:cNvPr id="4" name="Slide Number Placeholder 3"/>
          <p:cNvSpPr>
            <a:spLocks noGrp="1"/>
          </p:cNvSpPr>
          <p:nvPr>
            <p:ph type="sldNum" sz="quarter" idx="5"/>
          </p:nvPr>
        </p:nvSpPr>
        <p:spPr/>
        <p:txBody>
          <a:bodyPr/>
          <a:lstStyle/>
          <a:p>
            <a:fld id="{CD493308-1CCD-4083-9427-1DD59259FBE4}" type="slidenum">
              <a:rPr lang="en-US" smtClean="0"/>
              <a:t>6</a:t>
            </a:fld>
            <a:endParaRPr lang="en-US"/>
          </a:p>
        </p:txBody>
      </p:sp>
    </p:spTree>
    <p:extLst>
      <p:ext uri="{BB962C8B-B14F-4D97-AF65-F5344CB8AC3E}">
        <p14:creationId xmlns:p14="http://schemas.microsoft.com/office/powerpoint/2010/main" val="7266723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53</a:t>
            </a:fld>
            <a:endParaRPr lang="en-US"/>
          </a:p>
        </p:txBody>
      </p:sp>
    </p:spTree>
    <p:extLst>
      <p:ext uri="{BB962C8B-B14F-4D97-AF65-F5344CB8AC3E}">
        <p14:creationId xmlns:p14="http://schemas.microsoft.com/office/powerpoint/2010/main" val="21103131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54</a:t>
            </a:fld>
            <a:endParaRPr lang="en-US"/>
          </a:p>
        </p:txBody>
      </p:sp>
    </p:spTree>
    <p:extLst>
      <p:ext uri="{BB962C8B-B14F-4D97-AF65-F5344CB8AC3E}">
        <p14:creationId xmlns:p14="http://schemas.microsoft.com/office/powerpoint/2010/main" val="29990068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55</a:t>
            </a:fld>
            <a:endParaRPr lang="en-US"/>
          </a:p>
        </p:txBody>
      </p:sp>
    </p:spTree>
    <p:extLst>
      <p:ext uri="{BB962C8B-B14F-4D97-AF65-F5344CB8AC3E}">
        <p14:creationId xmlns:p14="http://schemas.microsoft.com/office/powerpoint/2010/main" val="33746839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56</a:t>
            </a:fld>
            <a:endParaRPr lang="en-US"/>
          </a:p>
        </p:txBody>
      </p:sp>
    </p:spTree>
    <p:extLst>
      <p:ext uri="{BB962C8B-B14F-4D97-AF65-F5344CB8AC3E}">
        <p14:creationId xmlns:p14="http://schemas.microsoft.com/office/powerpoint/2010/main" val="13124432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Cloud OS </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2490776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58</a:t>
            </a:fld>
            <a:endParaRPr lang="en-US"/>
          </a:p>
        </p:txBody>
      </p:sp>
    </p:spTree>
    <p:extLst>
      <p:ext uri="{BB962C8B-B14F-4D97-AF65-F5344CB8AC3E}">
        <p14:creationId xmlns:p14="http://schemas.microsoft.com/office/powerpoint/2010/main" val="30306435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Cloud OS </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11063077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60</a:t>
            </a:fld>
            <a:endParaRPr lang="en-US"/>
          </a:p>
        </p:txBody>
      </p:sp>
    </p:spTree>
    <p:extLst>
      <p:ext uri="{BB962C8B-B14F-4D97-AF65-F5344CB8AC3E}">
        <p14:creationId xmlns:p14="http://schemas.microsoft.com/office/powerpoint/2010/main" val="26760351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61</a:t>
            </a:fld>
            <a:endParaRPr lang="en-US"/>
          </a:p>
        </p:txBody>
      </p:sp>
    </p:spTree>
    <p:extLst>
      <p:ext uri="{BB962C8B-B14F-4D97-AF65-F5344CB8AC3E}">
        <p14:creationId xmlns:p14="http://schemas.microsoft.com/office/powerpoint/2010/main" val="30952112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E65D0D5B-D339-45CD-8724-C2C0648B85D5}" type="datetime8">
              <a:rPr lang="en-US" smtClean="0"/>
              <a:t>5/12/2019 5:56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
        <p:nvSpPr>
          <p:cNvPr id="4" name="Header Placeholder 3"/>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4158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4158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83088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https://aka.ms/functionstoapim</a:t>
            </a:r>
          </a:p>
        </p:txBody>
      </p:sp>
      <p:sp>
        <p:nvSpPr>
          <p:cNvPr id="4" name="Slide Number Placeholder 3"/>
          <p:cNvSpPr>
            <a:spLocks noGrp="1"/>
          </p:cNvSpPr>
          <p:nvPr>
            <p:ph type="sldNum" sz="quarter" idx="5"/>
          </p:nvPr>
        </p:nvSpPr>
        <p:spPr/>
        <p:txBody>
          <a:bodyPr/>
          <a:lstStyle/>
          <a:p>
            <a:fld id="{CD493308-1CCD-4083-9427-1DD59259FBE4}" type="slidenum">
              <a:rPr lang="en-US" smtClean="0"/>
              <a:t>7</a:t>
            </a:fld>
            <a:endParaRPr lang="en-US"/>
          </a:p>
        </p:txBody>
      </p:sp>
    </p:spTree>
    <p:extLst>
      <p:ext uri="{BB962C8B-B14F-4D97-AF65-F5344CB8AC3E}">
        <p14:creationId xmlns:p14="http://schemas.microsoft.com/office/powerpoint/2010/main" val="28364543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63</a:t>
            </a:fld>
            <a:endParaRPr lang="en-US"/>
          </a:p>
        </p:txBody>
      </p:sp>
    </p:spTree>
    <p:extLst>
      <p:ext uri="{BB962C8B-B14F-4D97-AF65-F5344CB8AC3E}">
        <p14:creationId xmlns:p14="http://schemas.microsoft.com/office/powerpoint/2010/main" val="4589020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64</a:t>
            </a:fld>
            <a:endParaRPr lang="en-US"/>
          </a:p>
        </p:txBody>
      </p:sp>
    </p:spTree>
    <p:extLst>
      <p:ext uri="{BB962C8B-B14F-4D97-AF65-F5344CB8AC3E}">
        <p14:creationId xmlns:p14="http://schemas.microsoft.com/office/powerpoint/2010/main" val="11126921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65</a:t>
            </a:fld>
            <a:endParaRPr lang="en-US"/>
          </a:p>
        </p:txBody>
      </p:sp>
    </p:spTree>
    <p:extLst>
      <p:ext uri="{BB962C8B-B14F-4D97-AF65-F5344CB8AC3E}">
        <p14:creationId xmlns:p14="http://schemas.microsoft.com/office/powerpoint/2010/main" val="25289471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66</a:t>
            </a:fld>
            <a:endParaRPr lang="en-US"/>
          </a:p>
        </p:txBody>
      </p:sp>
    </p:spTree>
    <p:extLst>
      <p:ext uri="{BB962C8B-B14F-4D97-AF65-F5344CB8AC3E}">
        <p14:creationId xmlns:p14="http://schemas.microsoft.com/office/powerpoint/2010/main" val="21701482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8300" y="709613"/>
            <a:ext cx="6297613" cy="3543300"/>
          </a:xfrm>
          <a:prstGeom prst="rect">
            <a:avLst/>
          </a:prstGeom>
        </p:spPr>
      </p:sp>
      <p:sp>
        <p:nvSpPr>
          <p:cNvPr id="3" name="Notes Placeholder 2"/>
          <p:cNvSpPr>
            <a:spLocks noGrp="1"/>
          </p:cNvSpPr>
          <p:nvPr>
            <p:ph type="body" idx="1"/>
          </p:nvPr>
        </p:nvSpPr>
        <p:spPr>
          <a:xfrm>
            <a:off x="703474" y="4489387"/>
            <a:ext cx="5627794" cy="4253103"/>
          </a:xfrm>
          <a:prstGeom prst="rect">
            <a:avLst/>
          </a:prstGeom>
        </p:spPr>
        <p:txBody>
          <a:bodyPr>
            <a:normAutofit/>
          </a:bodyPr>
          <a:lstStyle/>
          <a:p>
            <a:endParaRPr lang="en-US" dirty="0"/>
          </a:p>
        </p:txBody>
      </p:sp>
      <p:sp>
        <p:nvSpPr>
          <p:cNvPr id="4" name="Header Placeholder 3"/>
          <p:cNvSpPr>
            <a:spLocks noGrp="1"/>
          </p:cNvSpPr>
          <p:nvPr>
            <p:ph type="hdr" sz="quarter" idx="10"/>
          </p:nvPr>
        </p:nvSpPr>
        <p:spPr>
          <a:xfrm>
            <a:off x="0" y="0"/>
            <a:ext cx="3048388" cy="472567"/>
          </a:xfrm>
          <a:prstGeom prst="rect">
            <a:avLst/>
          </a:prstGeom>
        </p:spPr>
        <p:txBody>
          <a:bodyPr/>
          <a:lstStyle/>
          <a:p>
            <a:endParaRPr lang="en-US" dirty="0"/>
          </a:p>
        </p:txBody>
      </p:sp>
      <p:sp>
        <p:nvSpPr>
          <p:cNvPr id="5" name="Date Placeholder 4"/>
          <p:cNvSpPr>
            <a:spLocks noGrp="1"/>
          </p:cNvSpPr>
          <p:nvPr>
            <p:ph type="dt" idx="11"/>
          </p:nvPr>
        </p:nvSpPr>
        <p:spPr>
          <a:xfrm>
            <a:off x="3984726" y="0"/>
            <a:ext cx="3048388" cy="472567"/>
          </a:xfrm>
          <a:prstGeom prst="rect">
            <a:avLst/>
          </a:prstGeom>
        </p:spPr>
        <p:txBody>
          <a:bodyPr/>
          <a:lstStyle/>
          <a:p>
            <a:fld id="{0DC00870-68D1-486A-9FA8-B0047775EE70}" type="datetime8">
              <a:rPr lang="en-US" smtClean="0"/>
              <a:t>5/12/2019 5:56 PM</a:t>
            </a:fld>
            <a:endParaRPr lang="en-US" dirty="0"/>
          </a:p>
        </p:txBody>
      </p:sp>
      <p:sp>
        <p:nvSpPr>
          <p:cNvPr id="7" name="Slide Number Placeholder 6"/>
          <p:cNvSpPr>
            <a:spLocks noGrp="1"/>
          </p:cNvSpPr>
          <p:nvPr>
            <p:ph type="sldNum" sz="quarter" idx="13"/>
          </p:nvPr>
        </p:nvSpPr>
        <p:spPr>
          <a:xfrm>
            <a:off x="6331268" y="8977133"/>
            <a:ext cx="701847" cy="472567"/>
          </a:xfrm>
          <a:prstGeom prst="rect">
            <a:avLst/>
          </a:prstGeom>
        </p:spPr>
        <p:txBody>
          <a:bodyPr/>
          <a:lstStyle/>
          <a:p>
            <a:fld id="{EC87E0CF-87F6-4B58-B8B8-DCAB2DAAF3CA}" type="slidenum">
              <a:rPr lang="en-US" smtClean="0"/>
              <a:pPr/>
              <a:t>67</a:t>
            </a:fld>
            <a:endParaRPr lang="en-US" dirty="0"/>
          </a:p>
        </p:txBody>
      </p:sp>
      <p:sp>
        <p:nvSpPr>
          <p:cNvPr id="6" name="Footer Placeholder 5"/>
          <p:cNvSpPr>
            <a:spLocks noGrp="1"/>
          </p:cNvSpPr>
          <p:nvPr>
            <p:ph type="ftr" sz="quarter" idx="14"/>
          </p:nvPr>
        </p:nvSpPr>
        <p:spPr/>
        <p:txBody>
          <a:bodyPr/>
          <a:lstStyle/>
          <a:p>
            <a:pPr defTabSz="94158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4158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40340202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68</a:t>
            </a:fld>
            <a:endParaRPr lang="en-US"/>
          </a:p>
        </p:txBody>
      </p:sp>
    </p:spTree>
    <p:extLst>
      <p:ext uri="{BB962C8B-B14F-4D97-AF65-F5344CB8AC3E}">
        <p14:creationId xmlns:p14="http://schemas.microsoft.com/office/powerpoint/2010/main" val="8939409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69</a:t>
            </a:fld>
            <a:endParaRPr lang="en-US"/>
          </a:p>
        </p:txBody>
      </p:sp>
    </p:spTree>
    <p:extLst>
      <p:ext uri="{BB962C8B-B14F-4D97-AF65-F5344CB8AC3E}">
        <p14:creationId xmlns:p14="http://schemas.microsoft.com/office/powerpoint/2010/main" val="34125018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70</a:t>
            </a:fld>
            <a:endParaRPr lang="en-US"/>
          </a:p>
        </p:txBody>
      </p:sp>
    </p:spTree>
    <p:extLst>
      <p:ext uri="{BB962C8B-B14F-4D97-AF65-F5344CB8AC3E}">
        <p14:creationId xmlns:p14="http://schemas.microsoft.com/office/powerpoint/2010/main" val="5783921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71</a:t>
            </a:fld>
            <a:endParaRPr lang="en-US"/>
          </a:p>
        </p:txBody>
      </p:sp>
    </p:spTree>
    <p:extLst>
      <p:ext uri="{BB962C8B-B14F-4D97-AF65-F5344CB8AC3E}">
        <p14:creationId xmlns:p14="http://schemas.microsoft.com/office/powerpoint/2010/main" val="20508246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72</a:t>
            </a:fld>
            <a:endParaRPr lang="en-US"/>
          </a:p>
        </p:txBody>
      </p:sp>
    </p:spTree>
    <p:extLst>
      <p:ext uri="{BB962C8B-B14F-4D97-AF65-F5344CB8AC3E}">
        <p14:creationId xmlns:p14="http://schemas.microsoft.com/office/powerpoint/2010/main" val="1748658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https://github.com/Azure/azure-functions-dotnet-extensions/tree/master/src/samples/DependencyInjection</a:t>
            </a:r>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9</a:t>
            </a:fld>
            <a:endParaRPr lang="en-US"/>
          </a:p>
        </p:txBody>
      </p:sp>
    </p:spTree>
    <p:extLst>
      <p:ext uri="{BB962C8B-B14F-4D97-AF65-F5344CB8AC3E}">
        <p14:creationId xmlns:p14="http://schemas.microsoft.com/office/powerpoint/2010/main" val="84631288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73</a:t>
            </a:fld>
            <a:endParaRPr lang="en-US"/>
          </a:p>
        </p:txBody>
      </p:sp>
    </p:spTree>
    <p:extLst>
      <p:ext uri="{BB962C8B-B14F-4D97-AF65-F5344CB8AC3E}">
        <p14:creationId xmlns:p14="http://schemas.microsoft.com/office/powerpoint/2010/main" val="39850198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74</a:t>
            </a:fld>
            <a:endParaRPr lang="en-US"/>
          </a:p>
        </p:txBody>
      </p:sp>
    </p:spTree>
    <p:extLst>
      <p:ext uri="{BB962C8B-B14F-4D97-AF65-F5344CB8AC3E}">
        <p14:creationId xmlns:p14="http://schemas.microsoft.com/office/powerpoint/2010/main" val="963727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https://aka.ms/functions-extensionbundle</a:t>
            </a:r>
          </a:p>
        </p:txBody>
      </p:sp>
      <p:sp>
        <p:nvSpPr>
          <p:cNvPr id="4" name="Slide Number Placeholder 3"/>
          <p:cNvSpPr>
            <a:spLocks noGrp="1"/>
          </p:cNvSpPr>
          <p:nvPr>
            <p:ph type="sldNum" sz="quarter" idx="5"/>
          </p:nvPr>
        </p:nvSpPr>
        <p:spPr/>
        <p:txBody>
          <a:bodyPr/>
          <a:lstStyle/>
          <a:p>
            <a:fld id="{CD493308-1CCD-4083-9427-1DD59259FBE4}" type="slidenum">
              <a:rPr lang="en-US" smtClean="0"/>
              <a:t>10</a:t>
            </a:fld>
            <a:endParaRPr lang="en-US"/>
          </a:p>
        </p:txBody>
      </p:sp>
    </p:spTree>
    <p:extLst>
      <p:ext uri="{BB962C8B-B14F-4D97-AF65-F5344CB8AC3E}">
        <p14:creationId xmlns:p14="http://schemas.microsoft.com/office/powerpoint/2010/main" val="1525881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https://azure.microsoft.com/en-us/blog/azure-app-service-update-free-linux-tier-python-and-java-support-and-more/</a:t>
            </a:r>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12</a:t>
            </a:fld>
            <a:endParaRPr lang="en-US"/>
          </a:p>
        </p:txBody>
      </p:sp>
    </p:spTree>
    <p:extLst>
      <p:ext uri="{BB962C8B-B14F-4D97-AF65-F5344CB8AC3E}">
        <p14:creationId xmlns:p14="http://schemas.microsoft.com/office/powerpoint/2010/main" val="505043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4124818"/>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spcAft>
                <a:spcPts val="1200"/>
              </a:spcAft>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0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76810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26861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323154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181100" y="3909418"/>
            <a:ext cx="42291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819900" y="3916700"/>
            <a:ext cx="41910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547397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i="0" u="none" strike="noStrike" cap="none" spc="0" normalizeH="0" baseline="0" dirty="0">
                <a:ln>
                  <a:noFill/>
                </a:ln>
                <a:solidFill>
                  <a:schemeClr val="accent2"/>
                </a:solidFill>
                <a:uLnTx/>
                <a:uFillTx/>
                <a:latin typeface="Segoe UI Light"/>
                <a:cs typeface="+mn-cs"/>
              </a:defRPr>
            </a:lvl1pPr>
          </a:lstStyle>
          <a:p>
            <a:pPr marR="0" lvl="0" defTabSz="685800" fontAlgn="auto">
              <a:spcBef>
                <a:spcPts val="1200"/>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57200" y="1866899"/>
            <a:ext cx="6858000" cy="4533899"/>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458847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103281" y="4851708"/>
            <a:ext cx="5615580" cy="1564792"/>
          </a:xfrm>
          <a:prstGeom prst="rect">
            <a:avLst/>
          </a:prstGeom>
          <a:noFill/>
          <a:ln w="12700">
            <a:noFill/>
          </a:ln>
        </p:spPr>
        <p:txBody>
          <a:bodyPr vert="horz" lIns="182880" tIns="0" rIns="0" bIns="0" rtlCol="0">
            <a:normAutofit/>
          </a:bodyPr>
          <a:lstStyle>
            <a:lvl1pPr marL="0" indent="0">
              <a:defRPr sz="2000" b="0" dirty="0">
                <a:solidFill>
                  <a:schemeClr val="tx1"/>
                </a:solidFill>
                <a:latin typeface="+mn-lt"/>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103281" y="2757189"/>
            <a:ext cx="5615580" cy="1412875"/>
          </a:xfrm>
          <a:prstGeom prst="rect">
            <a:avLst/>
          </a:prstGeom>
          <a:noFill/>
          <a:ln w="12700">
            <a:noFill/>
          </a:ln>
        </p:spPr>
        <p:txBody>
          <a:bodyPr vert="horz" lIns="182880" tIns="0" rIns="0" bIns="0" rtlCol="0">
            <a:normAutofit/>
          </a:bodyPr>
          <a:lstStyle>
            <a:lvl1pPr>
              <a:defRPr sz="2000" b="0" dirty="0">
                <a:solidFill>
                  <a:schemeClr val="tx1"/>
                </a:solidFill>
                <a:latin typeface="+mn-lt"/>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103281" y="3960546"/>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425761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2999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7" name="Content Placeholder 3"/>
          <p:cNvSpPr>
            <a:spLocks noGrp="1"/>
          </p:cNvSpPr>
          <p:nvPr>
            <p:ph sz="quarter" idx="15" hasCustomPrompt="1"/>
          </p:nvPr>
        </p:nvSpPr>
        <p:spPr>
          <a:xfrm>
            <a:off x="457201" y="1051560"/>
            <a:ext cx="11277600" cy="358859"/>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73102" y="242086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73102" y="396102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69941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7305573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Wide with black background">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084132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52752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350641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22092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9436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57201" y="457200"/>
            <a:ext cx="6362700" cy="1409700"/>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57200" y="1866900"/>
            <a:ext cx="6362700" cy="45140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56669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57201" y="1887751"/>
            <a:ext cx="11277600" cy="4208249"/>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495965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73102" y="1866900"/>
            <a:ext cx="5622897" cy="4514047"/>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096000" y="1866900"/>
            <a:ext cx="5638799" cy="4514047"/>
          </a:xfrm>
          <a:prstGeom prst="rect">
            <a:avLst/>
          </a:prstGeom>
        </p:spPr>
        <p:txBody>
          <a:bodyPr vert="horz" wrap="square" lIns="0" tIns="18288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743561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73103" y="1181100"/>
            <a:ext cx="11261697" cy="1039586"/>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dirty="0"/>
              <a:t>Insert API call here</a:t>
            </a:r>
          </a:p>
        </p:txBody>
      </p:sp>
      <p:sp>
        <p:nvSpPr>
          <p:cNvPr id="15" name="Shape 69"/>
          <p:cNvSpPr txBox="1">
            <a:spLocks noGrp="1"/>
          </p:cNvSpPr>
          <p:nvPr>
            <p:ph type="body" idx="1" hasCustomPrompt="1"/>
          </p:nvPr>
        </p:nvSpPr>
        <p:spPr>
          <a:xfrm>
            <a:off x="457200" y="3274985"/>
            <a:ext cx="5638800"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096000" y="3274985"/>
            <a:ext cx="5638799"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37843626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73103" y="1181100"/>
            <a:ext cx="11261697" cy="14097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57200" y="4000500"/>
            <a:ext cx="5638800"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096000" y="4000500"/>
            <a:ext cx="5638799"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29401944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85C63F4F-9B1D-48B9-B01E-A10B1592D270}"/>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18387958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26624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73102" y="1839352"/>
            <a:ext cx="5622897" cy="4541596"/>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997101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096000" y="1839352"/>
            <a:ext cx="5638799" cy="4541596"/>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30513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73102" y="3894138"/>
            <a:ext cx="562289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631667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3"/>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722853"/>
          </a:xfrm>
          <a:prstGeom prst="rect">
            <a:avLst/>
          </a:prstGeom>
        </p:spPr>
        <p:txBody>
          <a:bodyPr vert="horz" lIns="0" tIns="0" rIns="0" bIns="0" rtlCol="0" anchor="t">
            <a:normAutofit/>
          </a:body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57201" y="1183190"/>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Tree>
    <p:extLst>
      <p:ext uri="{BB962C8B-B14F-4D97-AF65-F5344CB8AC3E}">
        <p14:creationId xmlns:p14="http://schemas.microsoft.com/office/powerpoint/2010/main" val="33594280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1800" b="0" i="0">
                <a:solidFill>
                  <a:schemeClr val="tx1"/>
                </a:solidFill>
                <a:latin typeface="Segoe UI" charset="0"/>
                <a:ea typeface="Segoe UI" charset="0"/>
                <a:cs typeface="Segoe UI" charset="0"/>
              </a:defRPr>
            </a:lvl3pPr>
            <a:lvl4pPr>
              <a:defRPr sz="1600" b="0" i="0">
                <a:solidFill>
                  <a:schemeClr val="tx1"/>
                </a:solidFill>
                <a:latin typeface="Segoe UI" charset="0"/>
                <a:ea typeface="Segoe UI" charset="0"/>
                <a:cs typeface="Segoe UI" charset="0"/>
              </a:defRPr>
            </a:lvl4pPr>
            <a:lvl5pPr>
              <a:defRPr sz="1400" b="0" i="0">
                <a:solidFill>
                  <a:schemeClr val="tx1"/>
                </a:solidFill>
                <a:latin typeface="Segoe UI" charset="0"/>
                <a:ea typeface="Segoe UI" charset="0"/>
                <a:cs typeface="Segoe U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23512415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373039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111904" y="1866900"/>
            <a:ext cx="5622896"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882736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4" name="Text Placeholder 3"/>
          <p:cNvSpPr>
            <a:spLocks noGrp="1"/>
          </p:cNvSpPr>
          <p:nvPr>
            <p:ph idx="26"/>
          </p:nvPr>
        </p:nvSpPr>
        <p:spPr>
          <a:xfrm>
            <a:off x="6103951" y="1866900"/>
            <a:ext cx="563084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61697" cy="722853"/>
          </a:xfrm>
          <a:prstGeom prst="rect">
            <a:avLst/>
          </a:prstGeom>
        </p:spPr>
        <p:txBody>
          <a:bodyPr vert="horz" lIns="0" tIns="0" rIns="0" bIns="0" rtlCol="0" anchor="t">
            <a:normAutofit/>
          </a:bodyPr>
          <a:lstStyle/>
          <a:p>
            <a:r>
              <a:rPr lang="en-US" dirty="0"/>
              <a:t>Click to edit Master title style</a:t>
            </a:r>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12" name="Shape 78">
            <a:extLst>
              <a:ext uri="{FF2B5EF4-FFF2-40B4-BE49-F238E27FC236}">
                <a16:creationId xmlns:a16="http://schemas.microsoft.com/office/drawing/2014/main" id="{A53FCAFC-5653-0C46-8E56-ADCCBA6F7CB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sp>
        <p:nvSpPr>
          <p:cNvPr id="15" name="Shape 78">
            <a:extLst>
              <a:ext uri="{FF2B5EF4-FFF2-40B4-BE49-F238E27FC236}">
                <a16:creationId xmlns:a16="http://schemas.microsoft.com/office/drawing/2014/main" id="{644AA6BB-203B-E644-8A81-9AF5D2C1454A}"/>
              </a:ext>
            </a:extLst>
          </p:cNvPr>
          <p:cNvSpPr txBox="1">
            <a:spLocks noGrp="1"/>
          </p:cNvSpPr>
          <p:nvPr>
            <p:ph type="body" idx="30" hasCustomPrompt="1"/>
          </p:nvPr>
        </p:nvSpPr>
        <p:spPr>
          <a:xfrm>
            <a:off x="457201" y="1182989"/>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17" name="Text Placeholder 3">
            <a:extLst>
              <a:ext uri="{FF2B5EF4-FFF2-40B4-BE49-F238E27FC236}">
                <a16:creationId xmlns:a16="http://schemas.microsoft.com/office/drawing/2014/main" id="{BA5B8A30-0D25-46A7-8825-163B12353388}"/>
              </a:ext>
            </a:extLst>
          </p:cNvPr>
          <p:cNvSpPr>
            <a:spLocks noGrp="1"/>
          </p:cNvSpPr>
          <p:nvPr>
            <p:ph idx="31"/>
          </p:nvPr>
        </p:nvSpPr>
        <p:spPr>
          <a:xfrm>
            <a:off x="465151" y="1866900"/>
            <a:ext cx="5622896"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901926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17613192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22775506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70286430"/>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457201" y="457200"/>
            <a:ext cx="5638798"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7" name="Slide Number Placeholder 2">
            <a:extLst>
              <a:ext uri="{FF2B5EF4-FFF2-40B4-BE49-F238E27FC236}">
                <a16:creationId xmlns:a16="http://schemas.microsoft.com/office/drawing/2014/main" id="{37C32BF6-02DE-4611-8B42-B01BC47DC61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9" name="Text Placeholder 3">
            <a:extLst>
              <a:ext uri="{FF2B5EF4-FFF2-40B4-BE49-F238E27FC236}">
                <a16:creationId xmlns:a16="http://schemas.microsoft.com/office/drawing/2014/main" id="{D78D2F5C-C02D-49C4-A3A8-A4526E03FB11}"/>
              </a:ext>
            </a:extLst>
          </p:cNvPr>
          <p:cNvSpPr>
            <a:spLocks noGrp="1"/>
          </p:cNvSpPr>
          <p:nvPr>
            <p:ph idx="32" hasCustomPrompt="1"/>
          </p:nvPr>
        </p:nvSpPr>
        <p:spPr>
          <a:xfrm>
            <a:off x="465151" y="1866900"/>
            <a:ext cx="5630848"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Picture Placeholder 3">
            <a:extLst>
              <a:ext uri="{FF2B5EF4-FFF2-40B4-BE49-F238E27FC236}">
                <a16:creationId xmlns:a16="http://schemas.microsoft.com/office/drawing/2014/main" id="{72DE6A1D-8AB1-4C01-944E-A32A7172E8EC}"/>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Tree>
    <p:extLst>
      <p:ext uri="{BB962C8B-B14F-4D97-AF65-F5344CB8AC3E}">
        <p14:creationId xmlns:p14="http://schemas.microsoft.com/office/powerpoint/2010/main" val="22937339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9B1DDD-55E1-C14C-8058-596104BB80F5}"/>
              </a:ext>
            </a:extLst>
          </p:cNvPr>
          <p:cNvSpPr>
            <a:spLocks noGrp="1"/>
          </p:cNvSpPr>
          <p:nvPr>
            <p:ph type="sldNum" sz="quarter" idx="12"/>
          </p:nvPr>
        </p:nvSpPr>
        <p:spPr/>
        <p:txBody>
          <a:bodyPr/>
          <a:lstStyle/>
          <a:p>
            <a:fld id="{529AFA16-AEC4-7D4A-82F3-BDAE8E49079E}" type="slidenum">
              <a:rPr lang="en-US" smtClean="0"/>
              <a:pPr/>
              <a:t>‹#›</a:t>
            </a:fld>
            <a:endParaRPr lang="en-US"/>
          </a:p>
        </p:txBody>
      </p:sp>
      <p:sp>
        <p:nvSpPr>
          <p:cNvPr id="6" name="Picture Placeholder 9">
            <a:extLst>
              <a:ext uri="{FF2B5EF4-FFF2-40B4-BE49-F238E27FC236}">
                <a16:creationId xmlns:a16="http://schemas.microsoft.com/office/drawing/2014/main" id="{A60CFDBD-BED9-4E96-95E3-CCD21C2AE18C}"/>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
        <p:nvSpPr>
          <p:cNvPr id="7" name="Title 1">
            <a:extLst>
              <a:ext uri="{FF2B5EF4-FFF2-40B4-BE49-F238E27FC236}">
                <a16:creationId xmlns:a16="http://schemas.microsoft.com/office/drawing/2014/main" id="{36618F37-4806-4CE2-B027-C3AAFA8CF9F6}"/>
              </a:ext>
            </a:extLst>
          </p:cNvPr>
          <p:cNvSpPr>
            <a:spLocks noGrp="1"/>
          </p:cNvSpPr>
          <p:nvPr>
            <p:ph type="title" hasCustomPrompt="1"/>
          </p:nvPr>
        </p:nvSpPr>
        <p:spPr>
          <a:xfrm>
            <a:off x="6096000" y="457200"/>
            <a:ext cx="5638800" cy="1409699"/>
          </a:xfrm>
          <a:prstGeom prst="rect">
            <a:avLst/>
          </a:prstGeom>
        </p:spPr>
        <p:txBody>
          <a:bodyPr lIns="182880" rIns="0">
            <a:noAutofit/>
          </a:bodyPr>
          <a:lstStyle>
            <a:lvl1pPr>
              <a:defRPr sz="4000">
                <a:solidFill>
                  <a:schemeClr val="tx1"/>
                </a:solidFill>
              </a:defRPr>
            </a:lvl1pPr>
          </a:lstStyle>
          <a:p>
            <a:r>
              <a:rPr lang="en-US" dirty="0"/>
              <a:t>Click to edit title</a:t>
            </a:r>
          </a:p>
        </p:txBody>
      </p:sp>
      <p:sp>
        <p:nvSpPr>
          <p:cNvPr id="8" name="Text Placeholder 3">
            <a:extLst>
              <a:ext uri="{FF2B5EF4-FFF2-40B4-BE49-F238E27FC236}">
                <a16:creationId xmlns:a16="http://schemas.microsoft.com/office/drawing/2014/main" id="{785F4F54-6248-4FCE-81BA-DAD1E53376A7}"/>
              </a:ext>
            </a:extLst>
          </p:cNvPr>
          <p:cNvSpPr>
            <a:spLocks noGrp="1"/>
          </p:cNvSpPr>
          <p:nvPr>
            <p:ph idx="32"/>
          </p:nvPr>
        </p:nvSpPr>
        <p:spPr>
          <a:xfrm>
            <a:off x="6096000" y="1866900"/>
            <a:ext cx="5638798" cy="4514047"/>
          </a:xfrm>
          <a:prstGeom prst="rect">
            <a:avLst/>
          </a:prstGeom>
        </p:spPr>
        <p:txBody>
          <a:bodyPr vert="horz" wrap="square" lIns="18288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7779860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4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057508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2260799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7F1E30F-90B3-4508-AC79-FDBFF960BB8C}"/>
              </a:ext>
            </a:extLst>
          </p:cNvPr>
          <p:cNvSpPr>
            <a:spLocks noGrp="1"/>
          </p:cNvSpPr>
          <p:nvPr>
            <p:ph idx="34"/>
          </p:nvPr>
        </p:nvSpPr>
        <p:spPr>
          <a:xfrm>
            <a:off x="6103951" y="3276600"/>
            <a:ext cx="5630848" cy="31043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hasCustomPrompt="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dirty="0"/>
              <a:t>Click icon </a:t>
            </a:r>
            <a:br>
              <a:rPr lang="en-US" dirty="0"/>
            </a:br>
            <a:r>
              <a:rPr lang="en-US" dirty="0"/>
              <a:t>to add </a:t>
            </a:r>
            <a:br>
              <a:rPr lang="en-US" dirty="0"/>
            </a:br>
            <a:r>
              <a:rPr lang="en-US" dirty="0"/>
              <a:t>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Footer Placeholder 6" hidden="1">
            <a:extLst>
              <a:ext uri="{FF2B5EF4-FFF2-40B4-BE49-F238E27FC236}">
                <a16:creationId xmlns:a16="http://schemas.microsoft.com/office/drawing/2014/main" id="{3CAB610D-9FDA-664B-88C5-3D66189F6F1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3" name="Text Placeholder 3">
            <a:extLst>
              <a:ext uri="{FF2B5EF4-FFF2-40B4-BE49-F238E27FC236}">
                <a16:creationId xmlns:a16="http://schemas.microsoft.com/office/drawing/2014/main" id="{61049F32-FBDB-40C5-9199-3991B2F5A71D}"/>
              </a:ext>
            </a:extLst>
          </p:cNvPr>
          <p:cNvSpPr>
            <a:spLocks noGrp="1"/>
          </p:cNvSpPr>
          <p:nvPr>
            <p:ph idx="33"/>
          </p:nvPr>
        </p:nvSpPr>
        <p:spPr>
          <a:xfrm>
            <a:off x="465151" y="1181100"/>
            <a:ext cx="5630849" cy="51998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0203542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61562707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p:nvCxnSpPr>
        <p:spPr>
          <a:xfrm>
            <a:off x="1181100" y="3909418"/>
            <a:ext cx="42291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p:nvCxnSpPr>
        <p:spPr>
          <a:xfrm>
            <a:off x="6819900" y="3916700"/>
            <a:ext cx="41910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620201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b="0" i="0" u="none" strike="noStrike" cap="none" spc="0" normalizeH="0" baseline="0" dirty="0">
                <a:ln>
                  <a:noFill/>
                </a:ln>
                <a:solidFill>
                  <a:schemeClr val="accent1"/>
                </a:solidFill>
                <a:uLnTx/>
                <a:uFillTx/>
                <a:latin typeface="Segoe UI" charset="0"/>
                <a:ea typeface="Segoe UI" charset="0"/>
                <a:cs typeface="Segoe UI" charset="0"/>
              </a:defRPr>
            </a:lvl1pPr>
          </a:lstStyle>
          <a:p>
            <a:pPr marR="0" lvl="0" defTabSz="685800" fontAlgn="auto">
              <a:spcBef>
                <a:spcPts val="1200"/>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2" name="Footer Placeholder 6" hidden="1">
            <a:extLst>
              <a:ext uri="{FF2B5EF4-FFF2-40B4-BE49-F238E27FC236}">
                <a16:creationId xmlns:a16="http://schemas.microsoft.com/office/drawing/2014/main" id="{D706C368-32EC-8046-A75E-5C873EF24AF6}"/>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7" name="Text Placeholder 3">
            <a:extLst>
              <a:ext uri="{FF2B5EF4-FFF2-40B4-BE49-F238E27FC236}">
                <a16:creationId xmlns:a16="http://schemas.microsoft.com/office/drawing/2014/main" id="{F37B0F2F-B5E1-40A6-9340-FE71343E99B5}"/>
              </a:ext>
            </a:extLst>
          </p:cNvPr>
          <p:cNvSpPr>
            <a:spLocks noGrp="1"/>
          </p:cNvSpPr>
          <p:nvPr>
            <p:ph idx="32"/>
          </p:nvPr>
        </p:nvSpPr>
        <p:spPr>
          <a:xfrm>
            <a:off x="465151" y="1866900"/>
            <a:ext cx="704054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188661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087344" y="4851708"/>
            <a:ext cx="5631517" cy="1564792"/>
          </a:xfrm>
          <a:prstGeom prst="rect">
            <a:avLst/>
          </a:prstGeom>
          <a:noFill/>
          <a:ln w="12700">
            <a:noFill/>
          </a:ln>
        </p:spPr>
        <p:txBody>
          <a:bodyPr vert="horz" lIns="182880" tIns="0" rIns="0" bIns="0" rtlCol="0">
            <a:normAutofit/>
          </a:bodyPr>
          <a:lstStyle>
            <a:lvl1pPr marL="0" indent="0">
              <a:defRPr sz="2000" b="0" i="0" dirty="0">
                <a:solidFill>
                  <a:schemeClr val="tx1"/>
                </a:solidFill>
                <a:latin typeface="Segoe UI" charset="0"/>
                <a:ea typeface="Segoe UI" charset="0"/>
                <a:cs typeface="Segoe UI" charset="0"/>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103282" y="2757189"/>
            <a:ext cx="5631517" cy="1412875"/>
          </a:xfrm>
          <a:prstGeom prst="rect">
            <a:avLst/>
          </a:prstGeom>
          <a:noFill/>
          <a:ln w="12700">
            <a:noFill/>
          </a:ln>
        </p:spPr>
        <p:txBody>
          <a:bodyPr vert="horz" lIns="182880" tIns="0" rIns="0" bIns="0" rtlCol="0">
            <a:normAutofit/>
          </a:bodyPr>
          <a:lstStyle>
            <a:lvl1pPr>
              <a:defRPr sz="2000" b="0" i="0" dirty="0">
                <a:solidFill>
                  <a:schemeClr val="tx1"/>
                </a:solidFill>
                <a:latin typeface="Segoe UI" charset="0"/>
                <a:ea typeface="Segoe UI" charset="0"/>
                <a:cs typeface="Segoe UI" charset="0"/>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087344" y="3960546"/>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dirty="0"/>
              <a:t>Click to edit Master title style</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1601636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6174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7" name="Content Placeholder 3"/>
          <p:cNvSpPr>
            <a:spLocks noGrp="1"/>
          </p:cNvSpPr>
          <p:nvPr>
            <p:ph sz="quarter" idx="15" hasCustomPrompt="1"/>
          </p:nvPr>
        </p:nvSpPr>
        <p:spPr>
          <a:xfrm>
            <a:off x="457201" y="1051560"/>
            <a:ext cx="11277600" cy="520722"/>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73102" y="245261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73102" y="399277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979020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7657552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 Wide with black BG">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8023962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5676614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9121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6431805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199"/>
            <a:ext cx="4914900" cy="5923747"/>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73103" y="457200"/>
            <a:ext cx="6346797" cy="1409700"/>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786132D9-558F-43FA-A358-E04195E8D55B}"/>
              </a:ext>
            </a:extLst>
          </p:cNvPr>
          <p:cNvSpPr>
            <a:spLocks noGrp="1"/>
          </p:cNvSpPr>
          <p:nvPr>
            <p:ph idx="32"/>
          </p:nvPr>
        </p:nvSpPr>
        <p:spPr>
          <a:xfrm>
            <a:off x="465151" y="1866900"/>
            <a:ext cx="6354749" cy="45140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2116004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43C97EDA-C329-4763-94A9-481275DDA967}"/>
              </a:ext>
            </a:extLst>
          </p:cNvPr>
          <p:cNvSpPr>
            <a:spLocks noGrp="1"/>
          </p:cNvSpPr>
          <p:nvPr>
            <p:ph idx="32"/>
          </p:nvPr>
        </p:nvSpPr>
        <p:spPr>
          <a:xfrm>
            <a:off x="465151" y="1866900"/>
            <a:ext cx="11269648" cy="4514047"/>
          </a:xfrm>
          <a:prstGeom prst="rect">
            <a:avLst/>
          </a:prstGeom>
        </p:spPr>
        <p:txBody>
          <a:bodyPr vert="horz" wrap="square" lIns="0" tIns="18288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27939419"/>
      </p:ext>
    </p:extLst>
  </p:cSld>
  <p:clrMapOvr>
    <a:masterClrMapping/>
  </p:clrMapOvr>
  <p:extLst>
    <p:ext uri="{DCECCB84-F9BA-43D5-87BE-67443E8EF086}">
      <p15:sldGuideLst xmlns:p15="http://schemas.microsoft.com/office/powerpoint/2012/main">
        <p15:guide id="2" pos="3840">
          <p15:clr>
            <a:srgbClr val="FBAE40"/>
          </p15:clr>
        </p15:guide>
        <p15:guide id="3"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664C69D1-7665-4677-BC3E-0E20C655F8C4}"/>
              </a:ext>
            </a:extLst>
          </p:cNvPr>
          <p:cNvSpPr>
            <a:spLocks noGrp="1"/>
          </p:cNvSpPr>
          <p:nvPr>
            <p:ph idx="26" hasCustomPrompt="1"/>
          </p:nvPr>
        </p:nvSpPr>
        <p:spPr>
          <a:xfrm>
            <a:off x="6111904" y="1866900"/>
            <a:ext cx="5622896" cy="4514047"/>
          </a:xfrm>
          <a:prstGeom prst="rect">
            <a:avLst/>
          </a:prstGeom>
        </p:spPr>
        <p:txBody>
          <a:bodyPr vert="horz" wrap="square" lIns="0" tIns="182880" rIns="0" bIns="0" rtlCol="0">
            <a:noAutofit/>
          </a:bodyPr>
          <a:lstStyle>
            <a:lvl2pPr>
              <a:lnSpc>
                <a:spcPct val="110000"/>
              </a:lnSpc>
              <a:defRPr/>
            </a:lvl2pPr>
            <a:lvl3pPr>
              <a:lnSpc>
                <a:spcPct val="110000"/>
              </a:lnSpc>
              <a:defRPr/>
            </a:lvl3pPr>
            <a:lvl4pPr>
              <a:lnSpc>
                <a:spcPct val="110000"/>
              </a:lnSpc>
              <a:defRPr/>
            </a:lvl4pPr>
            <a:lvl5pPr>
              <a:lnSpc>
                <a:spcPct val="110000"/>
              </a:lnSpc>
              <a:buClr>
                <a:schemeClr val="tx1"/>
              </a:buClr>
              <a:defRPr b="0" i="0">
                <a:latin typeface="Segoe UI" charset="0"/>
                <a:ea typeface="Segoe UI" charset="0"/>
                <a:cs typeface="Segoe UI" charset="0"/>
              </a:defRPr>
            </a:lvl5pPr>
            <a:lvl6pPr marL="1965221">
              <a:lnSpc>
                <a:spcPct val="110000"/>
              </a:lnSpc>
              <a:defRPr baseline="30000"/>
            </a:lvl6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6th level</a:t>
            </a:r>
          </a:p>
        </p:txBody>
      </p:sp>
      <p:sp>
        <p:nvSpPr>
          <p:cNvPr id="9" name="Text Placeholder 3">
            <a:extLst>
              <a:ext uri="{FF2B5EF4-FFF2-40B4-BE49-F238E27FC236}">
                <a16:creationId xmlns:a16="http://schemas.microsoft.com/office/drawing/2014/main" id="{9BCECAC6-5C8B-454E-A52C-D80616B32EC9}"/>
              </a:ext>
            </a:extLst>
          </p:cNvPr>
          <p:cNvSpPr>
            <a:spLocks noGrp="1"/>
          </p:cNvSpPr>
          <p:nvPr>
            <p:ph idx="33"/>
          </p:nvPr>
        </p:nvSpPr>
        <p:spPr>
          <a:xfrm>
            <a:off x="465151" y="1866900"/>
            <a:ext cx="5646753" cy="4514047"/>
          </a:xfrm>
          <a:prstGeom prst="rect">
            <a:avLst/>
          </a:prstGeom>
        </p:spPr>
        <p:txBody>
          <a:bodyPr vert="horz" wrap="square" lIns="0" tIns="18288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954057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57201" y="1181100"/>
            <a:ext cx="11277600" cy="1039586"/>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dirty="0"/>
              <a:t>Insert API call here</a:t>
            </a: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03581DFA-7055-4732-A05C-2E32A0582834}"/>
              </a:ext>
            </a:extLst>
          </p:cNvPr>
          <p:cNvSpPr>
            <a:spLocks noGrp="1"/>
          </p:cNvSpPr>
          <p:nvPr>
            <p:ph idx="26"/>
          </p:nvPr>
        </p:nvSpPr>
        <p:spPr>
          <a:xfrm>
            <a:off x="6111904" y="3274985"/>
            <a:ext cx="5622896"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Text Placeholder 3">
            <a:extLst>
              <a:ext uri="{FF2B5EF4-FFF2-40B4-BE49-F238E27FC236}">
                <a16:creationId xmlns:a16="http://schemas.microsoft.com/office/drawing/2014/main" id="{CC8D9B0A-6DBF-44F9-8A59-8CE436F8C287}"/>
              </a:ext>
            </a:extLst>
          </p:cNvPr>
          <p:cNvSpPr>
            <a:spLocks noGrp="1"/>
          </p:cNvSpPr>
          <p:nvPr>
            <p:ph idx="33"/>
          </p:nvPr>
        </p:nvSpPr>
        <p:spPr>
          <a:xfrm>
            <a:off x="465151" y="3274985"/>
            <a:ext cx="5646753"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851490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57201" y="1181100"/>
            <a:ext cx="11277600" cy="14097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1" name="Text Placeholder 3">
            <a:extLst>
              <a:ext uri="{FF2B5EF4-FFF2-40B4-BE49-F238E27FC236}">
                <a16:creationId xmlns:a16="http://schemas.microsoft.com/office/drawing/2014/main" id="{21B74D50-B0C8-4EC5-BBCB-FF57490D099D}"/>
              </a:ext>
            </a:extLst>
          </p:cNvPr>
          <p:cNvSpPr>
            <a:spLocks noGrp="1"/>
          </p:cNvSpPr>
          <p:nvPr>
            <p:ph idx="26"/>
          </p:nvPr>
        </p:nvSpPr>
        <p:spPr>
          <a:xfrm>
            <a:off x="6111904" y="4021746"/>
            <a:ext cx="5622896"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41B35573-078F-4514-BAB3-8768D60B9FDF}"/>
              </a:ext>
            </a:extLst>
          </p:cNvPr>
          <p:cNvSpPr>
            <a:spLocks noGrp="1"/>
          </p:cNvSpPr>
          <p:nvPr>
            <p:ph idx="33"/>
          </p:nvPr>
        </p:nvSpPr>
        <p:spPr>
          <a:xfrm>
            <a:off x="465151" y="4021746"/>
            <a:ext cx="5646753"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587783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75720A0F-EAA9-4BF9-A35F-167BE3B19A0A}"/>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2739603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7" name="Picture 6">
            <a:extLst>
              <a:ext uri="{FF2B5EF4-FFF2-40B4-BE49-F238E27FC236}">
                <a16:creationId xmlns:a16="http://schemas.microsoft.com/office/drawing/2014/main" id="{397F176D-9051-CF42-BE22-2BBAB774620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8" name="Footer Placeholder 4">
            <a:extLst>
              <a:ext uri="{FF2B5EF4-FFF2-40B4-BE49-F238E27FC236}">
                <a16:creationId xmlns:a16="http://schemas.microsoft.com/office/drawing/2014/main" id="{B742A6ED-1A36-48AF-B9E5-5982C25DFF38}"/>
              </a:ext>
            </a:extLst>
          </p:cNvPr>
          <p:cNvSpPr>
            <a:spLocks noGrp="1"/>
          </p:cNvSpPr>
          <p:nvPr>
            <p:ph type="ftr" sz="quarter" idx="3"/>
          </p:nvPr>
        </p:nvSpPr>
        <p:spPr>
          <a:xfrm>
            <a:off x="528075" y="6442502"/>
            <a:ext cx="4114800" cy="390311"/>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r>
              <a:rPr lang="en-US">
                <a:solidFill>
                  <a:schemeClr val="accent6"/>
                </a:solidFill>
              </a:rPr>
              <a:t>Classified as Microsoft Confidential</a:t>
            </a:r>
            <a:endParaRPr lang="en-US" dirty="0">
              <a:solidFill>
                <a:schemeClr val="accent6"/>
              </a:solidFill>
            </a:endParaRPr>
          </a:p>
        </p:txBody>
      </p:sp>
      <p:sp>
        <p:nvSpPr>
          <p:cNvPr id="16" name="Text Placeholder 3">
            <a:extLst>
              <a:ext uri="{FF2B5EF4-FFF2-40B4-BE49-F238E27FC236}">
                <a16:creationId xmlns:a16="http://schemas.microsoft.com/office/drawing/2014/main" id="{085624A1-7981-4C6B-A325-FFA200CB4754}"/>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770833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pic>
        <p:nvPicPr>
          <p:cNvPr id="12" name="Picture 11">
            <a:extLst>
              <a:ext uri="{FF2B5EF4-FFF2-40B4-BE49-F238E27FC236}">
                <a16:creationId xmlns:a16="http://schemas.microsoft.com/office/drawing/2014/main" id="{FCF31B0C-2013-F049-8C71-68ECE5AA51B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13" name="Text Placeholder 3">
            <a:extLst>
              <a:ext uri="{FF2B5EF4-FFF2-40B4-BE49-F238E27FC236}">
                <a16:creationId xmlns:a16="http://schemas.microsoft.com/office/drawing/2014/main" id="{34C2FD0C-70E2-45DE-839E-19D6D5B747D0}"/>
              </a:ext>
            </a:extLst>
          </p:cNvPr>
          <p:cNvSpPr>
            <a:spLocks noGrp="1"/>
          </p:cNvSpPr>
          <p:nvPr>
            <p:ph idx="26"/>
          </p:nvPr>
        </p:nvSpPr>
        <p:spPr>
          <a:xfrm>
            <a:off x="6096000" y="1866900"/>
            <a:ext cx="5638800"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02767922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PC Screen + Concept">
    <p:spTree>
      <p:nvGrpSpPr>
        <p:cNvPr id="1" name=""/>
        <p:cNvGrpSpPr/>
        <p:nvPr/>
      </p:nvGrpSpPr>
      <p:grpSpPr>
        <a:xfrm>
          <a:off x="0" y="0"/>
          <a:ext cx="0" cy="0"/>
          <a:chOff x="0" y="0"/>
          <a:chExt cx="0" cy="0"/>
        </a:xfrm>
      </p:grpSpPr>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p:nvCxnSpPr>
        <p:spPr>
          <a:xfrm>
            <a:off x="473102" y="3894138"/>
            <a:ext cx="5622898"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0"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11" name="Picture 10">
            <a:extLst>
              <a:ext uri="{FF2B5EF4-FFF2-40B4-BE49-F238E27FC236}">
                <a16:creationId xmlns:a16="http://schemas.microsoft.com/office/drawing/2014/main" id="{B7CD7164-7CA3-9347-9501-D910E9A542C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Tree>
    <p:extLst>
      <p:ext uri="{BB962C8B-B14F-4D97-AF65-F5344CB8AC3E}">
        <p14:creationId xmlns:p14="http://schemas.microsoft.com/office/powerpoint/2010/main" val="1121033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2000" b="0" i="0">
                <a:solidFill>
                  <a:schemeClr val="tx1"/>
                </a:solidFill>
                <a:latin typeface="Segoe UI" charset="0"/>
                <a:ea typeface="Segoe UI" charset="0"/>
                <a:cs typeface="Segoe UI" charset="0"/>
              </a:defRPr>
            </a:lvl3pPr>
            <a:lvl4pPr>
              <a:defRPr sz="2000" b="0" i="0">
                <a:solidFill>
                  <a:schemeClr val="tx1"/>
                </a:solidFill>
                <a:latin typeface="Segoe UI" charset="0"/>
                <a:ea typeface="Segoe UI" charset="0"/>
                <a:cs typeface="Segoe UI" charset="0"/>
              </a:defRPr>
            </a:lvl4pPr>
            <a:lvl5pPr>
              <a:defRPr sz="2000" b="0" i="0">
                <a:solidFill>
                  <a:schemeClr val="tx1"/>
                </a:solidFill>
                <a:latin typeface="Segoe UI" charset="0"/>
                <a:ea typeface="Segoe UI" charset="0"/>
                <a:cs typeface="Segoe UI"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2059193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986089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8117589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Title (Azure icon)">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D3CEEF9C-DF58-4941-813A-2F778539DBEE}"/>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11052"/>
          <a:stretch/>
        </p:blipFill>
        <p:spPr>
          <a:xfrm>
            <a:off x="4603805" y="261809"/>
            <a:ext cx="7588195" cy="6596192"/>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9" name="Picture 18">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37855259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3" name="Shape 78"/>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pic>
        <p:nvPicPr>
          <p:cNvPr id="17" name="Picture 16">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9" name="TextBox 18">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24062381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itle (Viz 2)">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4" name="Picture 13">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12208929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23637241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Title + Agenda (Viz 2)">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E6DEDFF-894F-394F-8931-EC56C5D3D6A9}"/>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1" y="5372100"/>
            <a:ext cx="3508666"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33039" y="5764610"/>
            <a:ext cx="3476127"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6" name="Picture 15">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7" name="TextBox 16">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214157025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8159764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1_Divider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2420466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8354486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25993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47F45D9-95A5-4648-AE3A-82DCC6FFC597}"/>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4" name="Title Placeholder 2">
            <a:extLst>
              <a:ext uri="{FF2B5EF4-FFF2-40B4-BE49-F238E27FC236}">
                <a16:creationId xmlns:a16="http://schemas.microsoft.com/office/drawing/2014/main" id="{871EF881-5E89-4644-A1E8-CF4882056129}"/>
              </a:ext>
            </a:extLst>
          </p:cNvPr>
          <p:cNvSpPr>
            <a:spLocks noGrp="1"/>
          </p:cNvSpPr>
          <p:nvPr>
            <p:ph type="title" hasCustomPrompt="1"/>
          </p:nvPr>
        </p:nvSpPr>
        <p:spPr>
          <a:xfrm>
            <a:off x="457201" y="457200"/>
            <a:ext cx="5638800"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5" name="Slide Number Placeholder 2">
            <a:extLst>
              <a:ext uri="{FF2B5EF4-FFF2-40B4-BE49-F238E27FC236}">
                <a16:creationId xmlns:a16="http://schemas.microsoft.com/office/drawing/2014/main" id="{2BF09F98-AD56-4DD4-83C9-B72AC6215059}"/>
              </a:ext>
            </a:extLst>
          </p:cNvPr>
          <p:cNvSpPr txBox="1">
            <a:spLocks/>
          </p:cNvSpPr>
          <p:nvPr userDrawn="1"/>
        </p:nvSpPr>
        <p:spPr>
          <a:xfrm>
            <a:off x="1" y="6400032"/>
            <a:ext cx="528074" cy="266241"/>
          </a:xfrm>
          <a:prstGeom prst="rect">
            <a:avLst/>
          </a:prstGeom>
        </p:spPr>
        <p:txBody>
          <a:bodyPr vert="horz" lIns="91440" tIns="45720" rIns="182880" bIns="182880" rtlCol="0" anchor="t"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D7F84B-3C83-9746-917C-397D4BD96F66}" type="slidenum">
              <a:rPr lang="en-US" smtClean="0"/>
              <a:pPr/>
              <a:t>‹#›</a:t>
            </a:fld>
            <a:endParaRPr lang="en-US"/>
          </a:p>
        </p:txBody>
      </p:sp>
      <p:sp>
        <p:nvSpPr>
          <p:cNvPr id="6" name="Text Placeholder 3">
            <a:extLst>
              <a:ext uri="{FF2B5EF4-FFF2-40B4-BE49-F238E27FC236}">
                <a16:creationId xmlns:a16="http://schemas.microsoft.com/office/drawing/2014/main" id="{8EBBD8D9-29AA-4D60-87D3-27E8B624235F}"/>
              </a:ext>
            </a:extLst>
          </p:cNvPr>
          <p:cNvSpPr>
            <a:spLocks noGrp="1"/>
          </p:cNvSpPr>
          <p:nvPr>
            <p:ph idx="1" hasCustomPrompt="1"/>
          </p:nvPr>
        </p:nvSpPr>
        <p:spPr>
          <a:xfrm>
            <a:off x="457202" y="1866900"/>
            <a:ext cx="5638798"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987364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1_Divider + Index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123667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Divider + Index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a:t>
            </a:r>
            <a:r>
              <a:rPr lang="en-US"/>
              <a:t>go here</a:t>
            </a:r>
            <a:endParaRPr lang="en-US" dirty="0"/>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56523256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2" y="2590800"/>
            <a:ext cx="10601757" cy="990631"/>
          </a:xfrm>
          <a:prstGeom prst="rect">
            <a:avLst/>
          </a:prstGeom>
        </p:spPr>
        <p:txBody>
          <a:bodyPr lIns="0" anchor="b" anchorCtr="0">
            <a:noAutofit/>
          </a:bodyPr>
          <a:lstStyle>
            <a:lvl1pPr>
              <a:defRPr sz="6000" b="1" i="0" baseline="0">
                <a:solidFill>
                  <a:schemeClr val="tx1"/>
                </a:solidFill>
                <a:latin typeface="Segoe UI Semibold" charset="0"/>
                <a:ea typeface="Segoe UI Semibold" charset="0"/>
                <a:cs typeface="Segoe UI Semibold" charset="0"/>
              </a:defRPr>
            </a:lvl1pPr>
          </a:lstStyle>
          <a:p>
            <a:r>
              <a:rPr lang="en-US" dirty="0"/>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1"/>
            <a:ext cx="10553700" cy="424771"/>
          </a:xfrm>
          <a:prstGeom prst="rect">
            <a:avLst/>
          </a:prstGeom>
        </p:spPr>
        <p:txBody>
          <a:bodyPr vert="horz" lIns="0" tIns="0" rIns="0" bIns="0" rtlCol="0" anchor="t" anchorCtr="0">
            <a:noAutofit/>
          </a:bodyPr>
          <a:lstStyle>
            <a:lvl1pPr marL="457114" indent="-457114">
              <a:buFont typeface="+mj-lt"/>
              <a:buNone/>
              <a:defRPr sz="28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405258"/>
          </a:xfrm>
          <a:prstGeom prst="rect">
            <a:avLst/>
          </a:prstGeom>
        </p:spPr>
        <p:txBody>
          <a:bodyPr/>
          <a:lstStyle>
            <a:lvl1pPr>
              <a:defRPr sz="2800" b="1" i="0">
                <a:solidFill>
                  <a:schemeClr val="tx1"/>
                </a:solidFill>
                <a:latin typeface="Segoe UI Semibold" charset="0"/>
                <a:ea typeface="Segoe UI Semibold" charset="0"/>
                <a:cs typeface="Segoe UI Semibold" charset="0"/>
              </a:defRPr>
            </a:lvl1pPr>
          </a:lstStyle>
          <a:p>
            <a:pPr lvl="0"/>
            <a:r>
              <a:rPr lang="en-US" dirty="0"/>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837035"/>
            <a:ext cx="3773917" cy="330008"/>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5A3DB5A4-3B39-4F7C-A696-23A2A8A963EE}"/>
              </a:ext>
            </a:extLst>
          </p:cNvPr>
          <p:cNvSpPr txBox="1"/>
          <p:nvPr userDrawn="1"/>
        </p:nvSpPr>
        <p:spPr>
          <a:xfrm>
            <a:off x="0" y="6649884"/>
            <a:ext cx="2123853" cy="153888"/>
          </a:xfrm>
          <a:prstGeom prst="rect">
            <a:avLst/>
          </a:prstGeom>
        </p:spPr>
        <p:txBody>
          <a:bodyPr vert="horz" wrap="square" lIns="0" tIns="0" rIns="0" bIns="0" rtlCol="0" anchor="ctr" anchorCtr="1">
            <a:spAutoFit/>
          </a:bodyPr>
          <a:lstStyle/>
          <a:p>
            <a:pPr algn="l">
              <a:spcBef>
                <a:spcPts val="0"/>
              </a:spcBef>
              <a:spcAft>
                <a:spcPts val="0"/>
              </a:spcAft>
            </a:pPr>
            <a:r>
              <a:rPr lang="en-US" sz="100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172672124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anks! | Q+A | Contact | Resources">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8" name="Content Placeholder 7"/>
          <p:cNvSpPr>
            <a:spLocks noGrp="1"/>
          </p:cNvSpPr>
          <p:nvPr>
            <p:ph sz="quarter" idx="10" hasCustomPrompt="1"/>
          </p:nvPr>
        </p:nvSpPr>
        <p:spPr>
          <a:xfrm>
            <a:off x="6095999" y="1181100"/>
            <a:ext cx="5638801" cy="4914900"/>
          </a:xfrm>
        </p:spPr>
        <p:txBody>
          <a:bodyPr lIns="274320" tIns="0" rIns="0" anchor="ctr" anchorCtr="0">
            <a:normAutofit/>
          </a:bodyPr>
          <a:lstStyle>
            <a:lvl1pPr>
              <a:spcAft>
                <a:spcPts val="600"/>
              </a:spcAft>
              <a:defRPr b="1" i="0">
                <a:latin typeface="Segoe UI Semibold" charset="0"/>
                <a:ea typeface="Segoe UI Semibold" charset="0"/>
                <a:cs typeface="Segoe UI Semibold" charset="0"/>
              </a:defRPr>
            </a:lvl1pPr>
            <a:lvl2pPr>
              <a:spcAft>
                <a:spcPts val="600"/>
              </a:spcAft>
              <a:buClrTx/>
              <a:defRPr sz="2000">
                <a:solidFill>
                  <a:schemeClr val="tx1"/>
                </a:solidFill>
              </a:defRPr>
            </a:lvl2pPr>
            <a:lvl3pPr>
              <a:spcAft>
                <a:spcPts val="600"/>
              </a:spcAft>
              <a:buClrTx/>
              <a:defRPr sz="2000">
                <a:solidFill>
                  <a:schemeClr val="tx1"/>
                </a:solidFill>
              </a:defRPr>
            </a:lvl3pPr>
            <a:lvl4pPr>
              <a:spcAft>
                <a:spcPts val="600"/>
              </a:spcAft>
              <a:buClrTx/>
              <a:defRPr sz="2000">
                <a:solidFill>
                  <a:schemeClr val="tx1"/>
                </a:solidFill>
              </a:defRPr>
            </a:lvl4pPr>
            <a:lvl5pPr>
              <a:spcAft>
                <a:spcPts val="600"/>
              </a:spcAft>
              <a:buClrTx/>
              <a:defRPr sz="1400" b="0" i="0">
                <a:solidFill>
                  <a:srgbClr val="D2D2D2"/>
                </a:solidFill>
                <a:latin typeface="Segoe UI" charset="0"/>
                <a:ea typeface="Segoe UI" charset="0"/>
                <a:cs typeface="Segoe U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itle 2"/>
          <p:cNvSpPr>
            <a:spLocks noGrp="1"/>
          </p:cNvSpPr>
          <p:nvPr>
            <p:ph type="title" hasCustomPrompt="1"/>
          </p:nvPr>
        </p:nvSpPr>
        <p:spPr>
          <a:xfrm>
            <a:off x="457200" y="457200"/>
            <a:ext cx="5638800" cy="723900"/>
          </a:xfrm>
        </p:spPr>
        <p:txBody>
          <a:bodyPr/>
          <a:lstStyle>
            <a:lvl1pPr>
              <a:defRPr b="1" i="0">
                <a:latin typeface="Segoe UI Semibold" charset="0"/>
                <a:ea typeface="Segoe UI Semibold" charset="0"/>
                <a:cs typeface="Segoe UI Semibold" charset="0"/>
              </a:defRPr>
            </a:lvl1pPr>
          </a:lstStyle>
          <a:p>
            <a:r>
              <a:rPr lang="en-US" sz="4400" b="1" i="0" dirty="0">
                <a:solidFill>
                  <a:schemeClr val="tx1"/>
                </a:solidFill>
                <a:latin typeface="Segoe UI Semibold" charset="0"/>
                <a:ea typeface="Segoe UI Semibold" charset="0"/>
                <a:cs typeface="Segoe UI Semibold" charset="0"/>
              </a:rPr>
              <a:t>Q+A</a:t>
            </a:r>
            <a:r>
              <a:rPr lang="en-US" sz="4400" b="1" i="0" baseline="0" dirty="0">
                <a:solidFill>
                  <a:schemeClr val="tx1"/>
                </a:solidFill>
                <a:latin typeface="Segoe UI Semibold" charset="0"/>
                <a:ea typeface="Segoe UI Semibold" charset="0"/>
                <a:cs typeface="Segoe UI Semibold" charset="0"/>
              </a:rPr>
              <a:t> </a:t>
            </a:r>
            <a:r>
              <a:rPr lang="en-US" sz="4400" b="1" i="0" baseline="0" dirty="0">
                <a:solidFill>
                  <a:schemeClr val="accent2"/>
                </a:solidFill>
                <a:latin typeface="Segoe UI Semibold" charset="0"/>
                <a:ea typeface="Segoe UI Semibold" charset="0"/>
                <a:cs typeface="Segoe UI Semibold" charset="0"/>
              </a:rPr>
              <a:t>|</a:t>
            </a:r>
            <a:r>
              <a:rPr lang="en-US" sz="4400" b="1" i="0" baseline="0" dirty="0">
                <a:solidFill>
                  <a:schemeClr val="tx2"/>
                </a:solidFill>
                <a:latin typeface="Segoe UI Semibold" charset="0"/>
                <a:ea typeface="Segoe UI Semibold" charset="0"/>
                <a:cs typeface="Segoe UI Semibold" charset="0"/>
              </a:rPr>
              <a:t> </a:t>
            </a:r>
            <a:r>
              <a:rPr lang="en-US" sz="4400" b="1" i="0" baseline="0" dirty="0">
                <a:solidFill>
                  <a:schemeClr val="tx1"/>
                </a:solidFill>
                <a:latin typeface="Segoe UI Semibold" charset="0"/>
                <a:ea typeface="Segoe UI Semibold" charset="0"/>
                <a:cs typeface="Segoe UI Semibold" charset="0"/>
              </a:rPr>
              <a:t>Thank you!</a:t>
            </a:r>
            <a:endParaRPr lang="en-US" sz="4400" b="1" i="0" dirty="0">
              <a:solidFill>
                <a:schemeClr val="tx1"/>
              </a:solidFill>
              <a:latin typeface="Segoe UI Semibold" charset="0"/>
              <a:ea typeface="Segoe UI Semibold" charset="0"/>
              <a:cs typeface="Segoe UI Semibold" charset="0"/>
            </a:endParaRPr>
          </a:p>
        </p:txBody>
      </p:sp>
      <p:cxnSp>
        <p:nvCxnSpPr>
          <p:cNvPr id="4" name="Straight Connector 3"/>
          <p:cNvCxnSpPr>
            <a:cxnSpLocks/>
          </p:cNvCxnSpPr>
          <p:nvPr userDrawn="1"/>
        </p:nvCxnSpPr>
        <p:spPr>
          <a:xfrm>
            <a:off x="6096000" y="1181100"/>
            <a:ext cx="0" cy="491490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5F8DABAB-52C7-7E48-B9B1-C0740F8CB39D}"/>
              </a:ext>
            </a:extLst>
          </p:cNvPr>
          <p:cNvSpPr>
            <a:spLocks noGrp="1"/>
          </p:cNvSpPr>
          <p:nvPr>
            <p:ph type="sldNum" sz="quarter" idx="1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
        <p:nvSpPr>
          <p:cNvPr id="7" name="Text Placeholder 2">
            <a:extLst>
              <a:ext uri="{FF2B5EF4-FFF2-40B4-BE49-F238E27FC236}">
                <a16:creationId xmlns:a16="http://schemas.microsoft.com/office/drawing/2014/main" id="{9B3359C7-D4E2-44EB-BFB9-83B13AD0909F}"/>
              </a:ext>
            </a:extLst>
          </p:cNvPr>
          <p:cNvSpPr>
            <a:spLocks noGrp="1"/>
          </p:cNvSpPr>
          <p:nvPr>
            <p:ph type="body" sz="quarter" idx="24" hasCustomPrompt="1"/>
          </p:nvPr>
        </p:nvSpPr>
        <p:spPr>
          <a:xfrm>
            <a:off x="457200" y="5152602"/>
            <a:ext cx="3513311" cy="471699"/>
          </a:xfrm>
        </p:spPr>
        <p:txBody>
          <a:bodyPr/>
          <a:lstStyle>
            <a:lvl1pPr>
              <a:defRPr sz="2400" b="1" i="0">
                <a:latin typeface="Segoe UI Semibold" charset="0"/>
                <a:ea typeface="Segoe UI Semibold" charset="0"/>
                <a:cs typeface="Segoe UI Semibold" charset="0"/>
              </a:defRPr>
            </a:lvl1pPr>
          </a:lstStyle>
          <a:p>
            <a:pPr lvl="0"/>
            <a:r>
              <a:rPr lang="en-US" dirty="0"/>
              <a:t>Speaker</a:t>
            </a:r>
          </a:p>
        </p:txBody>
      </p:sp>
      <p:sp>
        <p:nvSpPr>
          <p:cNvPr id="9" name="Text Placeholder 2">
            <a:extLst>
              <a:ext uri="{FF2B5EF4-FFF2-40B4-BE49-F238E27FC236}">
                <a16:creationId xmlns:a16="http://schemas.microsoft.com/office/drawing/2014/main" id="{425D7F76-CA4B-43EC-AC3B-BA75576CA8FA}"/>
              </a:ext>
            </a:extLst>
          </p:cNvPr>
          <p:cNvSpPr>
            <a:spLocks noGrp="1"/>
          </p:cNvSpPr>
          <p:nvPr>
            <p:ph type="body" sz="quarter" idx="25" hasCustomPrompt="1"/>
          </p:nvPr>
        </p:nvSpPr>
        <p:spPr>
          <a:xfrm>
            <a:off x="457199" y="5624301"/>
            <a:ext cx="3513311" cy="471699"/>
          </a:xfrm>
        </p:spPr>
        <p:txBody>
          <a:bodyPr/>
          <a:lstStyle>
            <a:lvl1pPr>
              <a:defRPr sz="2000" b="0" i="0">
                <a:solidFill>
                  <a:schemeClr val="tx1"/>
                </a:solidFill>
                <a:latin typeface="Segoe UI" charset="0"/>
                <a:ea typeface="Segoe UI" charset="0"/>
                <a:cs typeface="Segoe UI" charset="0"/>
              </a:defRPr>
            </a:lvl1pPr>
          </a:lstStyle>
          <a:p>
            <a:pPr lvl="0"/>
            <a:r>
              <a:rPr lang="en-US"/>
              <a:t>Speaker title</a:t>
            </a:r>
          </a:p>
        </p:txBody>
      </p:sp>
    </p:spTree>
    <p:extLst>
      <p:ext uri="{BB962C8B-B14F-4D97-AF65-F5344CB8AC3E}">
        <p14:creationId xmlns:p14="http://schemas.microsoft.com/office/powerpoint/2010/main" val="401466589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333654830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End (Clean)">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C959DC-72E4-47D6-8569-7330C93B1929}"/>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5" name="Picture 4">
            <a:extLst>
              <a:ext uri="{FF2B5EF4-FFF2-40B4-BE49-F238E27FC236}">
                <a16:creationId xmlns:a16="http://schemas.microsoft.com/office/drawing/2014/main" id="{9BA4684F-B256-4B3D-8CF8-E3919E0856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Tree>
    <p:extLst>
      <p:ext uri="{BB962C8B-B14F-4D97-AF65-F5344CB8AC3E}">
        <p14:creationId xmlns:p14="http://schemas.microsoft.com/office/powerpoint/2010/main" val="4111941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
        <p:nvSpPr>
          <p:cNvPr id="3" name="Title 1">
            <a:extLst>
              <a:ext uri="{FF2B5EF4-FFF2-40B4-BE49-F238E27FC236}">
                <a16:creationId xmlns:a16="http://schemas.microsoft.com/office/drawing/2014/main" id="{6FDD21F8-4159-4A66-BDF8-AFEDA34793F8}"/>
              </a:ext>
            </a:extLst>
          </p:cNvPr>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4" name="Slide Number Placeholder 2">
            <a:extLst>
              <a:ext uri="{FF2B5EF4-FFF2-40B4-BE49-F238E27FC236}">
                <a16:creationId xmlns:a16="http://schemas.microsoft.com/office/drawing/2014/main" id="{1FC412D9-CA04-44CF-B8DB-95E7E19204D5}"/>
              </a:ext>
            </a:extLst>
          </p:cNvPr>
          <p:cNvSpPr txBox="1">
            <a:spLocks/>
          </p:cNvSpPr>
          <p:nvPr userDrawn="1"/>
        </p:nvSpPr>
        <p:spPr>
          <a:xfrm>
            <a:off x="11010899" y="6442502"/>
            <a:ext cx="1180135" cy="415498"/>
          </a:xfrm>
          <a:prstGeom prst="rect">
            <a:avLst/>
          </a:prstGeom>
        </p:spPr>
        <p:txBody>
          <a:bodyPr vert="horz" lIns="91440" tIns="45720" rIns="182880" bIns="182880" rtlCol="0" anchor="b"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9AFA16-AEC4-7D4A-82F3-BDAE8E49079E}" type="slidenum">
              <a:rPr lang="en-US" smtClean="0"/>
              <a:pPr/>
              <a:t>‹#›</a:t>
            </a:fld>
            <a:endParaRPr lang="en-US" dirty="0"/>
          </a:p>
        </p:txBody>
      </p:sp>
      <p:sp>
        <p:nvSpPr>
          <p:cNvPr id="5" name="Text Placeholder 3">
            <a:extLst>
              <a:ext uri="{FF2B5EF4-FFF2-40B4-BE49-F238E27FC236}">
                <a16:creationId xmlns:a16="http://schemas.microsoft.com/office/drawing/2014/main" id="{ECA683ED-48AE-4856-826D-F28B2D0ECF5C}"/>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6E31588E-9179-43F4-987F-E4B7A61DB4F9}"/>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1855475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ntent + slanted Image Lef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dirty="0"/>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5BBFF32C-2A15-44C5-B538-CFD1F92176C0}"/>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2341000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theme" Target="../theme/theme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theme" Target="../theme/theme3.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userDrawn="1">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grpSp>
        <p:nvGrpSpPr>
          <p:cNvPr id="66" name="Group 65"/>
          <p:cNvGrpSpPr/>
          <p:nvPr userDrawn="1"/>
        </p:nvGrpSpPr>
        <p:grpSpPr>
          <a:xfrm>
            <a:off x="12478437" y="16476"/>
            <a:ext cx="1054899" cy="6900254"/>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R66 G66 B66</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424242</a:t>
                </a:r>
                <a:endParaRPr lang="en-US" sz="700" b="1" i="0" dirty="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G120 B215</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0078D7</a:t>
                </a:r>
                <a:endParaRPr lang="en-US" sz="700" b="1" i="0" dirty="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G138 B249</a:t>
                </a:r>
                <a:br>
                  <a:rPr lang="en-US" sz="700" b="1" i="0" dirty="0">
                    <a:solidFill>
                      <a:schemeClr val="tx1"/>
                    </a:solidFill>
                    <a:latin typeface="Segoe UI Semibold" charset="0"/>
                    <a:ea typeface="Segoe UI Semibold" charset="0"/>
                    <a:cs typeface="Segoe UI Semibold" charset="0"/>
                  </a:rPr>
                </a:br>
                <a:r>
                  <a:rPr lang="is-IS" sz="700" b="1" i="0" dirty="0">
                    <a:solidFill>
                      <a:schemeClr val="tx1"/>
                    </a:solidFill>
                    <a:latin typeface="Segoe UI Semibold" charset="0"/>
                    <a:ea typeface="Segoe UI Semibold" charset="0"/>
                    <a:cs typeface="Segoe UI Semibold" charset="0"/>
                  </a:rPr>
                  <a:t>008AF9</a:t>
                </a:r>
                <a:endParaRPr lang="en-US" sz="700" b="1" i="0" dirty="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ts val="0"/>
                </a:spcBef>
                <a:spcAft>
                  <a:spcPts val="0"/>
                </a:spcAft>
              </a:pPr>
              <a:endParaRPr lang="en-US" sz="900">
                <a:latin typeface="Segoe UI" charset="0"/>
                <a:ea typeface="Segoe UI" charset="0"/>
                <a:cs typeface="Segoe UI" charset="0"/>
              </a:endParaRPr>
            </a:p>
          </p:txBody>
        </p:sp>
        <p:sp>
          <p:nvSpPr>
            <p:cNvPr id="18" name="Content Placeholder 17"/>
            <p:cNvSpPr txBox="1">
              <a:spLocks/>
            </p:cNvSpPr>
            <p:nvPr/>
          </p:nvSpPr>
          <p:spPr>
            <a:xfrm>
              <a:off x="12538855" y="1998507"/>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191085574"/>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407" r:id="rId3"/>
    <p:sldLayoutId id="2147484411" r:id="rId4"/>
    <p:sldLayoutId id="2147484424" r:id="rId5"/>
    <p:sldLayoutId id="2147484395" r:id="rId6"/>
    <p:sldLayoutId id="2147484531" r:id="rId7"/>
    <p:sldLayoutId id="2147484532" r:id="rId8"/>
    <p:sldLayoutId id="2147484530" r:id="rId9"/>
    <p:sldLayoutId id="2147484475" r:id="rId10"/>
    <p:sldLayoutId id="2147484417" r:id="rId11"/>
    <p:sldLayoutId id="2147484379" r:id="rId12"/>
    <p:sldLayoutId id="2147484380" r:id="rId13"/>
    <p:sldLayoutId id="2147484378" r:id="rId14"/>
    <p:sldLayoutId id="2147484381" r:id="rId15"/>
    <p:sldLayoutId id="2147484382" r:id="rId16"/>
    <p:sldLayoutId id="2147484388" r:id="rId17"/>
    <p:sldLayoutId id="2147484533" r:id="rId18"/>
    <p:sldLayoutId id="2147484387" r:id="rId19"/>
    <p:sldLayoutId id="2147484534" r:id="rId20"/>
    <p:sldLayoutId id="2147484386" r:id="rId21"/>
    <p:sldLayoutId id="2147484428" r:id="rId22"/>
    <p:sldLayoutId id="2147484430" r:id="rId23"/>
    <p:sldLayoutId id="2147484383" r:id="rId24"/>
    <p:sldLayoutId id="2147484384" r:id="rId25"/>
    <p:sldLayoutId id="2147484385" r:id="rId26"/>
    <p:sldLayoutId id="2147484390" r:id="rId27"/>
    <p:sldLayoutId id="2147484391" r:id="rId28"/>
    <p:sldLayoutId id="2147484389" r:id="rId29"/>
    <p:sldLayoutId id="2147484526" r:id="rId30"/>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sp>
        <p:nvSpPr>
          <p:cNvPr id="66" name="Text Placeholder 16">
            <a:extLst>
              <a:ext uri="{FF2B5EF4-FFF2-40B4-BE49-F238E27FC236}">
                <a16:creationId xmlns:a16="http://schemas.microsoft.com/office/drawing/2014/main" id="{64E687F7-ADFB-431B-BFAD-ECA70B8FBAA9}"/>
              </a:ext>
            </a:extLst>
          </p:cNvPr>
          <p:cNvSpPr txBox="1">
            <a:spLocks/>
          </p:cNvSpPr>
          <p:nvPr userDrawn="1"/>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600"/>
              </a:spcBef>
              <a:spcAft>
                <a:spcPts val="600"/>
              </a:spcAft>
              <a:buClr>
                <a:srgbClr val="414241"/>
              </a:buClr>
              <a:buSzPct val="120000"/>
              <a:buFontTx/>
              <a:buNone/>
              <a:tabLst/>
              <a:defRPr/>
            </a:pPr>
            <a:r>
              <a:rPr kumimoji="0" lang="en-US" sz="1100" b="0" i="0" u="none" strike="noStrike" kern="1200" cap="none" spc="0" normalizeH="0" baseline="0" noProof="0" dirty="0">
                <a:ln>
                  <a:noFill/>
                </a:ln>
                <a:solidFill>
                  <a:srgbClr val="FFFFFF"/>
                </a:solidFill>
                <a:effectLst/>
                <a:uLnTx/>
                <a:uFillTx/>
                <a:latin typeface="Segoe UI" charset="0"/>
                <a:cs typeface="Segoe UI" charset="0"/>
              </a:rPr>
              <a:t>Chart Colors</a:t>
            </a:r>
          </a:p>
        </p:txBody>
      </p:sp>
      <p:grpSp>
        <p:nvGrpSpPr>
          <p:cNvPr id="34" name="Group 33"/>
          <p:cNvGrpSpPr/>
          <p:nvPr userDrawn="1"/>
        </p:nvGrpSpPr>
        <p:grpSpPr>
          <a:xfrm>
            <a:off x="12478437" y="16476"/>
            <a:ext cx="1054899" cy="6900254"/>
            <a:chOff x="12478437" y="16476"/>
            <a:chExt cx="1054899" cy="6900254"/>
          </a:xfrm>
        </p:grpSpPr>
        <p:grpSp>
          <p:nvGrpSpPr>
            <p:cNvPr id="35" name="Group 34"/>
            <p:cNvGrpSpPr/>
            <p:nvPr userDrawn="1"/>
          </p:nvGrpSpPr>
          <p:grpSpPr>
            <a:xfrm>
              <a:off x="12481674" y="2825291"/>
              <a:ext cx="899599" cy="830046"/>
              <a:chOff x="12481674" y="567"/>
              <a:chExt cx="899599" cy="830046"/>
            </a:xfrm>
          </p:grpSpPr>
          <p:sp>
            <p:nvSpPr>
              <p:cNvPr id="65" name="Rectangle 64"/>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94"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bg2"/>
                    </a:solidFill>
                    <a:latin typeface="Segoe UI Semibold" charset="0"/>
                    <a:ea typeface="Segoe UI Semibold" charset="0"/>
                    <a:cs typeface="Segoe UI Semibold" charset="0"/>
                  </a:rPr>
                  <a:t>R66 G66 B66</a:t>
                </a:r>
                <a:br>
                  <a:rPr lang="en-US" sz="700" b="1" i="0" dirty="0">
                    <a:solidFill>
                      <a:schemeClr val="bg2"/>
                    </a:solidFill>
                    <a:latin typeface="Segoe UI Semibold" charset="0"/>
                    <a:ea typeface="Segoe UI Semibold" charset="0"/>
                    <a:cs typeface="Segoe UI Semibold" charset="0"/>
                  </a:rPr>
                </a:br>
                <a:r>
                  <a:rPr lang="tr-TR" sz="700" b="1" i="0" dirty="0">
                    <a:solidFill>
                      <a:schemeClr val="bg2"/>
                    </a:solidFill>
                    <a:latin typeface="Segoe UI Semibold" charset="0"/>
                    <a:ea typeface="Segoe UI Semibold" charset="0"/>
                    <a:cs typeface="Segoe UI Semibold" charset="0"/>
                  </a:rPr>
                  <a:t>424242</a:t>
                </a:r>
                <a:endParaRPr lang="en-US" sz="700" b="1" i="0" dirty="0">
                  <a:solidFill>
                    <a:schemeClr val="bg2"/>
                  </a:solidFill>
                  <a:latin typeface="Segoe UI Semibold" charset="0"/>
                  <a:ea typeface="Segoe UI Semibold" charset="0"/>
                  <a:cs typeface="Segoe UI Semibold" charset="0"/>
                </a:endParaRPr>
              </a:p>
            </p:txBody>
          </p:sp>
        </p:grpSp>
        <p:sp>
          <p:nvSpPr>
            <p:cNvPr id="36"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37" name="Group 36"/>
            <p:cNvGrpSpPr/>
            <p:nvPr userDrawn="1"/>
          </p:nvGrpSpPr>
          <p:grpSpPr>
            <a:xfrm>
              <a:off x="12481674" y="174765"/>
              <a:ext cx="899599" cy="830046"/>
              <a:chOff x="12481674" y="1038535"/>
              <a:chExt cx="899599" cy="830046"/>
            </a:xfrm>
          </p:grpSpPr>
          <p:sp>
            <p:nvSpPr>
              <p:cNvPr id="63" name="Rectangle 62"/>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6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bg2"/>
                    </a:solidFill>
                    <a:latin typeface="Segoe UI Semibold" charset="0"/>
                    <a:ea typeface="Segoe UI Semibold" charset="0"/>
                    <a:cs typeface="Segoe UI Semibold" charset="0"/>
                  </a:rPr>
                  <a:t>R0 G120 B215</a:t>
                </a:r>
                <a:br>
                  <a:rPr lang="en-US" sz="700" b="1" i="0" dirty="0">
                    <a:solidFill>
                      <a:schemeClr val="bg2"/>
                    </a:solidFill>
                    <a:latin typeface="Segoe UI Semibold" charset="0"/>
                    <a:ea typeface="Segoe UI Semibold" charset="0"/>
                    <a:cs typeface="Segoe UI Semibold" charset="0"/>
                  </a:rPr>
                </a:br>
                <a:r>
                  <a:rPr lang="tr-TR" sz="700" b="1" i="0" dirty="0">
                    <a:solidFill>
                      <a:schemeClr val="bg2"/>
                    </a:solidFill>
                    <a:latin typeface="Segoe UI Semibold" charset="0"/>
                    <a:ea typeface="Segoe UI Semibold" charset="0"/>
                    <a:cs typeface="Segoe UI Semibold" charset="0"/>
                  </a:rPr>
                  <a:t>0078D7</a:t>
                </a:r>
                <a:endParaRPr lang="en-US" sz="700" b="1" i="0" dirty="0">
                  <a:solidFill>
                    <a:schemeClr val="bg2"/>
                  </a:solidFill>
                  <a:latin typeface="Segoe UI Semibold" charset="0"/>
                  <a:ea typeface="Segoe UI Semibold" charset="0"/>
                  <a:cs typeface="Segoe UI Semibold" charset="0"/>
                </a:endParaRPr>
              </a:p>
            </p:txBody>
          </p:sp>
        </p:grpSp>
        <p:grpSp>
          <p:nvGrpSpPr>
            <p:cNvPr id="38" name="Group 37">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61" name="Rectangle 60"/>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62"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R0 G138 B249</a:t>
                </a:r>
                <a:br>
                  <a:rPr lang="en-US" sz="700" b="1" i="0" dirty="0">
                    <a:solidFill>
                      <a:schemeClr val="bg2"/>
                    </a:solidFill>
                    <a:latin typeface="Segoe UI Semibold" charset="0"/>
                    <a:ea typeface="Segoe UI Semibold" charset="0"/>
                    <a:cs typeface="Segoe UI Semibold" charset="0"/>
                  </a:rPr>
                </a:br>
                <a:r>
                  <a:rPr lang="is-IS" sz="700" b="1" i="0" dirty="0">
                    <a:solidFill>
                      <a:schemeClr val="bg2"/>
                    </a:solidFill>
                    <a:latin typeface="Segoe UI Semibold" charset="0"/>
                    <a:ea typeface="Segoe UI Semibold" charset="0"/>
                    <a:cs typeface="Segoe UI Semibold" charset="0"/>
                  </a:rPr>
                  <a:t>008AF9</a:t>
                </a:r>
                <a:endParaRPr lang="en-US" sz="700" b="1" i="0" dirty="0">
                  <a:solidFill>
                    <a:schemeClr val="bg2"/>
                  </a:solidFill>
                  <a:latin typeface="Segoe UI Semibold" charset="0"/>
                  <a:ea typeface="Segoe UI Semibold" charset="0"/>
                  <a:cs typeface="Segoe UI Semibold" charset="0"/>
                </a:endParaRPr>
              </a:p>
            </p:txBody>
          </p:sp>
        </p:grpSp>
        <p:grpSp>
          <p:nvGrpSpPr>
            <p:cNvPr id="39" name="Group 38"/>
            <p:cNvGrpSpPr/>
            <p:nvPr userDrawn="1"/>
          </p:nvGrpSpPr>
          <p:grpSpPr>
            <a:xfrm>
              <a:off x="12481674" y="1058688"/>
              <a:ext cx="896685" cy="830046"/>
              <a:chOff x="12481674" y="1905452"/>
              <a:chExt cx="896685" cy="830046"/>
            </a:xfrm>
          </p:grpSpPr>
          <p:sp>
            <p:nvSpPr>
              <p:cNvPr id="59" name="Rectangle 58"/>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0"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40" name="Group 3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57" name="Rectangle 56"/>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8"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41" name="Rectangle 40"/>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42" name="Content Placeholder 17"/>
            <p:cNvSpPr txBox="1">
              <a:spLocks/>
            </p:cNvSpPr>
            <p:nvPr/>
          </p:nvSpPr>
          <p:spPr>
            <a:xfrm>
              <a:off x="12538855" y="198921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43"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44" name="Group 43">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55" name="Rectangle 54"/>
              <p:cNvSpPr/>
              <p:nvPr userDrawn="1"/>
            </p:nvSpPr>
            <p:spPr>
              <a:xfrm rot="16200000">
                <a:off x="12215084" y="2176942"/>
                <a:ext cx="911749" cy="30878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6"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45" name="Group 44">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53" name="Rectangle 52"/>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4"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46" name="Group 45">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51" name="Rectangle 50"/>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2"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47" name="Group 46"/>
            <p:cNvGrpSpPr/>
            <p:nvPr userDrawn="1"/>
          </p:nvGrpSpPr>
          <p:grpSpPr>
            <a:xfrm>
              <a:off x="12481674" y="3709179"/>
              <a:ext cx="890209" cy="830046"/>
              <a:chOff x="12481674" y="2772369"/>
              <a:chExt cx="890209" cy="830046"/>
            </a:xfrm>
          </p:grpSpPr>
          <p:sp>
            <p:nvSpPr>
              <p:cNvPr id="49" name="Rectangle 48"/>
              <p:cNvSpPr/>
              <p:nvPr/>
            </p:nvSpPr>
            <p:spPr>
              <a:xfrm>
                <a:off x="12481674" y="2772369"/>
                <a:ext cx="890209" cy="830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50"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48"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768201644"/>
      </p:ext>
    </p:extLst>
  </p:cSld>
  <p:clrMap bg1="dk1" tx1="lt1" bg2="dk2" tx2="lt2" accent1="accent1" accent2="accent2" accent3="accent3" accent4="accent4" accent5="accent5" accent6="accent6" hlink="hlink" folHlink="folHlink"/>
  <p:sldLayoutIdLst>
    <p:sldLayoutId id="2147484433" r:id="rId1"/>
    <p:sldLayoutId id="2147484437" r:id="rId2"/>
    <p:sldLayoutId id="2147484436" r:id="rId3"/>
    <p:sldLayoutId id="2147484438" r:id="rId4"/>
    <p:sldLayoutId id="2147484439" r:id="rId5"/>
    <p:sldLayoutId id="2147484440" r:id="rId6"/>
    <p:sldLayoutId id="2147484441" r:id="rId7"/>
    <p:sldLayoutId id="2147484443" r:id="rId8"/>
    <p:sldLayoutId id="2147484476" r:id="rId9"/>
    <p:sldLayoutId id="2147484444" r:id="rId10"/>
    <p:sldLayoutId id="2147484445" r:id="rId11"/>
    <p:sldLayoutId id="2147484446" r:id="rId12"/>
    <p:sldLayoutId id="2147484448" r:id="rId13"/>
    <p:sldLayoutId id="2147484449" r:id="rId14"/>
    <p:sldLayoutId id="2147484450" r:id="rId15"/>
    <p:sldLayoutId id="2147484451" r:id="rId16"/>
    <p:sldLayoutId id="2147484535" r:id="rId17"/>
    <p:sldLayoutId id="2147484452" r:id="rId18"/>
    <p:sldLayoutId id="2147484536" r:id="rId19"/>
    <p:sldLayoutId id="2147484453" r:id="rId20"/>
    <p:sldLayoutId id="2147484454" r:id="rId21"/>
    <p:sldLayoutId id="2147484455" r:id="rId22"/>
    <p:sldLayoutId id="2147484456" r:id="rId23"/>
    <p:sldLayoutId id="2147484457" r:id="rId24"/>
    <p:sldLayoutId id="2147484458" r:id="rId25"/>
    <p:sldLayoutId id="2147484459" r:id="rId26"/>
    <p:sldLayoutId id="2147484460" r:id="rId27"/>
    <p:sldLayoutId id="2147484461" r:id="rId28"/>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4030894136"/>
      </p:ext>
    </p:extLst>
  </p:cSld>
  <p:clrMap bg1="lt1" tx1="dk1" bg2="lt2" tx2="dk2" accent1="accent1" accent2="accent2" accent3="accent3" accent4="accent4" accent5="accent5" accent6="accent6" hlink="hlink" folHlink="folHlink"/>
  <p:sldLayoutIdLst>
    <p:sldLayoutId id="2147484508" r:id="rId1"/>
    <p:sldLayoutId id="2147484522" r:id="rId2"/>
    <p:sldLayoutId id="2147484529" r:id="rId3"/>
    <p:sldLayoutId id="2147484511" r:id="rId4"/>
    <p:sldLayoutId id="2147484512" r:id="rId5"/>
    <p:sldLayoutId id="2147484509" r:id="rId6"/>
    <p:sldLayoutId id="2147484510" r:id="rId7"/>
    <p:sldLayoutId id="2147484513" r:id="rId8"/>
    <p:sldLayoutId id="2147484523" r:id="rId9"/>
    <p:sldLayoutId id="2147484514" r:id="rId10"/>
    <p:sldLayoutId id="2147484515" r:id="rId11"/>
    <p:sldLayoutId id="2147484524" r:id="rId12"/>
    <p:sldLayoutId id="2147484516" r:id="rId13"/>
    <p:sldLayoutId id="2147484521" r:id="rId14"/>
    <p:sldLayoutId id="2147484517" r:id="rId15"/>
    <p:sldLayoutId id="2147484519" r:id="rId16"/>
    <p:sldLayoutId id="2147484520" r:id="rId17"/>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8.xml"/></Relationships>
</file>

<file path=ppt/slides/_rels/slide2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1.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9.emf"/><Relationship Id="rId7" Type="http://schemas.openxmlformats.org/officeDocument/2006/relationships/image" Target="../media/image23.emf"/><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22.emf"/><Relationship Id="rId11" Type="http://schemas.openxmlformats.org/officeDocument/2006/relationships/image" Target="../media/image27.emf"/><Relationship Id="rId5" Type="http://schemas.openxmlformats.org/officeDocument/2006/relationships/image" Target="../media/image21.emf"/><Relationship Id="rId10" Type="http://schemas.openxmlformats.org/officeDocument/2006/relationships/image" Target="../media/image26.emf"/><Relationship Id="rId4" Type="http://schemas.openxmlformats.org/officeDocument/2006/relationships/image" Target="../media/image20.emf"/><Relationship Id="rId9" Type="http://schemas.openxmlformats.org/officeDocument/2006/relationships/image" Target="../media/image25.emf"/></Relationships>
</file>

<file path=ppt/slides/_rels/slide3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33.x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image" Target="../media/image36.emf"/><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3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38.e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5.xml"/><Relationship Id="rId1" Type="http://schemas.openxmlformats.org/officeDocument/2006/relationships/slideLayout" Target="../slideLayouts/slideLayout3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8.xml"/></Relationships>
</file>

<file path=ppt/slides/_rels/slide5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9.xml"/><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50.xml"/><Relationship Id="rId1" Type="http://schemas.openxmlformats.org/officeDocument/2006/relationships/slideLayout" Target="../slideLayouts/slideLayout3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4.xml"/></Relationships>
</file>

<file path=ppt/slides/_rels/slide56.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9.emf"/><Relationship Id="rId7" Type="http://schemas.openxmlformats.org/officeDocument/2006/relationships/image" Target="../media/image23.emf"/><Relationship Id="rId2" Type="http://schemas.openxmlformats.org/officeDocument/2006/relationships/notesSlide" Target="../notesSlides/notesSlide53.xml"/><Relationship Id="rId1" Type="http://schemas.openxmlformats.org/officeDocument/2006/relationships/slideLayout" Target="../slideLayouts/slideLayout34.xml"/><Relationship Id="rId6" Type="http://schemas.openxmlformats.org/officeDocument/2006/relationships/image" Target="../media/image22.emf"/><Relationship Id="rId11" Type="http://schemas.openxmlformats.org/officeDocument/2006/relationships/image" Target="../media/image27.emf"/><Relationship Id="rId5" Type="http://schemas.openxmlformats.org/officeDocument/2006/relationships/image" Target="../media/image21.emf"/><Relationship Id="rId10" Type="http://schemas.openxmlformats.org/officeDocument/2006/relationships/image" Target="../media/image26.emf"/><Relationship Id="rId4" Type="http://schemas.openxmlformats.org/officeDocument/2006/relationships/image" Target="../media/image20.emf"/><Relationship Id="rId9" Type="http://schemas.openxmlformats.org/officeDocument/2006/relationships/image" Target="../media/image25.emf"/></Relationships>
</file>

<file path=ppt/slides/_rels/slide5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54.xml"/><Relationship Id="rId1" Type="http://schemas.openxmlformats.org/officeDocument/2006/relationships/slideLayout" Target="../slideLayouts/slideLayout34.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58.x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image" Target="../media/image36.emf"/><Relationship Id="rId2" Type="http://schemas.openxmlformats.org/officeDocument/2006/relationships/notesSlide" Target="../notesSlides/notesSlide55.xml"/><Relationship Id="rId1" Type="http://schemas.openxmlformats.org/officeDocument/2006/relationships/slideLayout" Target="../slideLayouts/slideLayout34.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59.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56.xml"/><Relationship Id="rId1" Type="http://schemas.openxmlformats.org/officeDocument/2006/relationships/slideLayout" Target="../slideLayouts/slideLayout34.xml"/><Relationship Id="rId4" Type="http://schemas.openxmlformats.org/officeDocument/2006/relationships/image" Target="../media/image38.emf"/></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9.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2.xml"/><Relationship Id="rId1" Type="http://schemas.openxmlformats.org/officeDocument/2006/relationships/slideLayout" Target="../slideLayouts/slideLayout3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4.xml"/></Relationships>
</file>

<file path=ppt/slides/_rels/slide67.xml.rels><?xml version="1.0" encoding="UTF-8" standalone="yes"?>
<Relationships xmlns="http://schemas.openxmlformats.org/package/2006/relationships"><Relationship Id="rId3" Type="http://schemas.openxmlformats.org/officeDocument/2006/relationships/hyperlink" Target="http://microsoft.com/enable" TargetMode="External"/><Relationship Id="rId2" Type="http://schemas.openxmlformats.org/officeDocument/2006/relationships/notesSlide" Target="../notesSlides/notesSlide64.xml"/><Relationship Id="rId1" Type="http://schemas.openxmlformats.org/officeDocument/2006/relationships/slideLayout" Target="../slideLayouts/slideLayout34.xml"/></Relationships>
</file>

<file path=ppt/slides/_rels/slide68.xml.rels><?xml version="1.0" encoding="UTF-8" standalone="yes"?>
<Relationships xmlns="http://schemas.openxmlformats.org/package/2006/relationships"><Relationship Id="rId13" Type="http://schemas.openxmlformats.org/officeDocument/2006/relationships/image" Target="../media/image50.png"/><Relationship Id="rId18" Type="http://schemas.openxmlformats.org/officeDocument/2006/relationships/image" Target="../media/image55.svg"/><Relationship Id="rId26" Type="http://schemas.openxmlformats.org/officeDocument/2006/relationships/image" Target="../media/image63.svg"/><Relationship Id="rId39" Type="http://schemas.openxmlformats.org/officeDocument/2006/relationships/image" Target="../media/image76.png"/><Relationship Id="rId21" Type="http://schemas.openxmlformats.org/officeDocument/2006/relationships/image" Target="../media/image58.png"/><Relationship Id="rId34" Type="http://schemas.openxmlformats.org/officeDocument/2006/relationships/image" Target="../media/image71.svg"/><Relationship Id="rId42" Type="http://schemas.openxmlformats.org/officeDocument/2006/relationships/image" Target="../media/image79.svg"/><Relationship Id="rId47" Type="http://schemas.openxmlformats.org/officeDocument/2006/relationships/image" Target="../media/image84.png"/><Relationship Id="rId50" Type="http://schemas.openxmlformats.org/officeDocument/2006/relationships/image" Target="../media/image87.svg"/><Relationship Id="rId7" Type="http://schemas.openxmlformats.org/officeDocument/2006/relationships/image" Target="../media/image44.png"/><Relationship Id="rId2" Type="http://schemas.openxmlformats.org/officeDocument/2006/relationships/notesSlide" Target="../notesSlides/notesSlide65.xml"/><Relationship Id="rId16" Type="http://schemas.openxmlformats.org/officeDocument/2006/relationships/image" Target="../media/image53.svg"/><Relationship Id="rId29" Type="http://schemas.openxmlformats.org/officeDocument/2006/relationships/image" Target="../media/image66.png"/><Relationship Id="rId11" Type="http://schemas.openxmlformats.org/officeDocument/2006/relationships/image" Target="../media/image48.png"/><Relationship Id="rId24" Type="http://schemas.openxmlformats.org/officeDocument/2006/relationships/image" Target="../media/image61.svg"/><Relationship Id="rId32" Type="http://schemas.openxmlformats.org/officeDocument/2006/relationships/image" Target="../media/image69.svg"/><Relationship Id="rId37" Type="http://schemas.openxmlformats.org/officeDocument/2006/relationships/image" Target="../media/image74.png"/><Relationship Id="rId40" Type="http://schemas.openxmlformats.org/officeDocument/2006/relationships/image" Target="../media/image77.svg"/><Relationship Id="rId45" Type="http://schemas.openxmlformats.org/officeDocument/2006/relationships/image" Target="../media/image82.png"/><Relationship Id="rId5" Type="http://schemas.openxmlformats.org/officeDocument/2006/relationships/image" Target="../media/image42.png"/><Relationship Id="rId15" Type="http://schemas.openxmlformats.org/officeDocument/2006/relationships/image" Target="../media/image52.png"/><Relationship Id="rId23" Type="http://schemas.openxmlformats.org/officeDocument/2006/relationships/image" Target="../media/image60.png"/><Relationship Id="rId28" Type="http://schemas.openxmlformats.org/officeDocument/2006/relationships/image" Target="../media/image65.svg"/><Relationship Id="rId36" Type="http://schemas.openxmlformats.org/officeDocument/2006/relationships/image" Target="../media/image73.svg"/><Relationship Id="rId49" Type="http://schemas.openxmlformats.org/officeDocument/2006/relationships/image" Target="../media/image86.png"/><Relationship Id="rId10" Type="http://schemas.openxmlformats.org/officeDocument/2006/relationships/image" Target="../media/image47.svg"/><Relationship Id="rId19" Type="http://schemas.openxmlformats.org/officeDocument/2006/relationships/image" Target="../media/image56.png"/><Relationship Id="rId31" Type="http://schemas.openxmlformats.org/officeDocument/2006/relationships/image" Target="../media/image68.png"/><Relationship Id="rId44" Type="http://schemas.openxmlformats.org/officeDocument/2006/relationships/image" Target="../media/image81.svg"/><Relationship Id="rId4" Type="http://schemas.openxmlformats.org/officeDocument/2006/relationships/image" Target="../media/image41.svg"/><Relationship Id="rId9" Type="http://schemas.openxmlformats.org/officeDocument/2006/relationships/image" Target="../media/image46.png"/><Relationship Id="rId14" Type="http://schemas.openxmlformats.org/officeDocument/2006/relationships/image" Target="../media/image51.svg"/><Relationship Id="rId22" Type="http://schemas.openxmlformats.org/officeDocument/2006/relationships/image" Target="../media/image59.svg"/><Relationship Id="rId27" Type="http://schemas.openxmlformats.org/officeDocument/2006/relationships/image" Target="../media/image64.png"/><Relationship Id="rId30" Type="http://schemas.openxmlformats.org/officeDocument/2006/relationships/image" Target="../media/image67.svg"/><Relationship Id="rId35" Type="http://schemas.openxmlformats.org/officeDocument/2006/relationships/image" Target="../media/image72.png"/><Relationship Id="rId43" Type="http://schemas.openxmlformats.org/officeDocument/2006/relationships/image" Target="../media/image80.png"/><Relationship Id="rId48" Type="http://schemas.openxmlformats.org/officeDocument/2006/relationships/image" Target="../media/image85.svg"/><Relationship Id="rId8" Type="http://schemas.openxmlformats.org/officeDocument/2006/relationships/image" Target="../media/image45.svg"/><Relationship Id="rId3" Type="http://schemas.openxmlformats.org/officeDocument/2006/relationships/image" Target="../media/image40.png"/><Relationship Id="rId12" Type="http://schemas.openxmlformats.org/officeDocument/2006/relationships/image" Target="../media/image49.svg"/><Relationship Id="rId17" Type="http://schemas.openxmlformats.org/officeDocument/2006/relationships/image" Target="../media/image54.png"/><Relationship Id="rId25" Type="http://schemas.openxmlformats.org/officeDocument/2006/relationships/image" Target="../media/image62.png"/><Relationship Id="rId33" Type="http://schemas.openxmlformats.org/officeDocument/2006/relationships/image" Target="../media/image70.png"/><Relationship Id="rId38" Type="http://schemas.openxmlformats.org/officeDocument/2006/relationships/image" Target="../media/image75.svg"/><Relationship Id="rId46" Type="http://schemas.openxmlformats.org/officeDocument/2006/relationships/image" Target="../media/image83.svg"/><Relationship Id="rId20" Type="http://schemas.openxmlformats.org/officeDocument/2006/relationships/image" Target="../media/image57.svg"/><Relationship Id="rId41" Type="http://schemas.openxmlformats.org/officeDocument/2006/relationships/image" Target="../media/image78.png"/><Relationship Id="rId1" Type="http://schemas.openxmlformats.org/officeDocument/2006/relationships/slideLayout" Target="../slideLayouts/slideLayout34.xml"/><Relationship Id="rId6" Type="http://schemas.openxmlformats.org/officeDocument/2006/relationships/image" Target="../media/image43.svg"/></Relationships>
</file>

<file path=ppt/slides/_rels/slide69.xml.rels><?xml version="1.0" encoding="UTF-8" standalone="yes"?>
<Relationships xmlns="http://schemas.openxmlformats.org/package/2006/relationships"><Relationship Id="rId13" Type="http://schemas.openxmlformats.org/officeDocument/2006/relationships/image" Target="../media/image98.png"/><Relationship Id="rId18" Type="http://schemas.openxmlformats.org/officeDocument/2006/relationships/image" Target="../media/image103.svg"/><Relationship Id="rId26" Type="http://schemas.openxmlformats.org/officeDocument/2006/relationships/image" Target="../media/image111.svg"/><Relationship Id="rId39" Type="http://schemas.openxmlformats.org/officeDocument/2006/relationships/image" Target="../media/image124.png"/><Relationship Id="rId21" Type="http://schemas.openxmlformats.org/officeDocument/2006/relationships/image" Target="../media/image106.png"/><Relationship Id="rId34" Type="http://schemas.openxmlformats.org/officeDocument/2006/relationships/image" Target="../media/image119.svg"/><Relationship Id="rId42" Type="http://schemas.openxmlformats.org/officeDocument/2006/relationships/image" Target="../media/image127.svg"/><Relationship Id="rId47" Type="http://schemas.openxmlformats.org/officeDocument/2006/relationships/image" Target="../media/image132.png"/><Relationship Id="rId50" Type="http://schemas.openxmlformats.org/officeDocument/2006/relationships/image" Target="../media/image135.svg"/><Relationship Id="rId7" Type="http://schemas.openxmlformats.org/officeDocument/2006/relationships/image" Target="../media/image92.png"/><Relationship Id="rId2" Type="http://schemas.openxmlformats.org/officeDocument/2006/relationships/notesSlide" Target="../notesSlides/notesSlide66.xml"/><Relationship Id="rId16" Type="http://schemas.openxmlformats.org/officeDocument/2006/relationships/image" Target="../media/image101.svg"/><Relationship Id="rId29" Type="http://schemas.openxmlformats.org/officeDocument/2006/relationships/image" Target="../media/image114.png"/><Relationship Id="rId11" Type="http://schemas.openxmlformats.org/officeDocument/2006/relationships/image" Target="../media/image96.png"/><Relationship Id="rId24" Type="http://schemas.openxmlformats.org/officeDocument/2006/relationships/image" Target="../media/image109.svg"/><Relationship Id="rId32" Type="http://schemas.openxmlformats.org/officeDocument/2006/relationships/image" Target="../media/image117.svg"/><Relationship Id="rId37" Type="http://schemas.openxmlformats.org/officeDocument/2006/relationships/image" Target="../media/image122.png"/><Relationship Id="rId40" Type="http://schemas.openxmlformats.org/officeDocument/2006/relationships/image" Target="../media/image125.svg"/><Relationship Id="rId45" Type="http://schemas.openxmlformats.org/officeDocument/2006/relationships/image" Target="../media/image130.png"/><Relationship Id="rId5" Type="http://schemas.openxmlformats.org/officeDocument/2006/relationships/image" Target="../media/image90.png"/><Relationship Id="rId15" Type="http://schemas.openxmlformats.org/officeDocument/2006/relationships/image" Target="../media/image100.png"/><Relationship Id="rId23" Type="http://schemas.openxmlformats.org/officeDocument/2006/relationships/image" Target="../media/image108.png"/><Relationship Id="rId28" Type="http://schemas.openxmlformats.org/officeDocument/2006/relationships/image" Target="../media/image113.svg"/><Relationship Id="rId36" Type="http://schemas.openxmlformats.org/officeDocument/2006/relationships/image" Target="../media/image121.svg"/><Relationship Id="rId49" Type="http://schemas.openxmlformats.org/officeDocument/2006/relationships/image" Target="../media/image134.png"/><Relationship Id="rId10" Type="http://schemas.openxmlformats.org/officeDocument/2006/relationships/image" Target="../media/image95.svg"/><Relationship Id="rId19" Type="http://schemas.openxmlformats.org/officeDocument/2006/relationships/image" Target="../media/image104.png"/><Relationship Id="rId31" Type="http://schemas.openxmlformats.org/officeDocument/2006/relationships/image" Target="../media/image116.png"/><Relationship Id="rId44" Type="http://schemas.openxmlformats.org/officeDocument/2006/relationships/image" Target="../media/image129.svg"/><Relationship Id="rId4" Type="http://schemas.openxmlformats.org/officeDocument/2006/relationships/image" Target="../media/image89.svg"/><Relationship Id="rId9" Type="http://schemas.openxmlformats.org/officeDocument/2006/relationships/image" Target="../media/image94.png"/><Relationship Id="rId14" Type="http://schemas.openxmlformats.org/officeDocument/2006/relationships/image" Target="../media/image99.svg"/><Relationship Id="rId22" Type="http://schemas.openxmlformats.org/officeDocument/2006/relationships/image" Target="../media/image107.svg"/><Relationship Id="rId27" Type="http://schemas.openxmlformats.org/officeDocument/2006/relationships/image" Target="../media/image112.png"/><Relationship Id="rId30" Type="http://schemas.openxmlformats.org/officeDocument/2006/relationships/image" Target="../media/image115.svg"/><Relationship Id="rId35" Type="http://schemas.openxmlformats.org/officeDocument/2006/relationships/image" Target="../media/image120.png"/><Relationship Id="rId43" Type="http://schemas.openxmlformats.org/officeDocument/2006/relationships/image" Target="../media/image128.png"/><Relationship Id="rId48" Type="http://schemas.openxmlformats.org/officeDocument/2006/relationships/image" Target="../media/image133.svg"/><Relationship Id="rId8" Type="http://schemas.openxmlformats.org/officeDocument/2006/relationships/image" Target="../media/image93.svg"/><Relationship Id="rId3" Type="http://schemas.openxmlformats.org/officeDocument/2006/relationships/image" Target="../media/image88.png"/><Relationship Id="rId12" Type="http://schemas.openxmlformats.org/officeDocument/2006/relationships/image" Target="../media/image97.svg"/><Relationship Id="rId17" Type="http://schemas.openxmlformats.org/officeDocument/2006/relationships/image" Target="../media/image102.png"/><Relationship Id="rId25" Type="http://schemas.openxmlformats.org/officeDocument/2006/relationships/image" Target="../media/image110.png"/><Relationship Id="rId33" Type="http://schemas.openxmlformats.org/officeDocument/2006/relationships/image" Target="../media/image118.png"/><Relationship Id="rId38" Type="http://schemas.openxmlformats.org/officeDocument/2006/relationships/image" Target="../media/image123.svg"/><Relationship Id="rId46" Type="http://schemas.openxmlformats.org/officeDocument/2006/relationships/image" Target="../media/image131.svg"/><Relationship Id="rId20" Type="http://schemas.openxmlformats.org/officeDocument/2006/relationships/image" Target="../media/image105.svg"/><Relationship Id="rId41" Type="http://schemas.openxmlformats.org/officeDocument/2006/relationships/image" Target="../media/image126.png"/><Relationship Id="rId1" Type="http://schemas.openxmlformats.org/officeDocument/2006/relationships/slideLayout" Target="../slideLayouts/slideLayout34.xml"/><Relationship Id="rId6" Type="http://schemas.openxmlformats.org/officeDocument/2006/relationships/image" Target="../media/image91.sv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70.xml.rels><?xml version="1.0" encoding="UTF-8" standalone="yes"?>
<Relationships xmlns="http://schemas.openxmlformats.org/package/2006/relationships"><Relationship Id="rId13" Type="http://schemas.openxmlformats.org/officeDocument/2006/relationships/image" Target="../media/image146.png"/><Relationship Id="rId18" Type="http://schemas.openxmlformats.org/officeDocument/2006/relationships/image" Target="../media/image151.svg"/><Relationship Id="rId26" Type="http://schemas.openxmlformats.org/officeDocument/2006/relationships/image" Target="../media/image159.svg"/><Relationship Id="rId39" Type="http://schemas.openxmlformats.org/officeDocument/2006/relationships/image" Target="../media/image172.png"/><Relationship Id="rId21" Type="http://schemas.openxmlformats.org/officeDocument/2006/relationships/image" Target="../media/image154.png"/><Relationship Id="rId34" Type="http://schemas.openxmlformats.org/officeDocument/2006/relationships/image" Target="../media/image167.svg"/><Relationship Id="rId42" Type="http://schemas.openxmlformats.org/officeDocument/2006/relationships/image" Target="../media/image175.svg"/><Relationship Id="rId47" Type="http://schemas.openxmlformats.org/officeDocument/2006/relationships/image" Target="../media/image180.png"/><Relationship Id="rId50" Type="http://schemas.openxmlformats.org/officeDocument/2006/relationships/image" Target="../media/image183.svg"/><Relationship Id="rId7" Type="http://schemas.openxmlformats.org/officeDocument/2006/relationships/image" Target="../media/image140.png"/><Relationship Id="rId2" Type="http://schemas.openxmlformats.org/officeDocument/2006/relationships/notesSlide" Target="../notesSlides/notesSlide67.xml"/><Relationship Id="rId16" Type="http://schemas.openxmlformats.org/officeDocument/2006/relationships/image" Target="../media/image149.svg"/><Relationship Id="rId29" Type="http://schemas.openxmlformats.org/officeDocument/2006/relationships/image" Target="../media/image162.png"/><Relationship Id="rId11" Type="http://schemas.openxmlformats.org/officeDocument/2006/relationships/image" Target="../media/image144.png"/><Relationship Id="rId24" Type="http://schemas.openxmlformats.org/officeDocument/2006/relationships/image" Target="../media/image157.svg"/><Relationship Id="rId32" Type="http://schemas.openxmlformats.org/officeDocument/2006/relationships/image" Target="../media/image165.svg"/><Relationship Id="rId37" Type="http://schemas.openxmlformats.org/officeDocument/2006/relationships/image" Target="../media/image170.png"/><Relationship Id="rId40" Type="http://schemas.openxmlformats.org/officeDocument/2006/relationships/image" Target="../media/image173.svg"/><Relationship Id="rId45" Type="http://schemas.openxmlformats.org/officeDocument/2006/relationships/image" Target="../media/image178.png"/><Relationship Id="rId5" Type="http://schemas.openxmlformats.org/officeDocument/2006/relationships/image" Target="../media/image138.png"/><Relationship Id="rId15" Type="http://schemas.openxmlformats.org/officeDocument/2006/relationships/image" Target="../media/image148.png"/><Relationship Id="rId23" Type="http://schemas.openxmlformats.org/officeDocument/2006/relationships/image" Target="../media/image156.png"/><Relationship Id="rId28" Type="http://schemas.openxmlformats.org/officeDocument/2006/relationships/image" Target="../media/image161.svg"/><Relationship Id="rId36" Type="http://schemas.openxmlformats.org/officeDocument/2006/relationships/image" Target="../media/image169.svg"/><Relationship Id="rId49" Type="http://schemas.openxmlformats.org/officeDocument/2006/relationships/image" Target="../media/image182.png"/><Relationship Id="rId10" Type="http://schemas.openxmlformats.org/officeDocument/2006/relationships/image" Target="../media/image143.svg"/><Relationship Id="rId19" Type="http://schemas.openxmlformats.org/officeDocument/2006/relationships/image" Target="../media/image152.png"/><Relationship Id="rId31" Type="http://schemas.openxmlformats.org/officeDocument/2006/relationships/image" Target="../media/image164.png"/><Relationship Id="rId44" Type="http://schemas.openxmlformats.org/officeDocument/2006/relationships/image" Target="../media/image177.svg"/><Relationship Id="rId4" Type="http://schemas.openxmlformats.org/officeDocument/2006/relationships/image" Target="../media/image137.svg"/><Relationship Id="rId9" Type="http://schemas.openxmlformats.org/officeDocument/2006/relationships/image" Target="../media/image142.png"/><Relationship Id="rId14" Type="http://schemas.openxmlformats.org/officeDocument/2006/relationships/image" Target="../media/image147.svg"/><Relationship Id="rId22" Type="http://schemas.openxmlformats.org/officeDocument/2006/relationships/image" Target="../media/image155.svg"/><Relationship Id="rId27" Type="http://schemas.openxmlformats.org/officeDocument/2006/relationships/image" Target="../media/image160.png"/><Relationship Id="rId30" Type="http://schemas.openxmlformats.org/officeDocument/2006/relationships/image" Target="../media/image163.svg"/><Relationship Id="rId35" Type="http://schemas.openxmlformats.org/officeDocument/2006/relationships/image" Target="../media/image168.png"/><Relationship Id="rId43" Type="http://schemas.openxmlformats.org/officeDocument/2006/relationships/image" Target="../media/image176.png"/><Relationship Id="rId48" Type="http://schemas.openxmlformats.org/officeDocument/2006/relationships/image" Target="../media/image181.svg"/><Relationship Id="rId8" Type="http://schemas.openxmlformats.org/officeDocument/2006/relationships/image" Target="../media/image141.svg"/><Relationship Id="rId3" Type="http://schemas.openxmlformats.org/officeDocument/2006/relationships/image" Target="../media/image136.png"/><Relationship Id="rId12" Type="http://schemas.openxmlformats.org/officeDocument/2006/relationships/image" Target="../media/image145.svg"/><Relationship Id="rId17" Type="http://schemas.openxmlformats.org/officeDocument/2006/relationships/image" Target="../media/image150.png"/><Relationship Id="rId25" Type="http://schemas.openxmlformats.org/officeDocument/2006/relationships/image" Target="../media/image158.png"/><Relationship Id="rId33" Type="http://schemas.openxmlformats.org/officeDocument/2006/relationships/image" Target="../media/image166.png"/><Relationship Id="rId38" Type="http://schemas.openxmlformats.org/officeDocument/2006/relationships/image" Target="../media/image171.svg"/><Relationship Id="rId46" Type="http://schemas.openxmlformats.org/officeDocument/2006/relationships/image" Target="../media/image179.svg"/><Relationship Id="rId20" Type="http://schemas.openxmlformats.org/officeDocument/2006/relationships/image" Target="../media/image153.svg"/><Relationship Id="rId41" Type="http://schemas.openxmlformats.org/officeDocument/2006/relationships/image" Target="../media/image174.png"/><Relationship Id="rId1" Type="http://schemas.openxmlformats.org/officeDocument/2006/relationships/slideLayout" Target="../slideLayouts/slideLayout34.xml"/><Relationship Id="rId6" Type="http://schemas.openxmlformats.org/officeDocument/2006/relationships/image" Target="../media/image139.svg"/></Relationships>
</file>

<file path=ppt/slides/_rels/slide71.xml.rels><?xml version="1.0" encoding="UTF-8" standalone="yes"?>
<Relationships xmlns="http://schemas.openxmlformats.org/package/2006/relationships"><Relationship Id="rId13" Type="http://schemas.openxmlformats.org/officeDocument/2006/relationships/image" Target="../media/image194.png"/><Relationship Id="rId18" Type="http://schemas.openxmlformats.org/officeDocument/2006/relationships/image" Target="../media/image199.svg"/><Relationship Id="rId26" Type="http://schemas.openxmlformats.org/officeDocument/2006/relationships/image" Target="../media/image207.svg"/><Relationship Id="rId39" Type="http://schemas.openxmlformats.org/officeDocument/2006/relationships/image" Target="../media/image220.png"/><Relationship Id="rId21" Type="http://schemas.openxmlformats.org/officeDocument/2006/relationships/image" Target="../media/image202.png"/><Relationship Id="rId34" Type="http://schemas.openxmlformats.org/officeDocument/2006/relationships/image" Target="../media/image215.svg"/><Relationship Id="rId42" Type="http://schemas.openxmlformats.org/officeDocument/2006/relationships/image" Target="../media/image223.svg"/><Relationship Id="rId47" Type="http://schemas.openxmlformats.org/officeDocument/2006/relationships/image" Target="../media/image228.png"/><Relationship Id="rId50" Type="http://schemas.openxmlformats.org/officeDocument/2006/relationships/image" Target="../media/image231.svg"/><Relationship Id="rId7" Type="http://schemas.openxmlformats.org/officeDocument/2006/relationships/image" Target="../media/image188.png"/><Relationship Id="rId2" Type="http://schemas.openxmlformats.org/officeDocument/2006/relationships/notesSlide" Target="../notesSlides/notesSlide68.xml"/><Relationship Id="rId16" Type="http://schemas.openxmlformats.org/officeDocument/2006/relationships/image" Target="../media/image197.svg"/><Relationship Id="rId29" Type="http://schemas.openxmlformats.org/officeDocument/2006/relationships/image" Target="../media/image210.png"/><Relationship Id="rId11" Type="http://schemas.openxmlformats.org/officeDocument/2006/relationships/image" Target="../media/image192.png"/><Relationship Id="rId24" Type="http://schemas.openxmlformats.org/officeDocument/2006/relationships/image" Target="../media/image205.svg"/><Relationship Id="rId32" Type="http://schemas.openxmlformats.org/officeDocument/2006/relationships/image" Target="../media/image213.svg"/><Relationship Id="rId37" Type="http://schemas.openxmlformats.org/officeDocument/2006/relationships/image" Target="../media/image218.png"/><Relationship Id="rId40" Type="http://schemas.openxmlformats.org/officeDocument/2006/relationships/image" Target="../media/image221.svg"/><Relationship Id="rId45" Type="http://schemas.openxmlformats.org/officeDocument/2006/relationships/image" Target="../media/image226.png"/><Relationship Id="rId5" Type="http://schemas.openxmlformats.org/officeDocument/2006/relationships/image" Target="../media/image186.png"/><Relationship Id="rId15" Type="http://schemas.openxmlformats.org/officeDocument/2006/relationships/image" Target="../media/image196.png"/><Relationship Id="rId23" Type="http://schemas.openxmlformats.org/officeDocument/2006/relationships/image" Target="../media/image204.png"/><Relationship Id="rId28" Type="http://schemas.openxmlformats.org/officeDocument/2006/relationships/image" Target="../media/image209.svg"/><Relationship Id="rId36" Type="http://schemas.openxmlformats.org/officeDocument/2006/relationships/image" Target="../media/image217.svg"/><Relationship Id="rId49" Type="http://schemas.openxmlformats.org/officeDocument/2006/relationships/image" Target="../media/image230.png"/><Relationship Id="rId10" Type="http://schemas.openxmlformats.org/officeDocument/2006/relationships/image" Target="../media/image191.svg"/><Relationship Id="rId19" Type="http://schemas.openxmlformats.org/officeDocument/2006/relationships/image" Target="../media/image200.png"/><Relationship Id="rId31" Type="http://schemas.openxmlformats.org/officeDocument/2006/relationships/image" Target="../media/image212.png"/><Relationship Id="rId44" Type="http://schemas.openxmlformats.org/officeDocument/2006/relationships/image" Target="../media/image225.svg"/><Relationship Id="rId4" Type="http://schemas.openxmlformats.org/officeDocument/2006/relationships/image" Target="../media/image185.svg"/><Relationship Id="rId9" Type="http://schemas.openxmlformats.org/officeDocument/2006/relationships/image" Target="../media/image190.png"/><Relationship Id="rId14" Type="http://schemas.openxmlformats.org/officeDocument/2006/relationships/image" Target="../media/image195.svg"/><Relationship Id="rId22" Type="http://schemas.openxmlformats.org/officeDocument/2006/relationships/image" Target="../media/image203.svg"/><Relationship Id="rId27" Type="http://schemas.openxmlformats.org/officeDocument/2006/relationships/image" Target="../media/image208.png"/><Relationship Id="rId30" Type="http://schemas.openxmlformats.org/officeDocument/2006/relationships/image" Target="../media/image211.svg"/><Relationship Id="rId35" Type="http://schemas.openxmlformats.org/officeDocument/2006/relationships/image" Target="../media/image216.png"/><Relationship Id="rId43" Type="http://schemas.openxmlformats.org/officeDocument/2006/relationships/image" Target="../media/image224.png"/><Relationship Id="rId48" Type="http://schemas.openxmlformats.org/officeDocument/2006/relationships/image" Target="../media/image229.svg"/><Relationship Id="rId8" Type="http://schemas.openxmlformats.org/officeDocument/2006/relationships/image" Target="../media/image189.svg"/><Relationship Id="rId3" Type="http://schemas.openxmlformats.org/officeDocument/2006/relationships/image" Target="../media/image184.png"/><Relationship Id="rId12" Type="http://schemas.openxmlformats.org/officeDocument/2006/relationships/image" Target="../media/image193.svg"/><Relationship Id="rId17" Type="http://schemas.openxmlformats.org/officeDocument/2006/relationships/image" Target="../media/image198.png"/><Relationship Id="rId25" Type="http://schemas.openxmlformats.org/officeDocument/2006/relationships/image" Target="../media/image206.png"/><Relationship Id="rId33" Type="http://schemas.openxmlformats.org/officeDocument/2006/relationships/image" Target="../media/image214.png"/><Relationship Id="rId38" Type="http://schemas.openxmlformats.org/officeDocument/2006/relationships/image" Target="../media/image219.svg"/><Relationship Id="rId46" Type="http://schemas.openxmlformats.org/officeDocument/2006/relationships/image" Target="../media/image227.svg"/><Relationship Id="rId20" Type="http://schemas.openxmlformats.org/officeDocument/2006/relationships/image" Target="../media/image201.svg"/><Relationship Id="rId41" Type="http://schemas.openxmlformats.org/officeDocument/2006/relationships/image" Target="../media/image222.png"/><Relationship Id="rId1" Type="http://schemas.openxmlformats.org/officeDocument/2006/relationships/slideLayout" Target="../slideLayouts/slideLayout34.xml"/><Relationship Id="rId6" Type="http://schemas.openxmlformats.org/officeDocument/2006/relationships/image" Target="../media/image187.svg"/></Relationships>
</file>

<file path=ppt/slides/_rels/slide72.xml.rels><?xml version="1.0" encoding="UTF-8" standalone="yes"?>
<Relationships xmlns="http://schemas.openxmlformats.org/package/2006/relationships"><Relationship Id="rId8" Type="http://schemas.openxmlformats.org/officeDocument/2006/relationships/image" Target="../media/image237.svg"/><Relationship Id="rId13" Type="http://schemas.openxmlformats.org/officeDocument/2006/relationships/image" Target="../media/image242.png"/><Relationship Id="rId18" Type="http://schemas.openxmlformats.org/officeDocument/2006/relationships/image" Target="../media/image247.svg"/><Relationship Id="rId3" Type="http://schemas.openxmlformats.org/officeDocument/2006/relationships/image" Target="../media/image232.png"/><Relationship Id="rId21" Type="http://schemas.openxmlformats.org/officeDocument/2006/relationships/image" Target="../media/image250.png"/><Relationship Id="rId7" Type="http://schemas.openxmlformats.org/officeDocument/2006/relationships/image" Target="../media/image236.png"/><Relationship Id="rId12" Type="http://schemas.openxmlformats.org/officeDocument/2006/relationships/image" Target="../media/image241.svg"/><Relationship Id="rId17" Type="http://schemas.openxmlformats.org/officeDocument/2006/relationships/image" Target="../media/image246.png"/><Relationship Id="rId2" Type="http://schemas.openxmlformats.org/officeDocument/2006/relationships/notesSlide" Target="../notesSlides/notesSlide69.xml"/><Relationship Id="rId16" Type="http://schemas.openxmlformats.org/officeDocument/2006/relationships/image" Target="../media/image245.svg"/><Relationship Id="rId20" Type="http://schemas.openxmlformats.org/officeDocument/2006/relationships/image" Target="../media/image249.svg"/><Relationship Id="rId1" Type="http://schemas.openxmlformats.org/officeDocument/2006/relationships/slideLayout" Target="../slideLayouts/slideLayout34.xml"/><Relationship Id="rId6" Type="http://schemas.openxmlformats.org/officeDocument/2006/relationships/image" Target="../media/image235.svg"/><Relationship Id="rId11" Type="http://schemas.openxmlformats.org/officeDocument/2006/relationships/image" Target="../media/image240.png"/><Relationship Id="rId5" Type="http://schemas.openxmlformats.org/officeDocument/2006/relationships/image" Target="../media/image234.png"/><Relationship Id="rId15" Type="http://schemas.openxmlformats.org/officeDocument/2006/relationships/image" Target="../media/image244.png"/><Relationship Id="rId10" Type="http://schemas.openxmlformats.org/officeDocument/2006/relationships/image" Target="../media/image239.svg"/><Relationship Id="rId19" Type="http://schemas.openxmlformats.org/officeDocument/2006/relationships/image" Target="../media/image248.png"/><Relationship Id="rId4" Type="http://schemas.openxmlformats.org/officeDocument/2006/relationships/image" Target="../media/image233.svg"/><Relationship Id="rId9" Type="http://schemas.openxmlformats.org/officeDocument/2006/relationships/image" Target="../media/image238.png"/><Relationship Id="rId14" Type="http://schemas.openxmlformats.org/officeDocument/2006/relationships/image" Target="../media/image243.svg"/><Relationship Id="rId22" Type="http://schemas.openxmlformats.org/officeDocument/2006/relationships/image" Target="../media/image251.sv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4.xml"/></Relationships>
</file>

<file path=ppt/slides/_rels/slide74.xml.rels><?xml version="1.0" encoding="UTF-8" standalone="yes"?>
<Relationships xmlns="http://schemas.openxmlformats.org/package/2006/relationships"><Relationship Id="rId8" Type="http://schemas.openxmlformats.org/officeDocument/2006/relationships/hyperlink" Target="https://microsoft.sharepoint.com/teams/BrandCentral/Guidelines/CE_brand_guidelines.pdf" TargetMode="External"/><Relationship Id="rId3" Type="http://schemas.openxmlformats.org/officeDocument/2006/relationships/hyperlink" Target="https://microsoft.sharepoint.com/teams/BrandCentral/Pages/Bundles/CloudEnterprise_Platform_template_03_12_14.aspx" TargetMode="External"/><Relationship Id="rId7" Type="http://schemas.openxmlformats.org/officeDocument/2006/relationships/hyperlink" Target="https://microsoft.sharepoint.com/teams/BrandCentral/" TargetMode="External"/><Relationship Id="rId2" Type="http://schemas.openxmlformats.org/officeDocument/2006/relationships/notesSlide" Target="../notesSlides/notesSlide71.xml"/><Relationship Id="rId1" Type="http://schemas.openxmlformats.org/officeDocument/2006/relationships/slideLayout" Target="../slideLayouts/slideLayout32.xml"/><Relationship Id="rId6" Type="http://schemas.openxmlformats.org/officeDocument/2006/relationships/hyperlink" Target="https://www.microsoft.com/en-us/download/details.aspx?id=41937" TargetMode="External"/><Relationship Id="rId5" Type="http://schemas.openxmlformats.org/officeDocument/2006/relationships/hyperlink" Target="https://microsoft.sharepoint.com/:p:/t/CloudDevAdvocacy/EcQXD_1rzXtAtasVVTri8MIBknzCPuosw3QQG5_goz6_xA?e=7RnRUU" TargetMode="External"/><Relationship Id="rId10" Type="http://schemas.openxmlformats.org/officeDocument/2006/relationships/hyperlink" Target="https://aka.ms/cloudstyle" TargetMode="External"/><Relationship Id="rId4" Type="http://schemas.openxmlformats.org/officeDocument/2006/relationships/hyperlink" Target="https://microsoft.sharepoint.com/teams/BrandCentral/Pages/Bundles/Azure_PowerPoint_template.aspx" TargetMode="External"/><Relationship Id="rId9" Type="http://schemas.openxmlformats.org/officeDocument/2006/relationships/hyperlink" Target="https://microsoft.sharepoint.com/teams/BrandCentral/Guidelines/Brand%20architecture%20at%20Microsoft.pdf"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834BF3-78D5-43A8-AB24-DBBCD6E1C0BD}"/>
              </a:ext>
            </a:extLst>
          </p:cNvPr>
          <p:cNvSpPr>
            <a:spLocks noGrp="1"/>
          </p:cNvSpPr>
          <p:nvPr>
            <p:ph type="title"/>
          </p:nvPr>
        </p:nvSpPr>
        <p:spPr>
          <a:xfrm>
            <a:off x="457200" y="2597647"/>
            <a:ext cx="11482552" cy="1402854"/>
          </a:xfrm>
        </p:spPr>
        <p:txBody>
          <a:bodyPr/>
          <a:lstStyle/>
          <a:p>
            <a:r>
              <a:rPr lang="en-US" dirty="0"/>
              <a:t>Azure Serverless Updates</a:t>
            </a:r>
          </a:p>
        </p:txBody>
      </p:sp>
      <p:sp>
        <p:nvSpPr>
          <p:cNvPr id="8" name="Text Placeholder 7">
            <a:extLst>
              <a:ext uri="{FF2B5EF4-FFF2-40B4-BE49-F238E27FC236}">
                <a16:creationId xmlns:a16="http://schemas.microsoft.com/office/drawing/2014/main" id="{BE1B23B5-AF4C-4180-B474-051F05587608}"/>
              </a:ext>
            </a:extLst>
          </p:cNvPr>
          <p:cNvSpPr>
            <a:spLocks noGrp="1"/>
          </p:cNvSpPr>
          <p:nvPr>
            <p:ph type="body" sz="quarter" idx="25"/>
          </p:nvPr>
        </p:nvSpPr>
        <p:spPr/>
        <p:txBody>
          <a:bodyPr/>
          <a:lstStyle/>
          <a:p>
            <a:r>
              <a:rPr lang="en-US" dirty="0"/>
              <a:t>Michael S. Collier</a:t>
            </a:r>
          </a:p>
        </p:txBody>
      </p:sp>
      <p:sp>
        <p:nvSpPr>
          <p:cNvPr id="9" name="Text Placeholder 8">
            <a:extLst>
              <a:ext uri="{FF2B5EF4-FFF2-40B4-BE49-F238E27FC236}">
                <a16:creationId xmlns:a16="http://schemas.microsoft.com/office/drawing/2014/main" id="{4F17BDC2-8EE8-48D9-8AEB-34DE68A6DECE}"/>
              </a:ext>
            </a:extLst>
          </p:cNvPr>
          <p:cNvSpPr>
            <a:spLocks noGrp="1"/>
          </p:cNvSpPr>
          <p:nvPr>
            <p:ph type="body" sz="quarter" idx="26"/>
          </p:nvPr>
        </p:nvSpPr>
        <p:spPr/>
        <p:txBody>
          <a:bodyPr/>
          <a:lstStyle/>
          <a:p>
            <a:r>
              <a:rPr lang="en-US" dirty="0"/>
              <a:t>Principal SDE, Microsoft</a:t>
            </a:r>
          </a:p>
        </p:txBody>
      </p:sp>
      <p:sp>
        <p:nvSpPr>
          <p:cNvPr id="10" name="Text Placeholder 9">
            <a:extLst>
              <a:ext uri="{FF2B5EF4-FFF2-40B4-BE49-F238E27FC236}">
                <a16:creationId xmlns:a16="http://schemas.microsoft.com/office/drawing/2014/main" id="{389D97A7-17C9-46A6-A9C9-8CBBFA43BCB0}"/>
              </a:ext>
            </a:extLst>
          </p:cNvPr>
          <p:cNvSpPr>
            <a:spLocks noGrp="1"/>
          </p:cNvSpPr>
          <p:nvPr>
            <p:ph type="body" sz="quarter" idx="27"/>
          </p:nvPr>
        </p:nvSpPr>
        <p:spPr/>
        <p:txBody>
          <a:bodyPr/>
          <a:lstStyle/>
          <a:p>
            <a:r>
              <a:rPr lang="en-US" dirty="0"/>
              <a:t>13 May 2019</a:t>
            </a:r>
          </a:p>
        </p:txBody>
      </p:sp>
      <p:sp>
        <p:nvSpPr>
          <p:cNvPr id="11" name="Text Placeholder 10">
            <a:extLst>
              <a:ext uri="{FF2B5EF4-FFF2-40B4-BE49-F238E27FC236}">
                <a16:creationId xmlns:a16="http://schemas.microsoft.com/office/drawing/2014/main" id="{C31F13A8-DD1A-49D7-904D-F5C2120B09D5}"/>
              </a:ext>
            </a:extLst>
          </p:cNvPr>
          <p:cNvSpPr>
            <a:spLocks noGrp="1"/>
          </p:cNvSpPr>
          <p:nvPr>
            <p:ph type="body" sz="quarter" idx="28"/>
          </p:nvPr>
        </p:nvSpPr>
        <p:spPr/>
        <p:txBody>
          <a:bodyPr/>
          <a:lstStyle/>
          <a:p>
            <a:endParaRPr lang="en-US" dirty="0"/>
          </a:p>
        </p:txBody>
      </p:sp>
      <p:sp>
        <p:nvSpPr>
          <p:cNvPr id="12" name="Text Placeholder 11">
            <a:extLst>
              <a:ext uri="{FF2B5EF4-FFF2-40B4-BE49-F238E27FC236}">
                <a16:creationId xmlns:a16="http://schemas.microsoft.com/office/drawing/2014/main" id="{16E51B43-40B8-43D8-B3C4-0CF150C6EB39}"/>
              </a:ext>
            </a:extLst>
          </p:cNvPr>
          <p:cNvSpPr>
            <a:spLocks noGrp="1"/>
          </p:cNvSpPr>
          <p:nvPr>
            <p:ph type="body" sz="quarter" idx="29"/>
          </p:nvPr>
        </p:nvSpPr>
        <p:spPr/>
        <p:txBody>
          <a:bodyPr/>
          <a:lstStyle/>
          <a:p>
            <a:endParaRPr lang="en-US"/>
          </a:p>
        </p:txBody>
      </p:sp>
      <p:sp>
        <p:nvSpPr>
          <p:cNvPr id="7" name="Text Placeholder 6">
            <a:extLst>
              <a:ext uri="{FF2B5EF4-FFF2-40B4-BE49-F238E27FC236}">
                <a16:creationId xmlns:a16="http://schemas.microsoft.com/office/drawing/2014/main" id="{DFF8481F-68EA-461A-98C3-FE5BEA87BE72}"/>
              </a:ext>
            </a:extLst>
          </p:cNvPr>
          <p:cNvSpPr>
            <a:spLocks noGrp="1"/>
          </p:cNvSpPr>
          <p:nvPr>
            <p:ph type="body" idx="7"/>
          </p:nvPr>
        </p:nvSpPr>
        <p:spPr/>
        <p:txBody>
          <a:bodyPr/>
          <a:lstStyle/>
          <a:p>
            <a:r>
              <a:rPr lang="en-US" dirty="0"/>
              <a:t>What’s New from BUILD 2019</a:t>
            </a:r>
          </a:p>
        </p:txBody>
      </p:sp>
      <p:sp>
        <p:nvSpPr>
          <p:cNvPr id="4" name="Slide Number Placeholder 3">
            <a:extLst>
              <a:ext uri="{FF2B5EF4-FFF2-40B4-BE49-F238E27FC236}">
                <a16:creationId xmlns:a16="http://schemas.microsoft.com/office/drawing/2014/main" id="{ED881231-4578-4D08-BA66-6503BDC68767}"/>
              </a:ext>
            </a:extLst>
          </p:cNvPr>
          <p:cNvSpPr>
            <a:spLocks noGrp="1"/>
          </p:cNvSpPr>
          <p:nvPr>
            <p:ph type="sldNum" sz="quarter" idx="4294967295"/>
          </p:nvPr>
        </p:nvSpPr>
        <p:spPr>
          <a:xfrm>
            <a:off x="11012488" y="6442075"/>
            <a:ext cx="1179512" cy="415925"/>
          </a:xfrm>
        </p:spPr>
        <p:txBody>
          <a:bodyPr/>
          <a:lstStyle/>
          <a:p>
            <a:fld id="{529AFA16-AEC4-7D4A-82F3-BDAE8E49079E}" type="slidenum">
              <a:rPr lang="en-US" smtClean="0"/>
              <a:pPr/>
              <a:t>1</a:t>
            </a:fld>
            <a:endParaRPr lang="en-US"/>
          </a:p>
        </p:txBody>
      </p:sp>
    </p:spTree>
    <p:extLst>
      <p:ext uri="{BB962C8B-B14F-4D97-AF65-F5344CB8AC3E}">
        <p14:creationId xmlns:p14="http://schemas.microsoft.com/office/powerpoint/2010/main" val="2793460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1A54-973A-48B2-BBA0-5B09609A5F03}"/>
              </a:ext>
            </a:extLst>
          </p:cNvPr>
          <p:cNvSpPr>
            <a:spLocks noGrp="1"/>
          </p:cNvSpPr>
          <p:nvPr>
            <p:ph type="title"/>
          </p:nvPr>
        </p:nvSpPr>
        <p:spPr/>
        <p:txBody>
          <a:bodyPr>
            <a:normAutofit/>
          </a:bodyPr>
          <a:lstStyle/>
          <a:p>
            <a:r>
              <a:rPr lang="en-US" dirty="0"/>
              <a:t>Extension Bundle</a:t>
            </a:r>
          </a:p>
        </p:txBody>
      </p:sp>
      <p:sp>
        <p:nvSpPr>
          <p:cNvPr id="6" name="Subtitle 5">
            <a:extLst>
              <a:ext uri="{FF2B5EF4-FFF2-40B4-BE49-F238E27FC236}">
                <a16:creationId xmlns:a16="http://schemas.microsoft.com/office/drawing/2014/main" id="{F70C55D0-F27D-40EA-A7A1-B7D8B7F1C20C}"/>
              </a:ext>
            </a:extLst>
          </p:cNvPr>
          <p:cNvSpPr>
            <a:spLocks noGrp="1"/>
          </p:cNvSpPr>
          <p:nvPr>
            <p:ph type="subTitle" idx="27"/>
          </p:nvPr>
        </p:nvSpPr>
        <p:spPr/>
        <p:txBody>
          <a:bodyPr/>
          <a:lstStyle/>
          <a:p>
            <a:r>
              <a:rPr lang="en-US" dirty="0"/>
              <a:t>Include all Microsoft Azure Functions’ team extensions.</a:t>
            </a:r>
          </a:p>
        </p:txBody>
      </p:sp>
      <p:graphicFrame>
        <p:nvGraphicFramePr>
          <p:cNvPr id="8" name="Table 8">
            <a:extLst>
              <a:ext uri="{FF2B5EF4-FFF2-40B4-BE49-F238E27FC236}">
                <a16:creationId xmlns:a16="http://schemas.microsoft.com/office/drawing/2014/main" id="{A77A8ADD-9B4C-49C3-B903-9B960A2C9DDB}"/>
              </a:ext>
            </a:extLst>
          </p:cNvPr>
          <p:cNvGraphicFramePr>
            <a:graphicFrameLocks noGrp="1"/>
          </p:cNvGraphicFramePr>
          <p:nvPr>
            <p:ph idx="32"/>
            <p:extLst>
              <p:ext uri="{D42A27DB-BD31-4B8C-83A1-F6EECF244321}">
                <p14:modId xmlns:p14="http://schemas.microsoft.com/office/powerpoint/2010/main" val="189070600"/>
              </p:ext>
            </p:extLst>
          </p:nvPr>
        </p:nvGraphicFramePr>
        <p:xfrm>
          <a:off x="5044226" y="2736188"/>
          <a:ext cx="7012545" cy="4038600"/>
        </p:xfrm>
        <a:graphic>
          <a:graphicData uri="http://schemas.openxmlformats.org/drawingml/2006/table">
            <a:tbl>
              <a:tblPr firstRow="1" bandRow="1">
                <a:tableStyleId>{5C22544A-7EE6-4342-B048-85BDC9FD1C3A}</a:tableStyleId>
              </a:tblPr>
              <a:tblGrid>
                <a:gridCol w="5694903">
                  <a:extLst>
                    <a:ext uri="{9D8B030D-6E8A-4147-A177-3AD203B41FA5}">
                      <a16:colId xmlns:a16="http://schemas.microsoft.com/office/drawing/2014/main" val="2358351183"/>
                    </a:ext>
                  </a:extLst>
                </a:gridCol>
                <a:gridCol w="1317642">
                  <a:extLst>
                    <a:ext uri="{9D8B030D-6E8A-4147-A177-3AD203B41FA5}">
                      <a16:colId xmlns:a16="http://schemas.microsoft.com/office/drawing/2014/main" val="4076073983"/>
                    </a:ext>
                  </a:extLst>
                </a:gridCol>
              </a:tblGrid>
              <a:tr h="370840">
                <a:tc>
                  <a:txBody>
                    <a:bodyPr/>
                    <a:lstStyle/>
                    <a:p>
                      <a:pPr algn="l" fontAlgn="b"/>
                      <a:r>
                        <a:rPr lang="en-US" dirty="0">
                          <a:effectLst/>
                        </a:rPr>
                        <a:t>Package</a:t>
                      </a:r>
                    </a:p>
                  </a:txBody>
                  <a:tcPr marL="76200" marR="76200" marT="57150" marB="57150" anchor="b"/>
                </a:tc>
                <a:tc>
                  <a:txBody>
                    <a:bodyPr/>
                    <a:lstStyle/>
                    <a:p>
                      <a:pPr algn="l" fontAlgn="b"/>
                      <a:r>
                        <a:rPr lang="en-US">
                          <a:effectLst/>
                        </a:rPr>
                        <a:t>Version</a:t>
                      </a:r>
                    </a:p>
                  </a:txBody>
                  <a:tcPr marL="76200" marR="76200" marT="57150" marB="57150" anchor="b"/>
                </a:tc>
                <a:extLst>
                  <a:ext uri="{0D108BD9-81ED-4DB2-BD59-A6C34878D82A}">
                    <a16:rowId xmlns:a16="http://schemas.microsoft.com/office/drawing/2014/main" val="3474482173"/>
                  </a:ext>
                </a:extLst>
              </a:tr>
              <a:tr h="370840">
                <a:tc>
                  <a:txBody>
                    <a:bodyPr/>
                    <a:lstStyle/>
                    <a:p>
                      <a:pPr fontAlgn="t"/>
                      <a:r>
                        <a:rPr lang="en-US" dirty="0" err="1">
                          <a:solidFill>
                            <a:schemeClr val="tx1"/>
                          </a:solidFill>
                          <a:effectLst/>
                        </a:rPr>
                        <a:t>Microsoft.Azure.WebJobs.Extensions.CosmosDB</a:t>
                      </a:r>
                      <a:endParaRPr lang="en-US" dirty="0">
                        <a:solidFill>
                          <a:schemeClr val="tx1"/>
                        </a:solidFill>
                        <a:effectLst/>
                      </a:endParaRPr>
                    </a:p>
                  </a:txBody>
                  <a:tcPr marL="76200" marR="76200" marT="57150" marB="57150"/>
                </a:tc>
                <a:tc>
                  <a:txBody>
                    <a:bodyPr/>
                    <a:lstStyle/>
                    <a:p>
                      <a:pPr fontAlgn="t"/>
                      <a:r>
                        <a:rPr lang="en-US">
                          <a:solidFill>
                            <a:schemeClr val="tx1"/>
                          </a:solidFill>
                          <a:effectLst/>
                        </a:rPr>
                        <a:t>3.0.3</a:t>
                      </a:r>
                    </a:p>
                  </a:txBody>
                  <a:tcPr marL="76200" marR="76200" marT="57150" marB="57150"/>
                </a:tc>
                <a:extLst>
                  <a:ext uri="{0D108BD9-81ED-4DB2-BD59-A6C34878D82A}">
                    <a16:rowId xmlns:a16="http://schemas.microsoft.com/office/drawing/2014/main" val="1524146229"/>
                  </a:ext>
                </a:extLst>
              </a:tr>
              <a:tr h="370840">
                <a:tc>
                  <a:txBody>
                    <a:bodyPr/>
                    <a:lstStyle/>
                    <a:p>
                      <a:pPr fontAlgn="t"/>
                      <a:r>
                        <a:rPr lang="en-US" dirty="0" err="1">
                          <a:solidFill>
                            <a:schemeClr val="tx1"/>
                          </a:solidFill>
                          <a:effectLst/>
                        </a:rPr>
                        <a:t>Microsoft.Azure.WebJobs.Extensions.DurableTask</a:t>
                      </a:r>
                      <a:endParaRPr lang="en-US" dirty="0">
                        <a:solidFill>
                          <a:schemeClr val="tx1"/>
                        </a:solidFill>
                        <a:effectLst/>
                      </a:endParaRPr>
                    </a:p>
                  </a:txBody>
                  <a:tcPr marL="76200" marR="76200" marT="57150" marB="57150"/>
                </a:tc>
                <a:tc>
                  <a:txBody>
                    <a:bodyPr/>
                    <a:lstStyle/>
                    <a:p>
                      <a:pPr fontAlgn="t"/>
                      <a:r>
                        <a:rPr lang="en-US">
                          <a:solidFill>
                            <a:schemeClr val="tx1"/>
                          </a:solidFill>
                          <a:effectLst/>
                        </a:rPr>
                        <a:t>1.8.0</a:t>
                      </a:r>
                    </a:p>
                  </a:txBody>
                  <a:tcPr marL="76200" marR="76200" marT="57150" marB="57150"/>
                </a:tc>
                <a:extLst>
                  <a:ext uri="{0D108BD9-81ED-4DB2-BD59-A6C34878D82A}">
                    <a16:rowId xmlns:a16="http://schemas.microsoft.com/office/drawing/2014/main" val="3297929687"/>
                  </a:ext>
                </a:extLst>
              </a:tr>
              <a:tr h="370840">
                <a:tc>
                  <a:txBody>
                    <a:bodyPr/>
                    <a:lstStyle/>
                    <a:p>
                      <a:pPr fontAlgn="t"/>
                      <a:r>
                        <a:rPr lang="en-US" dirty="0" err="1">
                          <a:solidFill>
                            <a:schemeClr val="tx1"/>
                          </a:solidFill>
                          <a:effectLst/>
                        </a:rPr>
                        <a:t>Microsoft.Azure.WebJobs.Extensions.EventGrid</a:t>
                      </a:r>
                      <a:endParaRPr lang="en-US" dirty="0">
                        <a:solidFill>
                          <a:schemeClr val="tx1"/>
                        </a:solidFill>
                        <a:effectLst/>
                      </a:endParaRPr>
                    </a:p>
                  </a:txBody>
                  <a:tcPr marL="76200" marR="76200" marT="57150" marB="57150"/>
                </a:tc>
                <a:tc>
                  <a:txBody>
                    <a:bodyPr/>
                    <a:lstStyle/>
                    <a:p>
                      <a:pPr fontAlgn="t"/>
                      <a:r>
                        <a:rPr lang="en-US">
                          <a:solidFill>
                            <a:schemeClr val="tx1"/>
                          </a:solidFill>
                          <a:effectLst/>
                        </a:rPr>
                        <a:t>2.0.0</a:t>
                      </a:r>
                    </a:p>
                  </a:txBody>
                  <a:tcPr marL="76200" marR="76200" marT="57150" marB="57150"/>
                </a:tc>
                <a:extLst>
                  <a:ext uri="{0D108BD9-81ED-4DB2-BD59-A6C34878D82A}">
                    <a16:rowId xmlns:a16="http://schemas.microsoft.com/office/drawing/2014/main" val="4002771369"/>
                  </a:ext>
                </a:extLst>
              </a:tr>
              <a:tr h="370840">
                <a:tc>
                  <a:txBody>
                    <a:bodyPr/>
                    <a:lstStyle/>
                    <a:p>
                      <a:pPr fontAlgn="t"/>
                      <a:r>
                        <a:rPr lang="en-US" dirty="0" err="1">
                          <a:solidFill>
                            <a:schemeClr val="tx1"/>
                          </a:solidFill>
                          <a:effectLst/>
                        </a:rPr>
                        <a:t>Microsoft.Azure.WebJobs.Extensions.EventHubs</a:t>
                      </a:r>
                      <a:endParaRPr lang="en-US" dirty="0">
                        <a:solidFill>
                          <a:schemeClr val="tx1"/>
                        </a:solidFill>
                        <a:effectLst/>
                      </a:endParaRPr>
                    </a:p>
                  </a:txBody>
                  <a:tcPr marL="76200" marR="76200" marT="57150" marB="57150"/>
                </a:tc>
                <a:tc>
                  <a:txBody>
                    <a:bodyPr/>
                    <a:lstStyle/>
                    <a:p>
                      <a:pPr fontAlgn="t"/>
                      <a:r>
                        <a:rPr lang="en-US">
                          <a:solidFill>
                            <a:schemeClr val="tx1"/>
                          </a:solidFill>
                          <a:effectLst/>
                        </a:rPr>
                        <a:t>3.0.3</a:t>
                      </a:r>
                    </a:p>
                  </a:txBody>
                  <a:tcPr marL="76200" marR="76200" marT="57150" marB="57150"/>
                </a:tc>
                <a:extLst>
                  <a:ext uri="{0D108BD9-81ED-4DB2-BD59-A6C34878D82A}">
                    <a16:rowId xmlns:a16="http://schemas.microsoft.com/office/drawing/2014/main" val="2075402430"/>
                  </a:ext>
                </a:extLst>
              </a:tr>
              <a:tr h="370840">
                <a:tc>
                  <a:txBody>
                    <a:bodyPr/>
                    <a:lstStyle/>
                    <a:p>
                      <a:pPr fontAlgn="t"/>
                      <a:r>
                        <a:rPr lang="en-US" dirty="0" err="1">
                          <a:solidFill>
                            <a:schemeClr val="tx1"/>
                          </a:solidFill>
                          <a:effectLst/>
                        </a:rPr>
                        <a:t>Microsoft.Azure.WebJobs.Extensions.SendGrid</a:t>
                      </a:r>
                      <a:endParaRPr lang="en-US" dirty="0">
                        <a:solidFill>
                          <a:schemeClr val="tx1"/>
                        </a:solidFill>
                        <a:effectLst/>
                      </a:endParaRPr>
                    </a:p>
                  </a:txBody>
                  <a:tcPr marL="76200" marR="76200" marT="57150" marB="57150"/>
                </a:tc>
                <a:tc>
                  <a:txBody>
                    <a:bodyPr/>
                    <a:lstStyle/>
                    <a:p>
                      <a:pPr fontAlgn="t"/>
                      <a:r>
                        <a:rPr lang="en-US">
                          <a:solidFill>
                            <a:schemeClr val="tx1"/>
                          </a:solidFill>
                          <a:effectLst/>
                        </a:rPr>
                        <a:t>3.0.0</a:t>
                      </a:r>
                    </a:p>
                  </a:txBody>
                  <a:tcPr marL="76200" marR="76200" marT="57150" marB="57150"/>
                </a:tc>
                <a:extLst>
                  <a:ext uri="{0D108BD9-81ED-4DB2-BD59-A6C34878D82A}">
                    <a16:rowId xmlns:a16="http://schemas.microsoft.com/office/drawing/2014/main" val="748848829"/>
                  </a:ext>
                </a:extLst>
              </a:tr>
              <a:tr h="370840">
                <a:tc>
                  <a:txBody>
                    <a:bodyPr/>
                    <a:lstStyle/>
                    <a:p>
                      <a:pPr fontAlgn="t"/>
                      <a:r>
                        <a:rPr lang="en-US" dirty="0" err="1">
                          <a:solidFill>
                            <a:schemeClr val="tx1"/>
                          </a:solidFill>
                          <a:effectLst/>
                        </a:rPr>
                        <a:t>Microsoft.Azure.WebJobs.Extensions.ServiceBus</a:t>
                      </a:r>
                      <a:endParaRPr lang="en-US" dirty="0">
                        <a:solidFill>
                          <a:schemeClr val="tx1"/>
                        </a:solidFill>
                        <a:effectLst/>
                      </a:endParaRPr>
                    </a:p>
                  </a:txBody>
                  <a:tcPr marL="76200" marR="76200" marT="57150" marB="57150"/>
                </a:tc>
                <a:tc>
                  <a:txBody>
                    <a:bodyPr/>
                    <a:lstStyle/>
                    <a:p>
                      <a:pPr fontAlgn="t"/>
                      <a:r>
                        <a:rPr lang="en-US">
                          <a:solidFill>
                            <a:schemeClr val="tx1"/>
                          </a:solidFill>
                          <a:effectLst/>
                        </a:rPr>
                        <a:t>3.0.3</a:t>
                      </a:r>
                    </a:p>
                  </a:txBody>
                  <a:tcPr marL="76200" marR="76200" marT="57150" marB="57150"/>
                </a:tc>
                <a:extLst>
                  <a:ext uri="{0D108BD9-81ED-4DB2-BD59-A6C34878D82A}">
                    <a16:rowId xmlns:a16="http://schemas.microsoft.com/office/drawing/2014/main" val="2468740565"/>
                  </a:ext>
                </a:extLst>
              </a:tr>
              <a:tr h="370840">
                <a:tc>
                  <a:txBody>
                    <a:bodyPr/>
                    <a:lstStyle/>
                    <a:p>
                      <a:pPr fontAlgn="t"/>
                      <a:r>
                        <a:rPr lang="en-US" dirty="0" err="1">
                          <a:solidFill>
                            <a:schemeClr val="tx1"/>
                          </a:solidFill>
                          <a:effectLst/>
                        </a:rPr>
                        <a:t>Microsoft.Azure.WebJobs.Extensions.SignalRService</a:t>
                      </a:r>
                      <a:endParaRPr lang="en-US" dirty="0">
                        <a:solidFill>
                          <a:schemeClr val="tx1"/>
                        </a:solidFill>
                        <a:effectLst/>
                      </a:endParaRPr>
                    </a:p>
                  </a:txBody>
                  <a:tcPr marL="76200" marR="76200" marT="57150" marB="57150"/>
                </a:tc>
                <a:tc>
                  <a:txBody>
                    <a:bodyPr/>
                    <a:lstStyle/>
                    <a:p>
                      <a:pPr fontAlgn="t"/>
                      <a:r>
                        <a:rPr lang="en-US">
                          <a:solidFill>
                            <a:schemeClr val="tx1"/>
                          </a:solidFill>
                          <a:effectLst/>
                        </a:rPr>
                        <a:t>1.0.0</a:t>
                      </a:r>
                    </a:p>
                  </a:txBody>
                  <a:tcPr marL="76200" marR="76200" marT="57150" marB="57150"/>
                </a:tc>
                <a:extLst>
                  <a:ext uri="{0D108BD9-81ED-4DB2-BD59-A6C34878D82A}">
                    <a16:rowId xmlns:a16="http://schemas.microsoft.com/office/drawing/2014/main" val="2596921520"/>
                  </a:ext>
                </a:extLst>
              </a:tr>
              <a:tr h="370840">
                <a:tc>
                  <a:txBody>
                    <a:bodyPr/>
                    <a:lstStyle/>
                    <a:p>
                      <a:pPr fontAlgn="t"/>
                      <a:r>
                        <a:rPr lang="en-US" dirty="0" err="1">
                          <a:solidFill>
                            <a:schemeClr val="tx1"/>
                          </a:solidFill>
                          <a:effectLst/>
                        </a:rPr>
                        <a:t>Microsoft.Azure.WebJobs.Extensions.Storage</a:t>
                      </a:r>
                      <a:endParaRPr lang="en-US" dirty="0">
                        <a:solidFill>
                          <a:schemeClr val="tx1"/>
                        </a:solidFill>
                        <a:effectLst/>
                      </a:endParaRPr>
                    </a:p>
                  </a:txBody>
                  <a:tcPr marL="76200" marR="76200" marT="57150" marB="57150"/>
                </a:tc>
                <a:tc>
                  <a:txBody>
                    <a:bodyPr/>
                    <a:lstStyle/>
                    <a:p>
                      <a:pPr fontAlgn="t"/>
                      <a:r>
                        <a:rPr lang="en-US">
                          <a:solidFill>
                            <a:schemeClr val="tx1"/>
                          </a:solidFill>
                          <a:effectLst/>
                        </a:rPr>
                        <a:t>3.0.4</a:t>
                      </a:r>
                    </a:p>
                  </a:txBody>
                  <a:tcPr marL="76200" marR="76200" marT="57150" marB="57150"/>
                </a:tc>
                <a:extLst>
                  <a:ext uri="{0D108BD9-81ED-4DB2-BD59-A6C34878D82A}">
                    <a16:rowId xmlns:a16="http://schemas.microsoft.com/office/drawing/2014/main" val="3751177604"/>
                  </a:ext>
                </a:extLst>
              </a:tr>
              <a:tr h="370840">
                <a:tc>
                  <a:txBody>
                    <a:bodyPr/>
                    <a:lstStyle/>
                    <a:p>
                      <a:pPr fontAlgn="t"/>
                      <a:r>
                        <a:rPr lang="en-US" dirty="0" err="1">
                          <a:solidFill>
                            <a:schemeClr val="tx1"/>
                          </a:solidFill>
                          <a:effectLst/>
                        </a:rPr>
                        <a:t>Microsoft.Azure.WebJobs.Extensions.Twilio</a:t>
                      </a:r>
                      <a:endParaRPr lang="en-US" dirty="0">
                        <a:solidFill>
                          <a:schemeClr val="tx1"/>
                        </a:solidFill>
                        <a:effectLst/>
                      </a:endParaRPr>
                    </a:p>
                  </a:txBody>
                  <a:tcPr marL="76200" marR="76200" marT="57150" marB="57150"/>
                </a:tc>
                <a:tc>
                  <a:txBody>
                    <a:bodyPr/>
                    <a:lstStyle/>
                    <a:p>
                      <a:pPr fontAlgn="t"/>
                      <a:r>
                        <a:rPr lang="en-US" dirty="0">
                          <a:solidFill>
                            <a:schemeClr val="tx1"/>
                          </a:solidFill>
                          <a:effectLst/>
                        </a:rPr>
                        <a:t>3.0.0</a:t>
                      </a:r>
                    </a:p>
                  </a:txBody>
                  <a:tcPr marL="76200" marR="76200" marT="57150" marB="57150"/>
                </a:tc>
                <a:extLst>
                  <a:ext uri="{0D108BD9-81ED-4DB2-BD59-A6C34878D82A}">
                    <a16:rowId xmlns:a16="http://schemas.microsoft.com/office/drawing/2014/main" val="1226903491"/>
                  </a:ext>
                </a:extLst>
              </a:tr>
            </a:tbl>
          </a:graphicData>
        </a:graphic>
      </p:graphicFrame>
      <p:sp>
        <p:nvSpPr>
          <p:cNvPr id="13" name="TextBox 12">
            <a:extLst>
              <a:ext uri="{FF2B5EF4-FFF2-40B4-BE49-F238E27FC236}">
                <a16:creationId xmlns:a16="http://schemas.microsoft.com/office/drawing/2014/main" id="{4FE2FB3A-DA67-49C3-A311-4E263D8013A8}"/>
              </a:ext>
            </a:extLst>
          </p:cNvPr>
          <p:cNvSpPr txBox="1"/>
          <p:nvPr/>
        </p:nvSpPr>
        <p:spPr>
          <a:xfrm>
            <a:off x="457200" y="1515193"/>
            <a:ext cx="6812924" cy="1938992"/>
          </a:xfrm>
          <a:prstGeom prst="rect">
            <a:avLst/>
          </a:prstGeom>
        </p:spPr>
        <p:txBody>
          <a:bodyPr wrap="square" lIns="0" tIns="0" rIns="0" bIns="0" rtlCol="0" anchor="t" anchorCtr="0">
            <a:spAutoFit/>
          </a:bodyPr>
          <a:lstStyle/>
          <a:p>
            <a:r>
              <a:rPr lang="en-US" dirty="0">
                <a:latin typeface="Consolas" panose="020B0609020204030204" pitchFamily="49" charset="0"/>
              </a:rPr>
              <a:t>{</a:t>
            </a:r>
          </a:p>
          <a:p>
            <a:r>
              <a:rPr lang="en-US" dirty="0">
                <a:latin typeface="Consolas" panose="020B0609020204030204" pitchFamily="49" charset="0"/>
              </a:rPr>
              <a:t>  "version": "2.0",</a:t>
            </a:r>
          </a:p>
          <a:p>
            <a:r>
              <a:rPr lang="en-US" dirty="0">
                <a:latin typeface="Consolas" panose="020B0609020204030204" pitchFamily="49" charset="0"/>
              </a:rPr>
              <a:t>  "</a:t>
            </a:r>
            <a:r>
              <a:rPr lang="en-US" dirty="0" err="1">
                <a:latin typeface="Consolas" panose="020B0609020204030204" pitchFamily="49" charset="0"/>
              </a:rPr>
              <a:t>exensionBundle</a:t>
            </a:r>
            <a:r>
              <a:rPr lang="en-US" dirty="0">
                <a:latin typeface="Consolas" panose="020B0609020204030204" pitchFamily="49" charset="0"/>
              </a:rPr>
              <a:t>": {</a:t>
            </a:r>
          </a:p>
          <a:p>
            <a:r>
              <a:rPr lang="en-US" dirty="0">
                <a:latin typeface="Consolas" panose="020B0609020204030204" pitchFamily="49" charset="0"/>
              </a:rPr>
              <a:t>    "id": "</a:t>
            </a:r>
            <a:r>
              <a:rPr lang="en-US" dirty="0" err="1">
                <a:latin typeface="Consolas" panose="020B0609020204030204" pitchFamily="49" charset="0"/>
              </a:rPr>
              <a:t>Microsoft.Azure.Functions.ExtensionBundle</a:t>
            </a:r>
            <a:r>
              <a:rPr lang="en-US" dirty="0">
                <a:latin typeface="Consolas" panose="020B0609020204030204" pitchFamily="49" charset="0"/>
              </a:rPr>
              <a:t>",</a:t>
            </a:r>
          </a:p>
          <a:p>
            <a:r>
              <a:rPr lang="en-US" dirty="0">
                <a:latin typeface="Consolas" panose="020B0609020204030204" pitchFamily="49" charset="0"/>
              </a:rPr>
              <a:t>    "version": "[1.*, 2.0.0)"</a:t>
            </a:r>
          </a:p>
          <a:p>
            <a:r>
              <a:rPr lang="en-US" dirty="0">
                <a:latin typeface="Consolas" panose="020B0609020204030204" pitchFamily="49" charset="0"/>
              </a:rPr>
              <a:t>  }</a:t>
            </a:r>
          </a:p>
          <a:p>
            <a:r>
              <a:rPr lang="en-US" dirty="0">
                <a:latin typeface="Consolas" panose="020B0609020204030204" pitchFamily="49" charset="0"/>
              </a:rPr>
              <a:t>}</a:t>
            </a:r>
          </a:p>
        </p:txBody>
      </p:sp>
      <p:sp>
        <p:nvSpPr>
          <p:cNvPr id="14" name="TextBox 13">
            <a:extLst>
              <a:ext uri="{FF2B5EF4-FFF2-40B4-BE49-F238E27FC236}">
                <a16:creationId xmlns:a16="http://schemas.microsoft.com/office/drawing/2014/main" id="{EC26E6A6-7D4F-4399-BAE7-30ACB643F0E4}"/>
              </a:ext>
            </a:extLst>
          </p:cNvPr>
          <p:cNvSpPr txBox="1"/>
          <p:nvPr/>
        </p:nvSpPr>
        <p:spPr>
          <a:xfrm>
            <a:off x="457200" y="3738678"/>
            <a:ext cx="2567947" cy="307777"/>
          </a:xfrm>
          <a:prstGeom prst="rect">
            <a:avLst/>
          </a:prstGeom>
        </p:spPr>
        <p:txBody>
          <a:bodyPr wrap="none" lIns="0" tIns="0" rIns="0" bIns="0" rtlCol="0" anchor="t" anchorCtr="0">
            <a:spAutoFit/>
          </a:bodyPr>
          <a:lstStyle/>
          <a:p>
            <a:r>
              <a:rPr lang="en-US" sz="2000" i="1" dirty="0"/>
              <a:t>Include in </a:t>
            </a:r>
            <a:r>
              <a:rPr lang="en-US" sz="2000" i="1" dirty="0" err="1"/>
              <a:t>host.json</a:t>
            </a:r>
            <a:r>
              <a:rPr lang="en-US" sz="2000" i="1" dirty="0"/>
              <a:t> file.</a:t>
            </a:r>
          </a:p>
        </p:txBody>
      </p:sp>
    </p:spTree>
    <p:extLst>
      <p:ext uri="{BB962C8B-B14F-4D97-AF65-F5344CB8AC3E}">
        <p14:creationId xmlns:p14="http://schemas.microsoft.com/office/powerpoint/2010/main" val="1091830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C9D29-BCC5-496D-9503-FE625B83BF1B}"/>
              </a:ext>
            </a:extLst>
          </p:cNvPr>
          <p:cNvSpPr>
            <a:spLocks noGrp="1"/>
          </p:cNvSpPr>
          <p:nvPr>
            <p:ph type="title"/>
          </p:nvPr>
        </p:nvSpPr>
        <p:spPr/>
        <p:txBody>
          <a:bodyPr>
            <a:normAutofit/>
          </a:bodyPr>
          <a:lstStyle/>
          <a:p>
            <a:r>
              <a:rPr lang="en-US" dirty="0"/>
              <a:t>KEDA</a:t>
            </a:r>
          </a:p>
        </p:txBody>
      </p:sp>
      <p:sp>
        <p:nvSpPr>
          <p:cNvPr id="6" name="Subtitle 5">
            <a:extLst>
              <a:ext uri="{FF2B5EF4-FFF2-40B4-BE49-F238E27FC236}">
                <a16:creationId xmlns:a16="http://schemas.microsoft.com/office/drawing/2014/main" id="{B482FF06-0554-49FE-A836-BB0ABF43210F}"/>
              </a:ext>
            </a:extLst>
          </p:cNvPr>
          <p:cNvSpPr>
            <a:spLocks noGrp="1"/>
          </p:cNvSpPr>
          <p:nvPr>
            <p:ph type="subTitle" idx="27"/>
          </p:nvPr>
        </p:nvSpPr>
        <p:spPr/>
        <p:txBody>
          <a:bodyPr/>
          <a:lstStyle/>
          <a:p>
            <a:endParaRPr lang="en-US"/>
          </a:p>
        </p:txBody>
      </p:sp>
      <p:sp>
        <p:nvSpPr>
          <p:cNvPr id="7" name="Content Placeholder 6">
            <a:extLst>
              <a:ext uri="{FF2B5EF4-FFF2-40B4-BE49-F238E27FC236}">
                <a16:creationId xmlns:a16="http://schemas.microsoft.com/office/drawing/2014/main" id="{915FFBB1-5C66-4F42-8153-DCE75B83CD3D}"/>
              </a:ext>
            </a:extLst>
          </p:cNvPr>
          <p:cNvSpPr>
            <a:spLocks noGrp="1"/>
          </p:cNvSpPr>
          <p:nvPr>
            <p:ph idx="32"/>
          </p:nvPr>
        </p:nvSpPr>
        <p:spPr/>
        <p:txBody>
          <a:bodyPr/>
          <a:lstStyle/>
          <a:p>
            <a:endParaRPr lang="en-US"/>
          </a:p>
        </p:txBody>
      </p:sp>
    </p:spTree>
    <p:extLst>
      <p:ext uri="{BB962C8B-B14F-4D97-AF65-F5344CB8AC3E}">
        <p14:creationId xmlns:p14="http://schemas.microsoft.com/office/powerpoint/2010/main" val="3879791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850DB-DC95-410A-89FB-D4C84553CCBF}"/>
              </a:ext>
            </a:extLst>
          </p:cNvPr>
          <p:cNvSpPr>
            <a:spLocks noGrp="1"/>
          </p:cNvSpPr>
          <p:nvPr>
            <p:ph type="title"/>
          </p:nvPr>
        </p:nvSpPr>
        <p:spPr/>
        <p:txBody>
          <a:bodyPr>
            <a:normAutofit fontScale="90000"/>
          </a:bodyPr>
          <a:lstStyle/>
          <a:p>
            <a:r>
              <a:rPr lang="en-US" dirty="0"/>
              <a:t>Azure App Service</a:t>
            </a:r>
          </a:p>
        </p:txBody>
      </p:sp>
      <p:sp>
        <p:nvSpPr>
          <p:cNvPr id="3" name="Subtitle 2">
            <a:extLst>
              <a:ext uri="{FF2B5EF4-FFF2-40B4-BE49-F238E27FC236}">
                <a16:creationId xmlns:a16="http://schemas.microsoft.com/office/drawing/2014/main" id="{6B4AFB14-2903-4975-A857-11C95D8CB964}"/>
              </a:ext>
            </a:extLst>
          </p:cNvPr>
          <p:cNvSpPr>
            <a:spLocks noGrp="1"/>
          </p:cNvSpPr>
          <p:nvPr>
            <p:ph type="subTitle" idx="27"/>
          </p:nvPr>
        </p:nvSpPr>
        <p:spPr/>
        <p:txBody>
          <a:bodyPr/>
          <a:lstStyle/>
          <a:p>
            <a:endParaRPr lang="en-US"/>
          </a:p>
        </p:txBody>
      </p:sp>
      <p:sp>
        <p:nvSpPr>
          <p:cNvPr id="4" name="Content Placeholder 3">
            <a:extLst>
              <a:ext uri="{FF2B5EF4-FFF2-40B4-BE49-F238E27FC236}">
                <a16:creationId xmlns:a16="http://schemas.microsoft.com/office/drawing/2014/main" id="{F64DE4B5-5763-4D91-A8EF-8E0D93CC9B6D}"/>
              </a:ext>
            </a:extLst>
          </p:cNvPr>
          <p:cNvSpPr>
            <a:spLocks noGrp="1"/>
          </p:cNvSpPr>
          <p:nvPr>
            <p:ph idx="26"/>
          </p:nvPr>
        </p:nvSpPr>
        <p:spPr/>
        <p:txBody>
          <a:bodyPr/>
          <a:lstStyle/>
          <a:p>
            <a:endParaRPr lang="en-US"/>
          </a:p>
        </p:txBody>
      </p:sp>
      <p:sp>
        <p:nvSpPr>
          <p:cNvPr id="5" name="Content Placeholder 4">
            <a:extLst>
              <a:ext uri="{FF2B5EF4-FFF2-40B4-BE49-F238E27FC236}">
                <a16:creationId xmlns:a16="http://schemas.microsoft.com/office/drawing/2014/main" id="{A82208F7-8AF0-4AC3-9246-85B7E1201C9F}"/>
              </a:ext>
            </a:extLst>
          </p:cNvPr>
          <p:cNvSpPr>
            <a:spLocks noGrp="1"/>
          </p:cNvSpPr>
          <p:nvPr>
            <p:ph idx="33"/>
          </p:nvPr>
        </p:nvSpPr>
        <p:spPr/>
        <p:txBody>
          <a:bodyPr/>
          <a:lstStyle/>
          <a:p>
            <a:endParaRPr lang="en-US"/>
          </a:p>
        </p:txBody>
      </p:sp>
    </p:spTree>
    <p:extLst>
      <p:ext uri="{BB962C8B-B14F-4D97-AF65-F5344CB8AC3E}">
        <p14:creationId xmlns:p14="http://schemas.microsoft.com/office/powerpoint/2010/main" val="703666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1F7ECE9-8E93-4212-B8E5-C3364A9147AA}"/>
              </a:ext>
            </a:extLst>
          </p:cNvPr>
          <p:cNvSpPr>
            <a:spLocks noGrp="1"/>
          </p:cNvSpPr>
          <p:nvPr>
            <p:ph type="title"/>
          </p:nvPr>
        </p:nvSpPr>
        <p:spPr/>
        <p:txBody>
          <a:bodyPr/>
          <a:lstStyle/>
          <a:p>
            <a:r>
              <a:rPr lang="en-US" dirty="0"/>
              <a:t>Azure Functions</a:t>
            </a:r>
          </a:p>
        </p:txBody>
      </p:sp>
      <p:sp>
        <p:nvSpPr>
          <p:cNvPr id="7" name="Subtitle 6">
            <a:extLst>
              <a:ext uri="{FF2B5EF4-FFF2-40B4-BE49-F238E27FC236}">
                <a16:creationId xmlns:a16="http://schemas.microsoft.com/office/drawing/2014/main" id="{5B9608DC-9FF8-44CF-A41D-AECF1C524EE0}"/>
              </a:ext>
            </a:extLst>
          </p:cNvPr>
          <p:cNvSpPr>
            <a:spLocks noGrp="1"/>
          </p:cNvSpPr>
          <p:nvPr>
            <p:ph type="subTitle" idx="27"/>
          </p:nvPr>
        </p:nvSpPr>
        <p:spPr/>
        <p:txBody>
          <a:bodyPr/>
          <a:lstStyle/>
          <a:p>
            <a:endParaRPr lang="en-US"/>
          </a:p>
        </p:txBody>
      </p:sp>
      <p:sp>
        <p:nvSpPr>
          <p:cNvPr id="8" name="Content Placeholder 7">
            <a:extLst>
              <a:ext uri="{FF2B5EF4-FFF2-40B4-BE49-F238E27FC236}">
                <a16:creationId xmlns:a16="http://schemas.microsoft.com/office/drawing/2014/main" id="{734F2DD9-BA2C-48B3-A9D1-D6CB13B3F276}"/>
              </a:ext>
            </a:extLst>
          </p:cNvPr>
          <p:cNvSpPr>
            <a:spLocks noGrp="1"/>
          </p:cNvSpPr>
          <p:nvPr>
            <p:ph idx="32"/>
          </p:nvPr>
        </p:nvSpPr>
        <p:spPr/>
        <p:txBody>
          <a:bodyPr/>
          <a:lstStyle/>
          <a:p>
            <a:r>
              <a:rPr lang="en-US" dirty="0"/>
              <a:t>Durable Functions for JavaScript 1.2.0</a:t>
            </a:r>
          </a:p>
          <a:p>
            <a:r>
              <a:rPr lang="en-US" dirty="0"/>
              <a:t>Session-enabled Service Bus trigger</a:t>
            </a:r>
          </a:p>
          <a:p>
            <a:endParaRPr lang="en-US" dirty="0"/>
          </a:p>
        </p:txBody>
      </p:sp>
    </p:spTree>
    <p:extLst>
      <p:ext uri="{BB962C8B-B14F-4D97-AF65-F5344CB8AC3E}">
        <p14:creationId xmlns:p14="http://schemas.microsoft.com/office/powerpoint/2010/main" val="1152846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22D7F-653A-494F-A715-E08A3E56C5B3}"/>
              </a:ext>
            </a:extLst>
          </p:cNvPr>
          <p:cNvSpPr>
            <a:spLocks noGrp="1"/>
          </p:cNvSpPr>
          <p:nvPr>
            <p:ph type="title"/>
          </p:nvPr>
        </p:nvSpPr>
        <p:spPr/>
        <p:txBody>
          <a:bodyPr/>
          <a:lstStyle/>
          <a:p>
            <a:r>
              <a:rPr lang="en-US" dirty="0"/>
              <a:t>Presentation title</a:t>
            </a:r>
          </a:p>
        </p:txBody>
      </p:sp>
      <p:sp>
        <p:nvSpPr>
          <p:cNvPr id="6" name="Text Placeholder 5">
            <a:extLst>
              <a:ext uri="{FF2B5EF4-FFF2-40B4-BE49-F238E27FC236}">
                <a16:creationId xmlns:a16="http://schemas.microsoft.com/office/drawing/2014/main" id="{CB2DEB99-EE36-4674-B7A1-6DE5A0E98B70}"/>
              </a:ext>
            </a:extLst>
          </p:cNvPr>
          <p:cNvSpPr>
            <a:spLocks noGrp="1"/>
          </p:cNvSpPr>
          <p:nvPr>
            <p:ph type="body" idx="7"/>
          </p:nvPr>
        </p:nvSpPr>
        <p:spPr/>
        <p:txBody>
          <a:bodyPr/>
          <a:lstStyle/>
          <a:p>
            <a:r>
              <a:rPr lang="en-US" dirty="0"/>
              <a:t>Session subtitle</a:t>
            </a:r>
          </a:p>
        </p:txBody>
      </p:sp>
      <p:sp>
        <p:nvSpPr>
          <p:cNvPr id="7" name="Text Placeholder 6">
            <a:extLst>
              <a:ext uri="{FF2B5EF4-FFF2-40B4-BE49-F238E27FC236}">
                <a16:creationId xmlns:a16="http://schemas.microsoft.com/office/drawing/2014/main" id="{BA553D1E-D171-474C-ADAF-53615532ADF6}"/>
              </a:ext>
            </a:extLst>
          </p:cNvPr>
          <p:cNvSpPr>
            <a:spLocks noGrp="1"/>
          </p:cNvSpPr>
          <p:nvPr>
            <p:ph type="body" sz="quarter" idx="25"/>
          </p:nvPr>
        </p:nvSpPr>
        <p:spPr/>
        <p:txBody>
          <a:bodyPr/>
          <a:lstStyle/>
          <a:p>
            <a:r>
              <a:rPr lang="en-US" dirty="0"/>
              <a:t>Speaker Name</a:t>
            </a:r>
          </a:p>
        </p:txBody>
      </p:sp>
      <p:sp>
        <p:nvSpPr>
          <p:cNvPr id="8" name="Text Placeholder 7">
            <a:extLst>
              <a:ext uri="{FF2B5EF4-FFF2-40B4-BE49-F238E27FC236}">
                <a16:creationId xmlns:a16="http://schemas.microsoft.com/office/drawing/2014/main" id="{EB92901A-2CD4-4C73-AA91-5691EDFBC4AF}"/>
              </a:ext>
            </a:extLst>
          </p:cNvPr>
          <p:cNvSpPr>
            <a:spLocks noGrp="1"/>
          </p:cNvSpPr>
          <p:nvPr>
            <p:ph type="body" sz="quarter" idx="26"/>
          </p:nvPr>
        </p:nvSpPr>
        <p:spPr/>
        <p:txBody>
          <a:bodyPr/>
          <a:lstStyle/>
          <a:p>
            <a:r>
              <a:rPr lang="en-US" dirty="0"/>
              <a:t>Speaker title</a:t>
            </a:r>
          </a:p>
        </p:txBody>
      </p:sp>
      <p:sp>
        <p:nvSpPr>
          <p:cNvPr id="12" name="Text Placeholder 11">
            <a:extLst>
              <a:ext uri="{FF2B5EF4-FFF2-40B4-BE49-F238E27FC236}">
                <a16:creationId xmlns:a16="http://schemas.microsoft.com/office/drawing/2014/main" id="{3D1C09A4-AE01-4FE7-8E29-73AC5C5A267E}"/>
              </a:ext>
            </a:extLst>
          </p:cNvPr>
          <p:cNvSpPr>
            <a:spLocks noGrp="1"/>
          </p:cNvSpPr>
          <p:nvPr>
            <p:ph type="body" sz="quarter" idx="27"/>
          </p:nvPr>
        </p:nvSpPr>
        <p:spPr/>
        <p:txBody>
          <a:bodyPr/>
          <a:lstStyle/>
          <a:p>
            <a:r>
              <a:rPr lang="en-US" dirty="0"/>
              <a:t>Date</a:t>
            </a:r>
          </a:p>
        </p:txBody>
      </p:sp>
      <p:sp>
        <p:nvSpPr>
          <p:cNvPr id="13" name="Text Placeholder 12">
            <a:extLst>
              <a:ext uri="{FF2B5EF4-FFF2-40B4-BE49-F238E27FC236}">
                <a16:creationId xmlns:a16="http://schemas.microsoft.com/office/drawing/2014/main" id="{BEB0ED92-7612-4A7C-8BFB-D5BE6E3621A0}"/>
              </a:ext>
            </a:extLst>
          </p:cNvPr>
          <p:cNvSpPr>
            <a:spLocks noGrp="1"/>
          </p:cNvSpPr>
          <p:nvPr>
            <p:ph type="body" sz="quarter" idx="28"/>
          </p:nvPr>
        </p:nvSpPr>
        <p:spPr/>
        <p:txBody>
          <a:bodyPr/>
          <a:lstStyle/>
          <a:p>
            <a:endParaRPr lang="en-US"/>
          </a:p>
        </p:txBody>
      </p:sp>
      <p:sp>
        <p:nvSpPr>
          <p:cNvPr id="14" name="Text Placeholder 13">
            <a:extLst>
              <a:ext uri="{FF2B5EF4-FFF2-40B4-BE49-F238E27FC236}">
                <a16:creationId xmlns:a16="http://schemas.microsoft.com/office/drawing/2014/main" id="{14D1C2CB-7C42-4DC4-9ED1-7544226EAEBC}"/>
              </a:ext>
            </a:extLst>
          </p:cNvPr>
          <p:cNvSpPr>
            <a:spLocks noGrp="1"/>
          </p:cNvSpPr>
          <p:nvPr>
            <p:ph type="body" sz="quarter" idx="29"/>
          </p:nvPr>
        </p:nvSpPr>
        <p:spPr/>
        <p:txBody>
          <a:bodyPr/>
          <a:lstStyle/>
          <a:p>
            <a:endParaRPr lang="en-US"/>
          </a:p>
        </p:txBody>
      </p:sp>
    </p:spTree>
    <p:extLst>
      <p:ext uri="{BB962C8B-B14F-4D97-AF65-F5344CB8AC3E}">
        <p14:creationId xmlns:p14="http://schemas.microsoft.com/office/powerpoint/2010/main" val="2210326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3DB1DA55-0CB2-4699-8BB5-4759C9A577C3}"/>
              </a:ext>
            </a:extLst>
          </p:cNvPr>
          <p:cNvSpPr>
            <a:spLocks noGrp="1"/>
          </p:cNvSpPr>
          <p:nvPr>
            <p:ph type="body" sz="quarter" idx="30"/>
          </p:nvPr>
        </p:nvSpPr>
        <p:spPr/>
        <p:txBody>
          <a:bodyPr/>
          <a:lstStyle/>
          <a:p>
            <a:r>
              <a:rPr lang="en-US" dirty="0"/>
              <a:t>Sample layouts</a:t>
            </a:r>
          </a:p>
          <a:p>
            <a:r>
              <a:rPr lang="en-US" dirty="0"/>
              <a:t>Sample charts and visuals </a:t>
            </a:r>
          </a:p>
        </p:txBody>
      </p:sp>
      <p:sp>
        <p:nvSpPr>
          <p:cNvPr id="4" name="Title 3">
            <a:extLst>
              <a:ext uri="{FF2B5EF4-FFF2-40B4-BE49-F238E27FC236}">
                <a16:creationId xmlns:a16="http://schemas.microsoft.com/office/drawing/2014/main" id="{65022D7F-653A-494F-A715-E08A3E56C5B3}"/>
              </a:ext>
            </a:extLst>
          </p:cNvPr>
          <p:cNvSpPr>
            <a:spLocks noGrp="1"/>
          </p:cNvSpPr>
          <p:nvPr>
            <p:ph type="title"/>
          </p:nvPr>
        </p:nvSpPr>
        <p:spPr/>
        <p:txBody>
          <a:bodyPr/>
          <a:lstStyle/>
          <a:p>
            <a:r>
              <a:rPr lang="en-US" dirty="0"/>
              <a:t>Presentation title</a:t>
            </a:r>
          </a:p>
        </p:txBody>
      </p:sp>
      <p:sp>
        <p:nvSpPr>
          <p:cNvPr id="6" name="Text Placeholder 5">
            <a:extLst>
              <a:ext uri="{FF2B5EF4-FFF2-40B4-BE49-F238E27FC236}">
                <a16:creationId xmlns:a16="http://schemas.microsoft.com/office/drawing/2014/main" id="{CB2DEB99-EE36-4674-B7A1-6DE5A0E98B70}"/>
              </a:ext>
            </a:extLst>
          </p:cNvPr>
          <p:cNvSpPr>
            <a:spLocks noGrp="1"/>
          </p:cNvSpPr>
          <p:nvPr>
            <p:ph type="body" idx="7"/>
          </p:nvPr>
        </p:nvSpPr>
        <p:spPr/>
        <p:txBody>
          <a:bodyPr/>
          <a:lstStyle/>
          <a:p>
            <a:r>
              <a:rPr lang="en-US" dirty="0"/>
              <a:t>Session topic</a:t>
            </a:r>
          </a:p>
        </p:txBody>
      </p:sp>
      <p:sp>
        <p:nvSpPr>
          <p:cNvPr id="7" name="Text Placeholder 6">
            <a:extLst>
              <a:ext uri="{FF2B5EF4-FFF2-40B4-BE49-F238E27FC236}">
                <a16:creationId xmlns:a16="http://schemas.microsoft.com/office/drawing/2014/main" id="{BA553D1E-D171-474C-ADAF-53615532ADF6}"/>
              </a:ext>
            </a:extLst>
          </p:cNvPr>
          <p:cNvSpPr>
            <a:spLocks noGrp="1"/>
          </p:cNvSpPr>
          <p:nvPr>
            <p:ph type="body" sz="quarter" idx="25"/>
          </p:nvPr>
        </p:nvSpPr>
        <p:spPr/>
        <p:txBody>
          <a:bodyPr/>
          <a:lstStyle/>
          <a:p>
            <a:r>
              <a:rPr lang="en-US" dirty="0"/>
              <a:t>Speaker Name</a:t>
            </a:r>
          </a:p>
        </p:txBody>
      </p:sp>
      <p:sp>
        <p:nvSpPr>
          <p:cNvPr id="8" name="Text Placeholder 7">
            <a:extLst>
              <a:ext uri="{FF2B5EF4-FFF2-40B4-BE49-F238E27FC236}">
                <a16:creationId xmlns:a16="http://schemas.microsoft.com/office/drawing/2014/main" id="{EB92901A-2CD4-4C73-AA91-5691EDFBC4AF}"/>
              </a:ext>
            </a:extLst>
          </p:cNvPr>
          <p:cNvSpPr>
            <a:spLocks noGrp="1"/>
          </p:cNvSpPr>
          <p:nvPr>
            <p:ph type="body" sz="quarter" idx="26"/>
          </p:nvPr>
        </p:nvSpPr>
        <p:spPr/>
        <p:txBody>
          <a:bodyPr/>
          <a:lstStyle/>
          <a:p>
            <a:r>
              <a:rPr lang="en-US" dirty="0"/>
              <a:t>Speaker title</a:t>
            </a:r>
          </a:p>
        </p:txBody>
      </p:sp>
      <p:sp>
        <p:nvSpPr>
          <p:cNvPr id="11" name="Text Placeholder 10">
            <a:extLst>
              <a:ext uri="{FF2B5EF4-FFF2-40B4-BE49-F238E27FC236}">
                <a16:creationId xmlns:a16="http://schemas.microsoft.com/office/drawing/2014/main" id="{E3BA284D-1674-42AD-BE80-F16D47822E34}"/>
              </a:ext>
            </a:extLst>
          </p:cNvPr>
          <p:cNvSpPr>
            <a:spLocks noGrp="1"/>
          </p:cNvSpPr>
          <p:nvPr>
            <p:ph type="body" sz="quarter" idx="28"/>
          </p:nvPr>
        </p:nvSpPr>
        <p:spPr>
          <a:xfrm>
            <a:off x="4010628" y="5372100"/>
            <a:ext cx="3476128" cy="392510"/>
          </a:xfrm>
        </p:spPr>
        <p:txBody>
          <a:bodyPr/>
          <a:lstStyle/>
          <a:p>
            <a:endParaRPr lang="en-US" dirty="0"/>
          </a:p>
        </p:txBody>
      </p:sp>
      <p:sp>
        <p:nvSpPr>
          <p:cNvPr id="14" name="Text Placeholder 13">
            <a:extLst>
              <a:ext uri="{FF2B5EF4-FFF2-40B4-BE49-F238E27FC236}">
                <a16:creationId xmlns:a16="http://schemas.microsoft.com/office/drawing/2014/main" id="{71BF4DBE-2E7C-4E7D-9146-90890B50240D}"/>
              </a:ext>
            </a:extLst>
          </p:cNvPr>
          <p:cNvSpPr>
            <a:spLocks noGrp="1"/>
          </p:cNvSpPr>
          <p:nvPr>
            <p:ph type="body" sz="quarter" idx="29"/>
          </p:nvPr>
        </p:nvSpPr>
        <p:spPr>
          <a:xfrm>
            <a:off x="4010628" y="5764610"/>
            <a:ext cx="3476127" cy="318060"/>
          </a:xfrm>
        </p:spPr>
        <p:txBody>
          <a:bodyPr/>
          <a:lstStyle/>
          <a:p>
            <a:endParaRPr lang="en-US" dirty="0"/>
          </a:p>
        </p:txBody>
      </p:sp>
      <p:sp>
        <p:nvSpPr>
          <p:cNvPr id="16" name="Picture Placeholder 15">
            <a:extLst>
              <a:ext uri="{FF2B5EF4-FFF2-40B4-BE49-F238E27FC236}">
                <a16:creationId xmlns:a16="http://schemas.microsoft.com/office/drawing/2014/main" id="{313A4A11-7C12-4EA4-8FC1-0E0A848B404C}"/>
              </a:ext>
            </a:extLst>
          </p:cNvPr>
          <p:cNvSpPr>
            <a:spLocks noGrp="1"/>
          </p:cNvSpPr>
          <p:nvPr>
            <p:ph type="pic" sz="quarter" idx="31"/>
          </p:nvPr>
        </p:nvSpPr>
        <p:spPr/>
      </p:sp>
      <p:sp>
        <p:nvSpPr>
          <p:cNvPr id="17" name="Picture Placeholder 16">
            <a:extLst>
              <a:ext uri="{FF2B5EF4-FFF2-40B4-BE49-F238E27FC236}">
                <a16:creationId xmlns:a16="http://schemas.microsoft.com/office/drawing/2014/main" id="{94B31379-0651-49AE-9D20-4CEA342CA85E}"/>
              </a:ext>
            </a:extLst>
          </p:cNvPr>
          <p:cNvSpPr>
            <a:spLocks noGrp="1"/>
          </p:cNvSpPr>
          <p:nvPr>
            <p:ph type="pic" sz="quarter" idx="32"/>
          </p:nvPr>
        </p:nvSpPr>
        <p:spPr>
          <a:xfrm>
            <a:off x="4010628" y="4630768"/>
            <a:ext cx="723900" cy="723900"/>
          </a:xfrm>
        </p:spPr>
      </p:sp>
    </p:spTree>
    <p:extLst>
      <p:ext uri="{BB962C8B-B14F-4D97-AF65-F5344CB8AC3E}">
        <p14:creationId xmlns:p14="http://schemas.microsoft.com/office/powerpoint/2010/main" val="1479162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C5EEBE9-B59A-4F0F-9B15-8B28290C4919}"/>
              </a:ext>
            </a:extLst>
          </p:cNvPr>
          <p:cNvSpPr>
            <a:spLocks noGrp="1"/>
          </p:cNvSpPr>
          <p:nvPr>
            <p:ph type="title"/>
          </p:nvPr>
        </p:nvSpPr>
        <p:spPr/>
        <p:txBody>
          <a:bodyPr>
            <a:normAutofit fontScale="90000"/>
          </a:bodyPr>
          <a:lstStyle/>
          <a:p>
            <a:r>
              <a:rPr lang="en-US" dirty="0"/>
              <a:t>Preferred text layout (no bullets)</a:t>
            </a:r>
          </a:p>
        </p:txBody>
      </p:sp>
      <p:sp>
        <p:nvSpPr>
          <p:cNvPr id="7" name="Content Placeholder 6">
            <a:extLst>
              <a:ext uri="{FF2B5EF4-FFF2-40B4-BE49-F238E27FC236}">
                <a16:creationId xmlns:a16="http://schemas.microsoft.com/office/drawing/2014/main" id="{95ED1F3B-1BA7-4DE1-9E61-854D9C8B43CC}"/>
              </a:ext>
            </a:extLst>
          </p:cNvPr>
          <p:cNvSpPr>
            <a:spLocks noGrp="1"/>
          </p:cNvSpPr>
          <p:nvPr>
            <p:ph type="subTitle" idx="27"/>
          </p:nvPr>
        </p:nvSpPr>
        <p:spPr>
          <a:xfrm>
            <a:off x="457200" y="1051560"/>
            <a:ext cx="11277600" cy="685800"/>
          </a:xfrm>
        </p:spPr>
        <p:txBody>
          <a:bodyPr/>
          <a:lstStyle/>
          <a:p>
            <a:r>
              <a:rPr lang="en-US" dirty="0"/>
              <a:t>Subtitle (if needed)</a:t>
            </a:r>
          </a:p>
        </p:txBody>
      </p:sp>
      <p:sp>
        <p:nvSpPr>
          <p:cNvPr id="8" name="Content Placeholder 7">
            <a:extLst>
              <a:ext uri="{FF2B5EF4-FFF2-40B4-BE49-F238E27FC236}">
                <a16:creationId xmlns:a16="http://schemas.microsoft.com/office/drawing/2014/main" id="{2CD2B64E-9702-4AE1-AE9D-B97D3B46042B}"/>
              </a:ext>
            </a:extLst>
          </p:cNvPr>
          <p:cNvSpPr>
            <a:spLocks noGrp="1"/>
          </p:cNvSpPr>
          <p:nvPr>
            <p:ph idx="1"/>
          </p:nvPr>
        </p:nvSpPr>
        <p:spPr/>
        <p:txBody>
          <a:bodyPr/>
          <a:lstStyle/>
          <a:p>
            <a:r>
              <a:rPr lang="en-US" dirty="0"/>
              <a:t>Main topic: Size 28pt </a:t>
            </a:r>
            <a:r>
              <a:rPr lang="en-US" dirty="0" err="1"/>
              <a:t>Semibold</a:t>
            </a:r>
            <a:endParaRPr lang="en-US" dirty="0"/>
          </a:p>
          <a:p>
            <a:pPr lvl="1"/>
            <a:r>
              <a:rPr lang="en-US" dirty="0"/>
              <a:t>Size 20pt for subtopic text</a:t>
            </a:r>
          </a:p>
          <a:p>
            <a:pPr lvl="1"/>
            <a:r>
              <a:rPr lang="en-US" dirty="0"/>
              <a:t>Size 20pt for subtopic text</a:t>
            </a:r>
          </a:p>
          <a:p>
            <a:r>
              <a:rPr lang="en-US" dirty="0"/>
              <a:t>Main topic: Size 28pt </a:t>
            </a:r>
            <a:r>
              <a:rPr lang="en-US" dirty="0" err="1"/>
              <a:t>Semibold</a:t>
            </a:r>
            <a:endParaRPr lang="en-US" dirty="0"/>
          </a:p>
          <a:p>
            <a:pPr lvl="1"/>
            <a:r>
              <a:rPr lang="en-US" dirty="0"/>
              <a:t>Size 20pt for subtopic text</a:t>
            </a:r>
          </a:p>
          <a:p>
            <a:pPr lvl="1"/>
            <a:r>
              <a:rPr lang="en-US" dirty="0"/>
              <a:t>Size 20pt for subtopic text</a:t>
            </a:r>
          </a:p>
          <a:p>
            <a:r>
              <a:rPr lang="en-US" dirty="0"/>
              <a:t>Main topic: Size 28pt </a:t>
            </a:r>
            <a:r>
              <a:rPr lang="en-US" dirty="0" err="1"/>
              <a:t>Semibold</a:t>
            </a:r>
            <a:endParaRPr lang="en-US" dirty="0"/>
          </a:p>
          <a:p>
            <a:pPr marL="66675" lvl="2" indent="0">
              <a:buNone/>
            </a:pPr>
            <a:r>
              <a:rPr lang="en-US" dirty="0"/>
              <a:t>Size 20pt for subtopic text</a:t>
            </a:r>
          </a:p>
          <a:p>
            <a:pPr marL="66675" lvl="2" indent="0">
              <a:buNone/>
            </a:pPr>
            <a:r>
              <a:rPr lang="en-US" dirty="0"/>
              <a:t>Size 20pt for subtopic text</a:t>
            </a:r>
          </a:p>
        </p:txBody>
      </p:sp>
    </p:spTree>
    <p:extLst>
      <p:ext uri="{BB962C8B-B14F-4D97-AF65-F5344CB8AC3E}">
        <p14:creationId xmlns:p14="http://schemas.microsoft.com/office/powerpoint/2010/main" val="12653633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C5EEBE9-B59A-4F0F-9B15-8B28290C4919}"/>
              </a:ext>
            </a:extLst>
          </p:cNvPr>
          <p:cNvSpPr>
            <a:spLocks noGrp="1"/>
          </p:cNvSpPr>
          <p:nvPr>
            <p:ph type="title"/>
          </p:nvPr>
        </p:nvSpPr>
        <p:spPr/>
        <p:txBody>
          <a:bodyPr>
            <a:normAutofit fontScale="90000"/>
          </a:bodyPr>
          <a:lstStyle/>
          <a:p>
            <a:r>
              <a:rPr lang="en-US" dirty="0"/>
              <a:t>Preferred text layout (bullets)</a:t>
            </a:r>
          </a:p>
        </p:txBody>
      </p:sp>
      <p:sp>
        <p:nvSpPr>
          <p:cNvPr id="7" name="Content Placeholder 6">
            <a:extLst>
              <a:ext uri="{FF2B5EF4-FFF2-40B4-BE49-F238E27FC236}">
                <a16:creationId xmlns:a16="http://schemas.microsoft.com/office/drawing/2014/main" id="{95ED1F3B-1BA7-4DE1-9E61-854D9C8B43CC}"/>
              </a:ext>
            </a:extLst>
          </p:cNvPr>
          <p:cNvSpPr>
            <a:spLocks noGrp="1"/>
          </p:cNvSpPr>
          <p:nvPr>
            <p:ph type="subTitle" idx="27"/>
          </p:nvPr>
        </p:nvSpPr>
        <p:spPr>
          <a:xfrm>
            <a:off x="457200" y="1051560"/>
            <a:ext cx="11277600" cy="685800"/>
          </a:xfrm>
        </p:spPr>
        <p:txBody>
          <a:bodyPr/>
          <a:lstStyle/>
          <a:p>
            <a:r>
              <a:rPr lang="en-US" dirty="0"/>
              <a:t>Subtitle (if needed)</a:t>
            </a:r>
          </a:p>
        </p:txBody>
      </p:sp>
      <p:sp>
        <p:nvSpPr>
          <p:cNvPr id="8" name="Content Placeholder 7">
            <a:extLst>
              <a:ext uri="{FF2B5EF4-FFF2-40B4-BE49-F238E27FC236}">
                <a16:creationId xmlns:a16="http://schemas.microsoft.com/office/drawing/2014/main" id="{2CD2B64E-9702-4AE1-AE9D-B97D3B46042B}"/>
              </a:ext>
            </a:extLst>
          </p:cNvPr>
          <p:cNvSpPr>
            <a:spLocks noGrp="1"/>
          </p:cNvSpPr>
          <p:nvPr>
            <p:ph idx="1"/>
          </p:nvPr>
        </p:nvSpPr>
        <p:spPr/>
        <p:txBody>
          <a:bodyPr/>
          <a:lstStyle/>
          <a:p>
            <a:r>
              <a:rPr lang="en-US" dirty="0"/>
              <a:t>Main topic: Size 28pt </a:t>
            </a:r>
            <a:r>
              <a:rPr lang="en-US" dirty="0" err="1"/>
              <a:t>Semibold</a:t>
            </a:r>
            <a:endParaRPr lang="en-US" dirty="0"/>
          </a:p>
          <a:p>
            <a:pPr lvl="2"/>
            <a:r>
              <a:rPr lang="en-US" sz="2000" dirty="0"/>
              <a:t>Size 20pt for subtopic text</a:t>
            </a:r>
          </a:p>
          <a:p>
            <a:pPr lvl="2"/>
            <a:r>
              <a:rPr lang="en-US" sz="2000" dirty="0"/>
              <a:t>Size 20pt for subtopic text</a:t>
            </a:r>
          </a:p>
          <a:p>
            <a:r>
              <a:rPr lang="en-US" dirty="0"/>
              <a:t>Main topic: Size 28pt </a:t>
            </a:r>
            <a:r>
              <a:rPr lang="en-US" dirty="0" err="1"/>
              <a:t>Semibold</a:t>
            </a:r>
            <a:endParaRPr lang="en-US" dirty="0"/>
          </a:p>
          <a:p>
            <a:pPr lvl="2"/>
            <a:r>
              <a:rPr lang="en-US" sz="2000" dirty="0"/>
              <a:t>Size 20pt for subtopic text</a:t>
            </a:r>
          </a:p>
          <a:p>
            <a:pPr lvl="2"/>
            <a:r>
              <a:rPr lang="en-US" sz="2000" dirty="0"/>
              <a:t>Size 20pt for subtopic text</a:t>
            </a:r>
          </a:p>
          <a:p>
            <a:r>
              <a:rPr lang="en-US" dirty="0"/>
              <a:t>Main topic: Size 28pt </a:t>
            </a:r>
            <a:r>
              <a:rPr lang="en-US" dirty="0" err="1"/>
              <a:t>Semibold</a:t>
            </a:r>
            <a:endParaRPr lang="en-US" dirty="0"/>
          </a:p>
          <a:p>
            <a:pPr lvl="2"/>
            <a:r>
              <a:rPr lang="en-US" sz="2000" dirty="0"/>
              <a:t>Size 20pt for subtopic text</a:t>
            </a:r>
          </a:p>
          <a:p>
            <a:pPr lvl="2"/>
            <a:r>
              <a:rPr lang="en-US" sz="2000" dirty="0"/>
              <a:t>Size 20pt for subtopic text</a:t>
            </a:r>
          </a:p>
        </p:txBody>
      </p:sp>
    </p:spTree>
    <p:extLst>
      <p:ext uri="{BB962C8B-B14F-4D97-AF65-F5344CB8AC3E}">
        <p14:creationId xmlns:p14="http://schemas.microsoft.com/office/powerpoint/2010/main" val="482535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C5EEBE9-B59A-4F0F-9B15-8B28290C4919}"/>
              </a:ext>
            </a:extLst>
          </p:cNvPr>
          <p:cNvSpPr>
            <a:spLocks noGrp="1"/>
          </p:cNvSpPr>
          <p:nvPr>
            <p:ph type="title"/>
          </p:nvPr>
        </p:nvSpPr>
        <p:spPr/>
        <p:txBody>
          <a:bodyPr>
            <a:normAutofit fontScale="90000"/>
          </a:bodyPr>
          <a:lstStyle/>
          <a:p>
            <a:r>
              <a:rPr lang="en-US" dirty="0"/>
              <a:t>Adjusting list levels</a:t>
            </a:r>
          </a:p>
        </p:txBody>
      </p:sp>
      <p:sp>
        <p:nvSpPr>
          <p:cNvPr id="2" name="Subtitle 1">
            <a:extLst>
              <a:ext uri="{FF2B5EF4-FFF2-40B4-BE49-F238E27FC236}">
                <a16:creationId xmlns:a16="http://schemas.microsoft.com/office/drawing/2014/main" id="{811A7DF5-3261-4898-8892-B80134751B74}"/>
              </a:ext>
            </a:extLst>
          </p:cNvPr>
          <p:cNvSpPr>
            <a:spLocks noGrp="1"/>
          </p:cNvSpPr>
          <p:nvPr>
            <p:ph type="subTitle" idx="27"/>
          </p:nvPr>
        </p:nvSpPr>
        <p:spPr/>
        <p:txBody>
          <a:bodyPr/>
          <a:lstStyle/>
          <a:p>
            <a:endParaRPr lang="en-US"/>
          </a:p>
        </p:txBody>
      </p:sp>
      <p:sp>
        <p:nvSpPr>
          <p:cNvPr id="8" name="Content Placeholder 7">
            <a:extLst>
              <a:ext uri="{FF2B5EF4-FFF2-40B4-BE49-F238E27FC236}">
                <a16:creationId xmlns:a16="http://schemas.microsoft.com/office/drawing/2014/main" id="{2CD2B64E-9702-4AE1-AE9D-B97D3B46042B}"/>
              </a:ext>
            </a:extLst>
          </p:cNvPr>
          <p:cNvSpPr>
            <a:spLocks noGrp="1"/>
          </p:cNvSpPr>
          <p:nvPr>
            <p:ph idx="1"/>
          </p:nvPr>
        </p:nvSpPr>
        <p:spPr/>
        <p:txBody>
          <a:bodyPr/>
          <a:lstStyle/>
          <a:p>
            <a:r>
              <a:rPr lang="en-US" dirty="0"/>
              <a:t>Main topic: Size 28pt </a:t>
            </a:r>
            <a:r>
              <a:rPr lang="en-US" dirty="0" err="1"/>
              <a:t>Semibold</a:t>
            </a:r>
            <a:endParaRPr lang="en-US" dirty="0"/>
          </a:p>
          <a:p>
            <a:pPr lvl="1"/>
            <a:r>
              <a:rPr lang="en-US" dirty="0"/>
              <a:t>Size 20pt for subtopic text</a:t>
            </a:r>
          </a:p>
          <a:p>
            <a:pPr lvl="1"/>
            <a:r>
              <a:rPr lang="en-US" dirty="0"/>
              <a:t>Size 20pt for subtopic text</a:t>
            </a:r>
          </a:p>
          <a:p>
            <a:r>
              <a:rPr lang="en-US" dirty="0"/>
              <a:t>Main topic: Size 28pt </a:t>
            </a:r>
            <a:r>
              <a:rPr lang="en-US" dirty="0" err="1"/>
              <a:t>Semibold</a:t>
            </a:r>
            <a:endParaRPr lang="en-US" dirty="0"/>
          </a:p>
          <a:p>
            <a:pPr lvl="1"/>
            <a:r>
              <a:rPr lang="en-US" dirty="0"/>
              <a:t>Size 20pt for subtopic text</a:t>
            </a:r>
          </a:p>
          <a:p>
            <a:pPr lvl="1"/>
            <a:r>
              <a:rPr lang="en-US" dirty="0"/>
              <a:t>Size 20pt for subtopic text</a:t>
            </a:r>
          </a:p>
          <a:p>
            <a:r>
              <a:rPr lang="en-US" dirty="0"/>
              <a:t>Main topic: Size 28pt </a:t>
            </a:r>
            <a:r>
              <a:rPr lang="en-US" dirty="0" err="1"/>
              <a:t>Semibold</a:t>
            </a:r>
            <a:endParaRPr lang="en-US" dirty="0"/>
          </a:p>
          <a:p>
            <a:pPr marL="66675" lvl="2" indent="0">
              <a:buNone/>
            </a:pPr>
            <a:r>
              <a:rPr lang="en-US" dirty="0"/>
              <a:t>Size 20pt for subtopic text</a:t>
            </a:r>
          </a:p>
          <a:p>
            <a:pPr marL="66675" lvl="2" indent="0">
              <a:buNone/>
            </a:pPr>
            <a:r>
              <a:rPr lang="en-US" dirty="0"/>
              <a:t>Size 20pt for subtopic text</a:t>
            </a:r>
          </a:p>
        </p:txBody>
      </p:sp>
      <p:pic>
        <p:nvPicPr>
          <p:cNvPr id="5" name="Picture 3">
            <a:extLst>
              <a:ext uri="{FF2B5EF4-FFF2-40B4-BE49-F238E27FC236}">
                <a16:creationId xmlns:a16="http://schemas.microsoft.com/office/drawing/2014/main" id="{55B961C7-E4B0-4E43-8F56-487F45CBA79B}"/>
              </a:ext>
            </a:extLst>
          </p:cNvPr>
          <p:cNvPicPr>
            <a:picLocks noChangeArrowheads="1"/>
          </p:cNvPicPr>
          <p:nvPr/>
        </p:nvPicPr>
        <p:blipFill>
          <a:blip r:embed="rId3">
            <a:extLst>
              <a:ext uri="{28A0092B-C50C-407E-A947-70E740481C1C}">
                <a14:useLocalDpi xmlns:a14="http://schemas.microsoft.com/office/drawing/2010/main"/>
              </a:ext>
            </a:extLst>
          </a:blip>
          <a:stretch>
            <a:fillRect/>
          </a:stretch>
        </p:blipFill>
        <p:spPr bwMode="auto">
          <a:xfrm>
            <a:off x="4217867" y="5385506"/>
            <a:ext cx="6264116" cy="1396294"/>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a:extLst>
              <a:ext uri="{FF2B5EF4-FFF2-40B4-BE49-F238E27FC236}">
                <a16:creationId xmlns:a16="http://schemas.microsoft.com/office/drawing/2014/main" id="{F035E0D8-3FDA-4A4A-9590-78DBD7D5A6EF}"/>
              </a:ext>
            </a:extLst>
          </p:cNvPr>
          <p:cNvSpPr/>
          <p:nvPr/>
        </p:nvSpPr>
        <p:spPr bwMode="auto">
          <a:xfrm>
            <a:off x="7741920" y="656369"/>
            <a:ext cx="3870750" cy="3940573"/>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dirty="0">
                <a:gradFill>
                  <a:gsLst>
                    <a:gs pos="5417">
                      <a:srgbClr val="FFFFFF"/>
                    </a:gs>
                    <a:gs pos="28000">
                      <a:srgbClr val="FFFFFF"/>
                    </a:gs>
                  </a:gsLst>
                  <a:lin ang="5400000" scaled="0"/>
                </a:gradFill>
                <a:ea typeface="Segoe UI" pitchFamily="34" charset="0"/>
                <a:cs typeface="Segoe UI" pitchFamily="34" charset="0"/>
              </a:rPr>
              <a:t>Use the “Decrease List Level” and “Increase List Level” tools on the Home Menu to change text levels.</a:t>
            </a:r>
          </a:p>
          <a:p>
            <a:pPr defTabSz="932472" fontAlgn="base">
              <a:spcBef>
                <a:spcPts val="612"/>
              </a:spcBef>
              <a:spcAft>
                <a:spcPct val="0"/>
              </a:spcAft>
            </a:pPr>
            <a:r>
              <a:rPr lang="en-US" sz="1400" dirty="0">
                <a:gradFill>
                  <a:gsLst>
                    <a:gs pos="5417">
                      <a:srgbClr val="FFFFFF"/>
                    </a:gs>
                    <a:gs pos="28000">
                      <a:srgbClr val="FFFFFF"/>
                    </a:gs>
                  </a:gsLst>
                  <a:lin ang="5400000" scaled="0"/>
                </a:gradFill>
                <a:ea typeface="Segoe UI" pitchFamily="34" charset="0"/>
                <a:cs typeface="Segoe UI" pitchFamily="34" charset="0"/>
              </a:rPr>
              <a:t>Try this:  </a:t>
            </a:r>
          </a:p>
          <a:p>
            <a:pPr marL="294732" indent="-239672" defTabSz="932472" fontAlgn="base">
              <a:spcBef>
                <a:spcPct val="0"/>
              </a:spcBef>
              <a:spcAft>
                <a:spcPct val="0"/>
              </a:spcAft>
              <a:buFont typeface="+mj-lt"/>
              <a:buAutoNum type="arabicPeriod"/>
            </a:pPr>
            <a:r>
              <a:rPr lang="en-US" sz="1400" dirty="0">
                <a:gradFill>
                  <a:gsLst>
                    <a:gs pos="5417">
                      <a:srgbClr val="FFFFFF"/>
                    </a:gs>
                    <a:gs pos="28000">
                      <a:srgbClr val="FFFFFF"/>
                    </a:gs>
                  </a:gsLst>
                  <a:lin ang="5400000" scaled="0"/>
                </a:gradFill>
                <a:ea typeface="Segoe UI" pitchFamily="34" charset="0"/>
                <a:cs typeface="Segoe UI" pitchFamily="34" charset="0"/>
              </a:rPr>
              <a:t>Place your cursor in any row of text to the left that says “Size 20pt for subtopics.”</a:t>
            </a:r>
          </a:p>
          <a:p>
            <a:pPr marL="294732" indent="-239672" defTabSz="932472" fontAlgn="base">
              <a:spcBef>
                <a:spcPct val="0"/>
              </a:spcBef>
              <a:spcAft>
                <a:spcPct val="0"/>
              </a:spcAft>
              <a:buFont typeface="+mj-lt"/>
              <a:buAutoNum type="arabicPeriod"/>
            </a:pPr>
            <a:r>
              <a:rPr lang="en-US" sz="1400" dirty="0">
                <a:gradFill>
                  <a:gsLst>
                    <a:gs pos="5417">
                      <a:srgbClr val="FFFFFF"/>
                    </a:gs>
                    <a:gs pos="28000">
                      <a:srgbClr val="FFFFFF"/>
                    </a:gs>
                  </a:gsLst>
                  <a:lin ang="5400000" scaled="0"/>
                </a:gradFill>
                <a:ea typeface="Segoe UI" pitchFamily="34" charset="0"/>
                <a:cs typeface="Segoe UI" pitchFamily="34" charset="0"/>
              </a:rPr>
              <a:t>Next click the Home tab, and then on the “</a:t>
            </a:r>
            <a:r>
              <a:rPr lang="en-US" sz="1400" u="sng" dirty="0">
                <a:gradFill>
                  <a:gsLst>
                    <a:gs pos="5417">
                      <a:srgbClr val="FFFFFF"/>
                    </a:gs>
                    <a:gs pos="28000">
                      <a:srgbClr val="FFFFFF"/>
                    </a:gs>
                  </a:gsLst>
                  <a:lin ang="5400000" scaled="0"/>
                </a:gradFill>
                <a:ea typeface="Segoe UI" pitchFamily="34" charset="0"/>
                <a:cs typeface="Segoe UI" pitchFamily="34" charset="0"/>
              </a:rPr>
              <a:t>Decrease List level</a:t>
            </a:r>
            <a:r>
              <a:rPr lang="en-US" sz="1400" dirty="0">
                <a:gradFill>
                  <a:gsLst>
                    <a:gs pos="5417">
                      <a:srgbClr val="FFFFFF"/>
                    </a:gs>
                    <a:gs pos="28000">
                      <a:srgbClr val="FFFFFF"/>
                    </a:gs>
                  </a:gsLst>
                  <a:lin ang="5400000" scaled="0"/>
                </a:gradFill>
                <a:ea typeface="Segoe UI" pitchFamily="34" charset="0"/>
                <a:cs typeface="Segoe UI" pitchFamily="34" charset="0"/>
              </a:rPr>
              <a:t>” tool. Notice how the line moves up one level.</a:t>
            </a:r>
          </a:p>
          <a:p>
            <a:pPr marL="294732" indent="-239672" defTabSz="932472" fontAlgn="base">
              <a:spcBef>
                <a:spcPct val="0"/>
              </a:spcBef>
              <a:spcAft>
                <a:spcPct val="0"/>
              </a:spcAft>
              <a:buFont typeface="+mj-lt"/>
              <a:buAutoNum type="arabicPeriod"/>
            </a:pPr>
            <a:r>
              <a:rPr lang="en-US" sz="1400" dirty="0">
                <a:gradFill>
                  <a:gsLst>
                    <a:gs pos="5417">
                      <a:srgbClr val="FFFFFF"/>
                    </a:gs>
                    <a:gs pos="28000">
                      <a:srgbClr val="FFFFFF"/>
                    </a:gs>
                  </a:gsLst>
                  <a:lin ang="5400000" scaled="0"/>
                </a:gradFill>
                <a:ea typeface="Segoe UI" pitchFamily="34" charset="0"/>
                <a:cs typeface="Segoe UI" pitchFamily="34" charset="0"/>
              </a:rPr>
              <a:t>Now try placing your cursor in one of the  “Main topic…” lines of text. Click the “</a:t>
            </a:r>
            <a:r>
              <a:rPr lang="en-US" sz="1400" u="sng" dirty="0">
                <a:gradFill>
                  <a:gsLst>
                    <a:gs pos="5417">
                      <a:srgbClr val="FFFFFF"/>
                    </a:gs>
                    <a:gs pos="28000">
                      <a:srgbClr val="FFFFFF"/>
                    </a:gs>
                  </a:gsLst>
                  <a:lin ang="5400000" scaled="0"/>
                </a:gradFill>
                <a:ea typeface="Segoe UI" pitchFamily="34" charset="0"/>
                <a:cs typeface="Segoe UI" pitchFamily="34" charset="0"/>
              </a:rPr>
              <a:t>Increase List Level</a:t>
            </a:r>
            <a:r>
              <a:rPr lang="en-US" sz="1400" dirty="0">
                <a:gradFill>
                  <a:gsLst>
                    <a:gs pos="5417">
                      <a:srgbClr val="FFFFFF"/>
                    </a:gs>
                    <a:gs pos="28000">
                      <a:srgbClr val="FFFFFF"/>
                    </a:gs>
                  </a:gsLst>
                  <a:lin ang="5400000" scaled="0"/>
                </a:gradFill>
                <a:ea typeface="Segoe UI" pitchFamily="34" charset="0"/>
                <a:cs typeface="Segoe UI" pitchFamily="34" charset="0"/>
              </a:rPr>
              <a:t>” tool and see how the text is pushed in one level.</a:t>
            </a:r>
          </a:p>
          <a:p>
            <a:pPr defTabSz="932472" fontAlgn="base">
              <a:spcBef>
                <a:spcPts val="612"/>
              </a:spcBef>
              <a:spcAft>
                <a:spcPct val="0"/>
              </a:spcAft>
            </a:pPr>
            <a:r>
              <a:rPr lang="en-US" sz="1400" dirty="0">
                <a:gradFill>
                  <a:gsLst>
                    <a:gs pos="5417">
                      <a:srgbClr val="FFFFFF"/>
                    </a:gs>
                    <a:gs pos="28000">
                      <a:srgbClr val="FFFFFF"/>
                    </a:gs>
                  </a:gsLst>
                  <a:lin ang="5400000" scaled="0"/>
                </a:gradFill>
                <a:ea typeface="Segoe UI" pitchFamily="34" charset="0"/>
                <a:cs typeface="Segoe UI" pitchFamily="34" charset="0"/>
              </a:rPr>
              <a:t>Use these 2 tools to adjust your text levels as you work.</a:t>
            </a:r>
          </a:p>
        </p:txBody>
      </p:sp>
    </p:spTree>
    <p:extLst>
      <p:ext uri="{BB962C8B-B14F-4D97-AF65-F5344CB8AC3E}">
        <p14:creationId xmlns:p14="http://schemas.microsoft.com/office/powerpoint/2010/main" val="1975665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D1EE50F8-BC7E-4EAB-A354-E42124248905}"/>
              </a:ext>
            </a:extLst>
          </p:cNvPr>
          <p:cNvSpPr>
            <a:spLocks noGrp="1"/>
          </p:cNvSpPr>
          <p:nvPr>
            <p:ph type="body" sz="quarter" idx="29"/>
          </p:nvPr>
        </p:nvSpPr>
        <p:spPr/>
        <p:txBody>
          <a:bodyPr/>
          <a:lstStyle/>
          <a:p>
            <a:r>
              <a:rPr lang="en-US" b="0" dirty="0">
                <a:solidFill>
                  <a:schemeClr val="tx2"/>
                </a:solidFill>
              </a:rPr>
              <a:t>interest </a:t>
            </a:r>
            <a:r>
              <a:rPr lang="en-US" b="0" dirty="0" err="1">
                <a:solidFill>
                  <a:schemeClr val="tx2"/>
                </a:solidFill>
              </a:rPr>
              <a:t>CodeSampleSlide</a:t>
            </a:r>
            <a:r>
              <a:rPr lang="en-US" b="0" dirty="0">
                <a:solidFill>
                  <a:schemeClr val="tx2"/>
                </a:solidFill>
              </a:rPr>
              <a:t> (</a:t>
            </a:r>
            <a:r>
              <a:rPr lang="en-US" b="0" dirty="0" err="1">
                <a:solidFill>
                  <a:schemeClr val="tx2"/>
                </a:solidFill>
              </a:rPr>
              <a:t>int</a:t>
            </a:r>
            <a:r>
              <a:rPr lang="en-US" b="0" dirty="0">
                <a:solidFill>
                  <a:schemeClr val="tx2"/>
                </a:solidFill>
              </a:rPr>
              <a:t> </a:t>
            </a:r>
            <a:r>
              <a:rPr lang="en-US" b="0" dirty="0" err="1">
                <a:solidFill>
                  <a:schemeClr val="tx2"/>
                </a:solidFill>
              </a:rPr>
              <a:t>slideNumber</a:t>
            </a:r>
            <a:r>
              <a:rPr lang="en-US" b="0" dirty="0">
                <a:solidFill>
                  <a:schemeClr val="tx2"/>
                </a:solidFill>
              </a:rPr>
              <a:t>) {</a:t>
            </a:r>
          </a:p>
          <a:p>
            <a:r>
              <a:rPr lang="en-US" b="0" dirty="0">
                <a:solidFill>
                  <a:schemeClr val="tx2"/>
                </a:solidFill>
              </a:rPr>
              <a:t>  if (</a:t>
            </a:r>
            <a:r>
              <a:rPr lang="en-US" b="0" dirty="0" err="1">
                <a:solidFill>
                  <a:schemeClr val="tx2"/>
                </a:solidFill>
              </a:rPr>
              <a:t>slideNumber</a:t>
            </a:r>
            <a:r>
              <a:rPr lang="en-US" b="0" dirty="0">
                <a:solidFill>
                  <a:schemeClr val="tx2"/>
                </a:solidFill>
              </a:rPr>
              <a:t> &lt; 10) {</a:t>
            </a:r>
          </a:p>
          <a:p>
            <a:r>
              <a:rPr lang="en-US" b="0" dirty="0">
                <a:solidFill>
                  <a:schemeClr val="tx2"/>
                </a:solidFill>
              </a:rPr>
              <a:t>    return </a:t>
            </a:r>
            <a:r>
              <a:rPr lang="en-US" b="0" dirty="0" err="1">
                <a:solidFill>
                  <a:schemeClr val="tx2"/>
                </a:solidFill>
              </a:rPr>
              <a:t>interest.curious</a:t>
            </a:r>
            <a:r>
              <a:rPr lang="en-US" b="0" dirty="0">
                <a:solidFill>
                  <a:schemeClr val="tx2"/>
                </a:solidFill>
              </a:rPr>
              <a:t>;</a:t>
            </a:r>
          </a:p>
          <a:p>
            <a:r>
              <a:rPr lang="en-US" b="0" dirty="0">
                <a:solidFill>
                  <a:schemeClr val="tx2"/>
                </a:solidFill>
              </a:rPr>
              <a:t>  } else { </a:t>
            </a:r>
          </a:p>
          <a:p>
            <a:r>
              <a:rPr lang="en-US" b="0" dirty="0">
                <a:solidFill>
                  <a:schemeClr val="tx2"/>
                </a:solidFill>
              </a:rPr>
              <a:t>    // we’re going way too long</a:t>
            </a:r>
          </a:p>
          <a:p>
            <a:r>
              <a:rPr lang="en-US" b="0" dirty="0">
                <a:solidFill>
                  <a:schemeClr val="tx2"/>
                </a:solidFill>
              </a:rPr>
              <a:t>    return </a:t>
            </a:r>
            <a:r>
              <a:rPr lang="en-US" b="0" dirty="0" err="1">
                <a:solidFill>
                  <a:schemeClr val="tx2"/>
                </a:solidFill>
              </a:rPr>
              <a:t>interest.sleepy</a:t>
            </a:r>
            <a:r>
              <a:rPr lang="en-US" b="0" dirty="0">
                <a:solidFill>
                  <a:schemeClr val="tx2"/>
                </a:solidFill>
              </a:rPr>
              <a:t>;</a:t>
            </a:r>
          </a:p>
          <a:p>
            <a:r>
              <a:rPr lang="en-US" b="0" dirty="0">
                <a:solidFill>
                  <a:schemeClr val="tx2"/>
                </a:solidFill>
              </a:rPr>
              <a:t>  }</a:t>
            </a:r>
          </a:p>
          <a:p>
            <a:r>
              <a:rPr lang="en-US" b="0" dirty="0">
                <a:solidFill>
                  <a:schemeClr val="tx2"/>
                </a:solidFill>
              </a:rPr>
              <a:t>}</a:t>
            </a:r>
          </a:p>
          <a:p>
            <a:endParaRPr lang="en-US" b="0" dirty="0">
              <a:solidFill>
                <a:schemeClr val="tx2"/>
              </a:solidFill>
            </a:endParaRPr>
          </a:p>
        </p:txBody>
      </p:sp>
      <p:sp>
        <p:nvSpPr>
          <p:cNvPr id="6" name="Title 5">
            <a:extLst>
              <a:ext uri="{FF2B5EF4-FFF2-40B4-BE49-F238E27FC236}">
                <a16:creationId xmlns:a16="http://schemas.microsoft.com/office/drawing/2014/main" id="{E1B74829-7FC9-40F2-B8DB-6A0CE7BCB2FC}"/>
              </a:ext>
            </a:extLst>
          </p:cNvPr>
          <p:cNvSpPr>
            <a:spLocks noGrp="1"/>
          </p:cNvSpPr>
          <p:nvPr>
            <p:ph type="title"/>
          </p:nvPr>
        </p:nvSpPr>
        <p:spPr/>
        <p:txBody>
          <a:bodyPr/>
          <a:lstStyle/>
          <a:p>
            <a:r>
              <a:rPr lang="en-US" dirty="0"/>
              <a:t>Slides with code snippets</a:t>
            </a:r>
          </a:p>
        </p:txBody>
      </p:sp>
      <p:sp>
        <p:nvSpPr>
          <p:cNvPr id="7" name="Content Placeholder 6">
            <a:extLst>
              <a:ext uri="{FF2B5EF4-FFF2-40B4-BE49-F238E27FC236}">
                <a16:creationId xmlns:a16="http://schemas.microsoft.com/office/drawing/2014/main" id="{47FD1C68-E76C-4C06-A4D1-9E5C4A1CFC5F}"/>
              </a:ext>
            </a:extLst>
          </p:cNvPr>
          <p:cNvSpPr>
            <a:spLocks noGrp="1"/>
          </p:cNvSpPr>
          <p:nvPr>
            <p:ph idx="1"/>
          </p:nvPr>
        </p:nvSpPr>
        <p:spPr/>
        <p:txBody>
          <a:bodyPr/>
          <a:lstStyle/>
          <a:p>
            <a:r>
              <a:rPr lang="en-US" dirty="0"/>
              <a:t>We can make some really interesting points to discuss an API, while providing a code snippet on the side.</a:t>
            </a:r>
          </a:p>
          <a:p>
            <a:r>
              <a:rPr lang="en-US" dirty="0"/>
              <a:t>Benefits of doing this:</a:t>
            </a:r>
          </a:p>
          <a:p>
            <a:pPr lvl="1"/>
            <a:r>
              <a:rPr lang="en-US" dirty="0"/>
              <a:t>Makes the content more useful.</a:t>
            </a:r>
          </a:p>
          <a:p>
            <a:pPr lvl="1"/>
            <a:r>
              <a:rPr lang="en-US" dirty="0"/>
              <a:t>Breaks up the flow a bit.</a:t>
            </a:r>
          </a:p>
          <a:p>
            <a:pPr lvl="1"/>
            <a:r>
              <a:rPr lang="en-US" dirty="0"/>
              <a:t>Makes concepts real.</a:t>
            </a:r>
          </a:p>
        </p:txBody>
      </p:sp>
    </p:spTree>
    <p:extLst>
      <p:ext uri="{BB962C8B-B14F-4D97-AF65-F5344CB8AC3E}">
        <p14:creationId xmlns:p14="http://schemas.microsoft.com/office/powerpoint/2010/main" val="3811247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6A31F29-B3C2-43ED-947A-FFF2927819ED}"/>
              </a:ext>
            </a:extLst>
          </p:cNvPr>
          <p:cNvSpPr>
            <a:spLocks noGrp="1"/>
          </p:cNvSpPr>
          <p:nvPr>
            <p:ph type="title"/>
          </p:nvPr>
        </p:nvSpPr>
        <p:spPr/>
        <p:txBody>
          <a:bodyPr>
            <a:normAutofit/>
          </a:bodyPr>
          <a:lstStyle/>
          <a:p>
            <a:r>
              <a:rPr lang="en-US" dirty="0"/>
              <a:t>ServerlessLibrary.net</a:t>
            </a:r>
          </a:p>
        </p:txBody>
      </p:sp>
      <p:sp>
        <p:nvSpPr>
          <p:cNvPr id="2" name="Subtitle 1">
            <a:extLst>
              <a:ext uri="{FF2B5EF4-FFF2-40B4-BE49-F238E27FC236}">
                <a16:creationId xmlns:a16="http://schemas.microsoft.com/office/drawing/2014/main" id="{83534CD6-6A14-4404-B0CF-17F915C39B2C}"/>
              </a:ext>
            </a:extLst>
          </p:cNvPr>
          <p:cNvSpPr>
            <a:spLocks noGrp="1"/>
          </p:cNvSpPr>
          <p:nvPr>
            <p:ph type="subTitle" idx="27"/>
          </p:nvPr>
        </p:nvSpPr>
        <p:spPr/>
        <p:txBody>
          <a:bodyPr/>
          <a:lstStyle/>
          <a:p>
            <a:endParaRPr lang="en-US"/>
          </a:p>
        </p:txBody>
      </p:sp>
      <p:sp>
        <p:nvSpPr>
          <p:cNvPr id="3" name="Content Placeholder 2">
            <a:extLst>
              <a:ext uri="{FF2B5EF4-FFF2-40B4-BE49-F238E27FC236}">
                <a16:creationId xmlns:a16="http://schemas.microsoft.com/office/drawing/2014/main" id="{0F61268C-3323-4950-8303-5823D42DDB88}"/>
              </a:ext>
            </a:extLst>
          </p:cNvPr>
          <p:cNvSpPr>
            <a:spLocks noGrp="1"/>
          </p:cNvSpPr>
          <p:nvPr>
            <p:ph idx="32"/>
          </p:nvPr>
        </p:nvSpPr>
        <p:spPr/>
        <p:txBody>
          <a:bodyPr/>
          <a:lstStyle/>
          <a:p>
            <a:endParaRPr lang="en-US"/>
          </a:p>
        </p:txBody>
      </p:sp>
      <p:pic>
        <p:nvPicPr>
          <p:cNvPr id="14" name="Picture 13">
            <a:extLst>
              <a:ext uri="{FF2B5EF4-FFF2-40B4-BE49-F238E27FC236}">
                <a16:creationId xmlns:a16="http://schemas.microsoft.com/office/drawing/2014/main" id="{F4BE17FA-E15B-40D2-88AB-84B88D61E696}"/>
              </a:ext>
            </a:extLst>
          </p:cNvPr>
          <p:cNvPicPr>
            <a:picLocks noChangeAspect="1"/>
          </p:cNvPicPr>
          <p:nvPr/>
        </p:nvPicPr>
        <p:blipFill>
          <a:blip r:embed="rId3"/>
          <a:stretch>
            <a:fillRect/>
          </a:stretch>
        </p:blipFill>
        <p:spPr>
          <a:xfrm>
            <a:off x="1551903" y="1092200"/>
            <a:ext cx="9378763" cy="5624132"/>
          </a:xfrm>
          <a:prstGeom prst="rect">
            <a:avLst/>
          </a:prstGeom>
        </p:spPr>
      </p:pic>
    </p:spTree>
    <p:extLst>
      <p:ext uri="{BB962C8B-B14F-4D97-AF65-F5344CB8AC3E}">
        <p14:creationId xmlns:p14="http://schemas.microsoft.com/office/powerpoint/2010/main" val="1151566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A1279E7-47E2-4E6E-8710-5468C925F174}"/>
              </a:ext>
            </a:extLst>
          </p:cNvPr>
          <p:cNvSpPr>
            <a:spLocks noGrp="1"/>
          </p:cNvSpPr>
          <p:nvPr>
            <p:ph type="body" sz="quarter" idx="29"/>
          </p:nvPr>
        </p:nvSpPr>
        <p:spPr/>
        <p:txBody>
          <a:bodyPr/>
          <a:lstStyle/>
          <a:p>
            <a:r>
              <a:rPr lang="en-US" b="0" dirty="0"/>
              <a:t>interest </a:t>
            </a:r>
            <a:r>
              <a:rPr lang="en-US" b="0" dirty="0" err="1"/>
              <a:t>CodeSampleSlide</a:t>
            </a:r>
            <a:r>
              <a:rPr lang="en-US" b="0" dirty="0"/>
              <a:t> (</a:t>
            </a:r>
            <a:r>
              <a:rPr lang="en-US" b="0" dirty="0" err="1"/>
              <a:t>int</a:t>
            </a:r>
            <a:r>
              <a:rPr lang="en-US" b="0" dirty="0"/>
              <a:t> </a:t>
            </a:r>
            <a:r>
              <a:rPr lang="en-US" b="0" dirty="0" err="1"/>
              <a:t>slideNumber</a:t>
            </a:r>
            <a:r>
              <a:rPr lang="en-US" b="0" dirty="0"/>
              <a:t>) {</a:t>
            </a:r>
          </a:p>
          <a:p>
            <a:r>
              <a:rPr lang="en-US" b="0" dirty="0"/>
              <a:t>  if (</a:t>
            </a:r>
            <a:r>
              <a:rPr lang="en-US" b="0" dirty="0" err="1"/>
              <a:t>slideNumber</a:t>
            </a:r>
            <a:r>
              <a:rPr lang="en-US" b="0" dirty="0"/>
              <a:t> &lt; 10) {</a:t>
            </a:r>
          </a:p>
          <a:p>
            <a:r>
              <a:rPr lang="en-US" b="0" dirty="0"/>
              <a:t>    return </a:t>
            </a:r>
            <a:r>
              <a:rPr lang="en-US" b="0" dirty="0" err="1"/>
              <a:t>interest.curious</a:t>
            </a:r>
            <a:r>
              <a:rPr lang="en-US" b="0" dirty="0"/>
              <a:t>;</a:t>
            </a:r>
          </a:p>
          <a:p>
            <a:r>
              <a:rPr lang="en-US" b="0" dirty="0"/>
              <a:t>  } else { </a:t>
            </a:r>
          </a:p>
          <a:p>
            <a:r>
              <a:rPr lang="en-US" b="0" dirty="0"/>
              <a:t>    // we’re going way too long</a:t>
            </a:r>
          </a:p>
          <a:p>
            <a:r>
              <a:rPr lang="en-US" b="0" dirty="0"/>
              <a:t>    return </a:t>
            </a:r>
            <a:r>
              <a:rPr lang="en-US" b="0" dirty="0" err="1"/>
              <a:t>interest.sleepy</a:t>
            </a:r>
            <a:r>
              <a:rPr lang="en-US" b="0" dirty="0"/>
              <a:t>;</a:t>
            </a:r>
          </a:p>
          <a:p>
            <a:r>
              <a:rPr lang="en-US" b="0" dirty="0"/>
              <a:t>  }</a:t>
            </a:r>
          </a:p>
          <a:p>
            <a:r>
              <a:rPr lang="en-US" b="0" dirty="0"/>
              <a:t>}</a:t>
            </a:r>
          </a:p>
          <a:p>
            <a:endParaRPr lang="en-US" dirty="0">
              <a:solidFill>
                <a:schemeClr val="tx2"/>
              </a:solidFill>
            </a:endParaRPr>
          </a:p>
        </p:txBody>
      </p:sp>
      <p:sp>
        <p:nvSpPr>
          <p:cNvPr id="7" name="Title 6">
            <a:extLst>
              <a:ext uri="{FF2B5EF4-FFF2-40B4-BE49-F238E27FC236}">
                <a16:creationId xmlns:a16="http://schemas.microsoft.com/office/drawing/2014/main" id="{D559069E-5064-474D-B3BF-0D39B53305C6}"/>
              </a:ext>
            </a:extLst>
          </p:cNvPr>
          <p:cNvSpPr>
            <a:spLocks noGrp="1"/>
          </p:cNvSpPr>
          <p:nvPr>
            <p:ph type="title"/>
          </p:nvPr>
        </p:nvSpPr>
        <p:spPr/>
        <p:txBody>
          <a:bodyPr/>
          <a:lstStyle/>
          <a:p>
            <a:r>
              <a:rPr lang="en-US"/>
              <a:t>Standalone code snippet slide</a:t>
            </a:r>
            <a:endParaRPr lang="en-US" dirty="0"/>
          </a:p>
        </p:txBody>
      </p:sp>
    </p:spTree>
    <p:extLst>
      <p:ext uri="{BB962C8B-B14F-4D97-AF65-F5344CB8AC3E}">
        <p14:creationId xmlns:p14="http://schemas.microsoft.com/office/powerpoint/2010/main" val="365675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19CB48-D1F1-B64E-842B-E36EEA300AEB}"/>
              </a:ext>
            </a:extLst>
          </p:cNvPr>
          <p:cNvSpPr>
            <a:spLocks noGrp="1"/>
          </p:cNvSpPr>
          <p:nvPr>
            <p:ph idx="1"/>
          </p:nvPr>
        </p:nvSpPr>
        <p:spPr/>
        <p:txBody>
          <a:bodyPr/>
          <a:lstStyle/>
          <a:p>
            <a:r>
              <a:rPr lang="en-US" dirty="0"/>
              <a:t>This is a big statement slide.</a:t>
            </a:r>
            <a:br>
              <a:rPr lang="en-US" dirty="0"/>
            </a:br>
            <a:r>
              <a:rPr lang="en-US" dirty="0"/>
              <a:t>Font is 44pt Segoe UI Regular. </a:t>
            </a:r>
            <a:br>
              <a:rPr lang="en-US" dirty="0"/>
            </a:br>
            <a:r>
              <a:rPr lang="en-US" dirty="0"/>
              <a:t>To keep lines of text together, </a:t>
            </a:r>
            <a:br>
              <a:rPr lang="en-US" dirty="0"/>
            </a:br>
            <a:r>
              <a:rPr lang="en-US" dirty="0"/>
              <a:t>use soft returns (shift + return).</a:t>
            </a:r>
          </a:p>
          <a:p>
            <a:pPr lvl="1"/>
            <a:r>
              <a:rPr lang="en-US" dirty="0"/>
              <a:t>— Firsty Lastnamington</a:t>
            </a:r>
          </a:p>
        </p:txBody>
      </p:sp>
    </p:spTree>
    <p:extLst>
      <p:ext uri="{BB962C8B-B14F-4D97-AF65-F5344CB8AC3E}">
        <p14:creationId xmlns:p14="http://schemas.microsoft.com/office/powerpoint/2010/main" val="41306621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Table 3 columns</a:t>
            </a:r>
          </a:p>
        </p:txBody>
      </p:sp>
      <p:sp>
        <p:nvSpPr>
          <p:cNvPr id="2" name="Subtitle 1">
            <a:extLst>
              <a:ext uri="{FF2B5EF4-FFF2-40B4-BE49-F238E27FC236}">
                <a16:creationId xmlns:a16="http://schemas.microsoft.com/office/drawing/2014/main" id="{C5021AE1-5322-47BB-8B0B-F6B776A6BE62}"/>
              </a:ext>
            </a:extLst>
          </p:cNvPr>
          <p:cNvSpPr>
            <a:spLocks noGrp="1"/>
          </p:cNvSpPr>
          <p:nvPr>
            <p:ph type="subTitle" idx="27"/>
          </p:nvPr>
        </p:nvSpPr>
        <p:spPr>
          <a:xfrm>
            <a:off x="457200" y="1051560"/>
            <a:ext cx="11277600" cy="685800"/>
          </a:xfrm>
        </p:spPr>
        <p:txBody>
          <a:bodyPr/>
          <a:lstStyle/>
          <a:p>
            <a:endParaRPr lang="en-US"/>
          </a:p>
        </p:txBody>
      </p:sp>
      <p:graphicFrame>
        <p:nvGraphicFramePr>
          <p:cNvPr id="7" name="Table 6"/>
          <p:cNvGraphicFramePr>
            <a:graphicFrameLocks noGrp="1"/>
          </p:cNvGraphicFramePr>
          <p:nvPr/>
        </p:nvGraphicFramePr>
        <p:xfrm>
          <a:off x="457200" y="2123166"/>
          <a:ext cx="11277600" cy="4224802"/>
        </p:xfrm>
        <a:graphic>
          <a:graphicData uri="http://schemas.openxmlformats.org/drawingml/2006/table">
            <a:tbl>
              <a:tblPr firstRow="1">
                <a:effectLst/>
                <a:tableStyleId>{5C22544A-7EE6-4342-B048-85BDC9FD1C3A}</a:tableStyleId>
              </a:tblPr>
              <a:tblGrid>
                <a:gridCol w="3759200">
                  <a:extLst>
                    <a:ext uri="{9D8B030D-6E8A-4147-A177-3AD203B41FA5}">
                      <a16:colId xmlns:a16="http://schemas.microsoft.com/office/drawing/2014/main" val="20000"/>
                    </a:ext>
                  </a:extLst>
                </a:gridCol>
                <a:gridCol w="3759200">
                  <a:extLst>
                    <a:ext uri="{9D8B030D-6E8A-4147-A177-3AD203B41FA5}">
                      <a16:colId xmlns:a16="http://schemas.microsoft.com/office/drawing/2014/main" val="20001"/>
                    </a:ext>
                  </a:extLst>
                </a:gridCol>
                <a:gridCol w="3759200">
                  <a:extLst>
                    <a:ext uri="{9D8B030D-6E8A-4147-A177-3AD203B41FA5}">
                      <a16:colId xmlns:a16="http://schemas.microsoft.com/office/drawing/2014/main" val="20002"/>
                    </a:ext>
                  </a:extLst>
                </a:gridCol>
              </a:tblGrid>
              <a:tr h="713506">
                <a:tc>
                  <a:txBody>
                    <a:bodyPr/>
                    <a:lstStyle/>
                    <a:p>
                      <a:pPr defTabSz="932472" fontAlgn="base">
                        <a:lnSpc>
                          <a:spcPct val="90000"/>
                        </a:lnSpc>
                        <a:spcBef>
                          <a:spcPct val="0"/>
                        </a:spcBef>
                        <a:spcAft>
                          <a:spcPct val="0"/>
                        </a:spcAft>
                      </a:pPr>
                      <a:r>
                        <a:rPr lang="en-US" sz="2000" b="1" i="0" kern="1200" dirty="0">
                          <a:solidFill>
                            <a:schemeClr val="bg2"/>
                          </a:solidFill>
                          <a:latin typeface="Segoe UI Semibold" charset="0"/>
                          <a:ea typeface="Segoe UI Semibold" charset="0"/>
                          <a:cs typeface="Segoe UI Semibold" charset="0"/>
                        </a:rPr>
                        <a:t>Table header</a:t>
                      </a:r>
                    </a:p>
                  </a:txBody>
                  <a:tcPr marL="182880" marR="182880" marT="91440" marB="91440" anchor="ctr">
                    <a:lnL w="12700" cmpd="sng">
                      <a:noFill/>
                    </a:lnL>
                    <a:lnR w="76200" cap="flat" cmpd="sng" algn="ctr">
                      <a:solidFill>
                        <a:schemeClr val="bg1"/>
                      </a:solidFill>
                      <a:prstDash val="solid"/>
                      <a:round/>
                      <a:headEnd type="none" w="med" len="med"/>
                      <a:tailEnd type="none" w="med" len="med"/>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l" defTabSz="932472" rtl="0" eaLnBrk="1" fontAlgn="base" latinLnBrk="0" hangingPunct="1">
                        <a:lnSpc>
                          <a:spcPct val="90000"/>
                        </a:lnSpc>
                        <a:spcBef>
                          <a:spcPct val="0"/>
                        </a:spcBef>
                        <a:spcAft>
                          <a:spcPct val="0"/>
                        </a:spcAft>
                      </a:pPr>
                      <a:r>
                        <a:rPr lang="en-US" sz="2000" b="1" i="0" kern="1200" dirty="0">
                          <a:solidFill>
                            <a:schemeClr val="bg2"/>
                          </a:solidFill>
                          <a:latin typeface="Segoe UI Semibold" charset="0"/>
                          <a:ea typeface="Segoe UI Semibold" charset="0"/>
                          <a:cs typeface="Segoe UI Semibold" charset="0"/>
                        </a:rPr>
                        <a:t>Table header</a:t>
                      </a:r>
                    </a:p>
                  </a:txBody>
                  <a:tcPr marL="182880" marR="182880" marT="9144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l" defTabSz="932472" rtl="0" eaLnBrk="1" fontAlgn="base" latinLnBrk="0" hangingPunct="1">
                        <a:lnSpc>
                          <a:spcPct val="90000"/>
                        </a:lnSpc>
                        <a:spcBef>
                          <a:spcPct val="0"/>
                        </a:spcBef>
                        <a:spcAft>
                          <a:spcPct val="0"/>
                        </a:spcAft>
                      </a:pPr>
                      <a:r>
                        <a:rPr lang="en-US" sz="2000" b="1" i="0" kern="1200" dirty="0">
                          <a:solidFill>
                            <a:schemeClr val="bg2"/>
                          </a:solidFill>
                          <a:latin typeface="Segoe UI Semibold" charset="0"/>
                          <a:ea typeface="Segoe UI Semibold" charset="0"/>
                          <a:cs typeface="Segoe UI Semibold" charset="0"/>
                        </a:rPr>
                        <a:t>Table header</a:t>
                      </a:r>
                    </a:p>
                  </a:txBody>
                  <a:tcPr marL="182880" marR="182880" marT="91440" marB="91440" anchor="ctr">
                    <a:lnL w="76200" cap="flat" cmpd="sng" algn="ctr">
                      <a:solidFill>
                        <a:schemeClr val="bg1"/>
                      </a:solidFill>
                      <a:prstDash val="solid"/>
                      <a:round/>
                      <a:headEnd type="none" w="med" len="med"/>
                      <a:tailEnd type="none" w="med" len="med"/>
                    </a:lnL>
                    <a:lnR w="12700" cmpd="sng">
                      <a:noFill/>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1783080">
                <a:tc>
                  <a:txBody>
                    <a:bodyPr/>
                    <a:lstStyle/>
                    <a:p>
                      <a:r>
                        <a:rPr lang="en-US" sz="2000" kern="1200" dirty="0">
                          <a:solidFill>
                            <a:schemeClr val="tx2"/>
                          </a:solidFill>
                          <a:latin typeface="+mn-lt"/>
                          <a:ea typeface="+mn-ea"/>
                          <a:cs typeface="+mn-cs"/>
                        </a:rPr>
                        <a:t>Text</a:t>
                      </a:r>
                    </a:p>
                  </a:txBody>
                  <a:tcPr marL="182880" marR="182880" marT="91440" marB="91440">
                    <a:lnL w="6350" cap="flat" cmpd="sng" algn="ctr">
                      <a:solidFill>
                        <a:schemeClr val="accent5"/>
                      </a:solidFill>
                      <a:prstDash val="sysDot"/>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20000"/>
                        <a:lumOff val="80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000" kern="1200" dirty="0">
                          <a:solidFill>
                            <a:schemeClr val="tx2"/>
                          </a:solidFill>
                          <a:latin typeface="+mn-lt"/>
                          <a:ea typeface="+mn-ea"/>
                          <a:cs typeface="+mn-cs"/>
                        </a:rPr>
                        <a:t>Text</a:t>
                      </a:r>
                    </a:p>
                  </a:txBody>
                  <a:tcPr marL="182880" marR="182880" marT="91440" marB="9144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20000"/>
                        <a:lumOff val="80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000" kern="1200" dirty="0">
                          <a:solidFill>
                            <a:schemeClr val="tx2"/>
                          </a:solidFill>
                          <a:latin typeface="+mn-lt"/>
                          <a:ea typeface="+mn-ea"/>
                          <a:cs typeface="+mn-cs"/>
                        </a:rPr>
                        <a:t>Text</a:t>
                      </a:r>
                    </a:p>
                  </a:txBody>
                  <a:tcPr marL="182880" marR="182880" marT="91440" marB="91440">
                    <a:lnL w="76200" cap="flat" cmpd="sng" algn="ctr">
                      <a:solidFill>
                        <a:schemeClr val="bg1"/>
                      </a:solidFill>
                      <a:prstDash val="solid"/>
                      <a:round/>
                      <a:headEnd type="none" w="med" len="med"/>
                      <a:tailEnd type="none" w="med" len="med"/>
                    </a:lnL>
                    <a:lnR w="6350" cap="flat" cmpd="sng" algn="ctr">
                      <a:solidFill>
                        <a:schemeClr val="accent5"/>
                      </a:solidFill>
                      <a:prstDash val="sysDot"/>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20000"/>
                        <a:lumOff val="80000"/>
                      </a:schemeClr>
                    </a:solidFill>
                  </a:tcPr>
                </a:tc>
                <a:extLst>
                  <a:ext uri="{0D108BD9-81ED-4DB2-BD59-A6C34878D82A}">
                    <a16:rowId xmlns:a16="http://schemas.microsoft.com/office/drawing/2014/main" val="10001"/>
                  </a:ext>
                </a:extLst>
              </a:tr>
              <a:tr h="1728216">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000" kern="1200" dirty="0">
                          <a:solidFill>
                            <a:schemeClr val="tx2"/>
                          </a:solidFill>
                          <a:latin typeface="+mn-lt"/>
                          <a:ea typeface="+mn-ea"/>
                          <a:cs typeface="+mn-cs"/>
                        </a:rPr>
                        <a:t>Text</a:t>
                      </a:r>
                    </a:p>
                  </a:txBody>
                  <a:tcPr marL="182880" marR="182880" marT="91440" marB="91440">
                    <a:lnL w="6350" cap="flat" cmpd="sng" algn="ctr">
                      <a:solidFill>
                        <a:schemeClr val="accent5"/>
                      </a:solidFill>
                      <a:prstDash val="sysDot"/>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20000"/>
                        <a:lumOff val="80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000" kern="1200" dirty="0">
                          <a:solidFill>
                            <a:schemeClr val="tx2"/>
                          </a:solidFill>
                          <a:latin typeface="+mn-lt"/>
                          <a:ea typeface="+mn-ea"/>
                          <a:cs typeface="+mn-cs"/>
                        </a:rPr>
                        <a:t>Text</a:t>
                      </a:r>
                    </a:p>
                  </a:txBody>
                  <a:tcPr marL="182880" marR="182880" marT="91440" marB="9144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20000"/>
                        <a:lumOff val="80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000" b="1" i="1" dirty="0">
                          <a:solidFill>
                            <a:schemeClr val="tx2"/>
                          </a:solidFill>
                          <a:latin typeface="+mn-lt"/>
                        </a:rPr>
                        <a:t>Tip: </a:t>
                      </a:r>
                      <a:r>
                        <a:rPr lang="en-US" sz="2000" b="0" i="1" dirty="0">
                          <a:solidFill>
                            <a:schemeClr val="tx2"/>
                          </a:solidFill>
                          <a:latin typeface="+mn-lt"/>
                        </a:rPr>
                        <a:t>To</a:t>
                      </a:r>
                      <a:r>
                        <a:rPr lang="en-US" sz="2000" b="0" i="1" baseline="0" dirty="0">
                          <a:solidFill>
                            <a:schemeClr val="tx2"/>
                          </a:solidFill>
                          <a:latin typeface="+mn-lt"/>
                        </a:rPr>
                        <a:t> quickly add a row, p</a:t>
                      </a:r>
                      <a:r>
                        <a:rPr lang="en-US" sz="2000" i="1" dirty="0">
                          <a:solidFill>
                            <a:schemeClr val="tx2"/>
                          </a:solidFill>
                          <a:latin typeface="+mn-lt"/>
                        </a:rPr>
                        <a:t>lace cursor</a:t>
                      </a:r>
                      <a:r>
                        <a:rPr lang="en-US" sz="2000" i="1" baseline="0" dirty="0">
                          <a:solidFill>
                            <a:schemeClr val="tx2"/>
                          </a:solidFill>
                          <a:latin typeface="+mn-lt"/>
                        </a:rPr>
                        <a:t> in this </a:t>
                      </a:r>
                      <a:r>
                        <a:rPr lang="en-US" sz="2000" b="1" i="1" baseline="0" dirty="0">
                          <a:solidFill>
                            <a:schemeClr val="tx2"/>
                          </a:solidFill>
                          <a:latin typeface="+mn-lt"/>
                        </a:rPr>
                        <a:t>last cell </a:t>
                      </a:r>
                      <a:r>
                        <a:rPr lang="en-US" sz="2000" i="1" baseline="0" dirty="0">
                          <a:solidFill>
                            <a:schemeClr val="tx2"/>
                          </a:solidFill>
                          <a:latin typeface="+mn-lt"/>
                        </a:rPr>
                        <a:t>and </a:t>
                      </a:r>
                      <a:r>
                        <a:rPr lang="en-US" sz="2000" i="1" dirty="0">
                          <a:solidFill>
                            <a:schemeClr val="tx2"/>
                          </a:solidFill>
                          <a:latin typeface="+mn-lt"/>
                        </a:rPr>
                        <a:t>hit </a:t>
                      </a:r>
                      <a:r>
                        <a:rPr lang="en-US" sz="2000" b="1" i="1" dirty="0">
                          <a:solidFill>
                            <a:schemeClr val="tx2"/>
                          </a:solidFill>
                          <a:latin typeface="+mn-lt"/>
                        </a:rPr>
                        <a:t>Tab</a:t>
                      </a:r>
                      <a:r>
                        <a:rPr lang="en-US" sz="2000" i="1" dirty="0">
                          <a:solidFill>
                            <a:schemeClr val="tx2"/>
                          </a:solidFill>
                          <a:latin typeface="+mj-lt"/>
                        </a:rPr>
                        <a:t> </a:t>
                      </a:r>
                      <a:r>
                        <a:rPr lang="en-US" sz="2000" i="1" dirty="0">
                          <a:solidFill>
                            <a:schemeClr val="tx2"/>
                          </a:solidFill>
                          <a:latin typeface="+mn-lt"/>
                        </a:rPr>
                        <a:t>key</a:t>
                      </a:r>
                    </a:p>
                    <a:p>
                      <a:endParaRPr lang="en-US" sz="2000" kern="1200" dirty="0">
                        <a:solidFill>
                          <a:schemeClr val="tx2"/>
                        </a:solidFill>
                        <a:latin typeface="+mj-lt"/>
                        <a:ea typeface="+mn-ea"/>
                        <a:cs typeface="+mn-cs"/>
                      </a:endParaRPr>
                    </a:p>
                  </a:txBody>
                  <a:tcPr marL="182880" marR="182880" marT="91440" marB="91440">
                    <a:lnL w="76200" cap="flat" cmpd="sng" algn="ctr">
                      <a:solidFill>
                        <a:schemeClr val="bg1"/>
                      </a:solidFill>
                      <a:prstDash val="solid"/>
                      <a:round/>
                      <a:headEnd type="none" w="med" len="med"/>
                      <a:tailEnd type="none" w="med" len="med"/>
                    </a:lnL>
                    <a:lnR w="6350" cap="flat" cmpd="sng" algn="ctr">
                      <a:solidFill>
                        <a:schemeClr val="accent5"/>
                      </a:solidFill>
                      <a:prstDash val="sysDot"/>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20000"/>
                        <a:lumOff val="8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91864564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66312BBD-4E0C-4EC5-8BEE-C184821A6718}"/>
              </a:ext>
            </a:extLst>
          </p:cNvPr>
          <p:cNvSpPr>
            <a:spLocks noGrp="1"/>
          </p:cNvSpPr>
          <p:nvPr>
            <p:ph type="title"/>
          </p:nvPr>
        </p:nvSpPr>
        <p:spPr/>
        <p:txBody>
          <a:bodyPr/>
          <a:lstStyle/>
          <a:p>
            <a:r>
              <a:rPr lang="en-US" dirty="0"/>
              <a:t>Image</a:t>
            </a:r>
          </a:p>
        </p:txBody>
      </p:sp>
      <p:sp>
        <p:nvSpPr>
          <p:cNvPr id="2" name="Text Placeholder 1"/>
          <p:cNvSpPr>
            <a:spLocks noGrp="1"/>
          </p:cNvSpPr>
          <p:nvPr>
            <p:ph idx="27"/>
          </p:nvPr>
        </p:nvSpPr>
        <p:spPr/>
        <p:txBody>
          <a:bodyPr/>
          <a:lstStyle/>
          <a:p>
            <a:r>
              <a:rPr lang="en-US" dirty="0"/>
              <a:t>Main topic: Size 28pt </a:t>
            </a:r>
            <a:r>
              <a:rPr lang="en-US" dirty="0" err="1"/>
              <a:t>Semibold</a:t>
            </a:r>
            <a:endParaRPr lang="en-US" dirty="0"/>
          </a:p>
          <a:p>
            <a:pPr lvl="1"/>
            <a:r>
              <a:rPr lang="en-US" dirty="0"/>
              <a:t>Size 20pt for subtopic text</a:t>
            </a:r>
          </a:p>
          <a:p>
            <a:pPr lvl="1"/>
            <a:r>
              <a:rPr lang="en-US" dirty="0"/>
              <a:t>Size 20pt for subtopic text</a:t>
            </a:r>
          </a:p>
          <a:p>
            <a:r>
              <a:rPr lang="en-US" dirty="0"/>
              <a:t>Main topic: Size 28pt </a:t>
            </a:r>
            <a:r>
              <a:rPr lang="en-US" dirty="0" err="1"/>
              <a:t>Semibold</a:t>
            </a:r>
            <a:endParaRPr lang="en-US" dirty="0"/>
          </a:p>
          <a:p>
            <a:pPr lvl="1"/>
            <a:r>
              <a:rPr lang="en-US" dirty="0"/>
              <a:t>The slant is on the master slide and can be used over any half-width photo or copy/pasted and reshaped to fit other photo layouts as needed.</a:t>
            </a:r>
          </a:p>
        </p:txBody>
      </p:sp>
      <p:pic>
        <p:nvPicPr>
          <p:cNvPr id="5" name="Picture Placeholder 4"/>
          <p:cNvPicPr>
            <a:picLocks noGrp="1" noChangeAspect="1"/>
          </p:cNvPicPr>
          <p:nvPr>
            <p:ph type="pic" sz="quarter" idx="30"/>
          </p:nvPr>
        </p:nvPicPr>
        <p:blipFill>
          <a:blip r:embed="rId3">
            <a:extLst>
              <a:ext uri="{28A0092B-C50C-407E-A947-70E740481C1C}">
                <a14:useLocalDpi xmlns:a14="http://schemas.microsoft.com/office/drawing/2010/main" val="0"/>
              </a:ext>
            </a:extLst>
          </a:blip>
          <a:srcRect t="7076" b="7076"/>
          <a:stretch>
            <a:fillRect/>
          </a:stretch>
        </p:blipFill>
        <p:spPr/>
      </p:pic>
    </p:spTree>
    <p:extLst>
      <p:ext uri="{BB962C8B-B14F-4D97-AF65-F5344CB8AC3E}">
        <p14:creationId xmlns:p14="http://schemas.microsoft.com/office/powerpoint/2010/main" val="3879730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502010-3439-4F9B-9029-C188DD427D02}"/>
              </a:ext>
            </a:extLst>
          </p:cNvPr>
          <p:cNvSpPr>
            <a:spLocks noGrp="1"/>
          </p:cNvSpPr>
          <p:nvPr>
            <p:ph type="title"/>
          </p:nvPr>
        </p:nvSpPr>
        <p:spPr/>
        <p:txBody>
          <a:bodyPr/>
          <a:lstStyle/>
          <a:p>
            <a:r>
              <a:rPr lang="en-US"/>
              <a:t>Demo</a:t>
            </a:r>
            <a:endParaRPr lang="en-US" dirty="0"/>
          </a:p>
        </p:txBody>
      </p:sp>
      <p:sp>
        <p:nvSpPr>
          <p:cNvPr id="10" name="Text Placeholder 9">
            <a:extLst>
              <a:ext uri="{FF2B5EF4-FFF2-40B4-BE49-F238E27FC236}">
                <a16:creationId xmlns:a16="http://schemas.microsoft.com/office/drawing/2014/main" id="{DC38339A-CBA5-4F44-97CF-07A8434C434E}"/>
              </a:ext>
            </a:extLst>
          </p:cNvPr>
          <p:cNvSpPr>
            <a:spLocks noGrp="1"/>
          </p:cNvSpPr>
          <p:nvPr>
            <p:ph type="body" idx="7"/>
          </p:nvPr>
        </p:nvSpPr>
        <p:spPr/>
        <p:txBody>
          <a:bodyPr anchor="t" anchorCtr="0"/>
          <a:lstStyle/>
          <a:p>
            <a:r>
              <a:rPr lang="en-US" dirty="0"/>
              <a:t>Using this really cool feature</a:t>
            </a:r>
          </a:p>
        </p:txBody>
      </p:sp>
      <p:sp>
        <p:nvSpPr>
          <p:cNvPr id="2" name="Text Placeholder 1">
            <a:extLst>
              <a:ext uri="{FF2B5EF4-FFF2-40B4-BE49-F238E27FC236}">
                <a16:creationId xmlns:a16="http://schemas.microsoft.com/office/drawing/2014/main" id="{D2759D0F-C34D-4DA2-9743-6BAB125B6D37}"/>
              </a:ext>
            </a:extLst>
          </p:cNvPr>
          <p:cNvSpPr>
            <a:spLocks noGrp="1"/>
          </p:cNvSpPr>
          <p:nvPr>
            <p:ph type="body" sz="quarter" idx="25"/>
          </p:nvPr>
        </p:nvSpPr>
        <p:spPr/>
        <p:txBody>
          <a:bodyPr/>
          <a:lstStyle/>
          <a:p>
            <a:r>
              <a:rPr lang="en-US" dirty="0"/>
              <a:t>Speaker</a:t>
            </a:r>
          </a:p>
        </p:txBody>
      </p:sp>
      <p:sp>
        <p:nvSpPr>
          <p:cNvPr id="4" name="Text Placeholder 3">
            <a:extLst>
              <a:ext uri="{FF2B5EF4-FFF2-40B4-BE49-F238E27FC236}">
                <a16:creationId xmlns:a16="http://schemas.microsoft.com/office/drawing/2014/main" id="{CBB44B30-1CED-4603-B6E1-C988A64F62F2}"/>
              </a:ext>
            </a:extLst>
          </p:cNvPr>
          <p:cNvSpPr>
            <a:spLocks noGrp="1"/>
          </p:cNvSpPr>
          <p:nvPr>
            <p:ph type="body" sz="quarter" idx="26"/>
          </p:nvPr>
        </p:nvSpPr>
        <p:spPr/>
        <p:txBody>
          <a:bodyPr/>
          <a:lstStyle/>
          <a:p>
            <a:endParaRPr lang="en-US"/>
          </a:p>
        </p:txBody>
      </p:sp>
    </p:spTree>
    <p:extLst>
      <p:ext uri="{BB962C8B-B14F-4D97-AF65-F5344CB8AC3E}">
        <p14:creationId xmlns:p14="http://schemas.microsoft.com/office/powerpoint/2010/main" val="7263275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2B98888-B54F-481F-92C5-3F043D750861}"/>
              </a:ext>
            </a:extLst>
          </p:cNvPr>
          <p:cNvSpPr>
            <a:spLocks noGrp="1"/>
          </p:cNvSpPr>
          <p:nvPr>
            <p:ph type="title"/>
          </p:nvPr>
        </p:nvSpPr>
        <p:spPr/>
        <p:txBody>
          <a:bodyPr/>
          <a:lstStyle/>
          <a:p>
            <a:r>
              <a:rPr lang="en-US" dirty="0"/>
              <a:t>Hidden text slide</a:t>
            </a:r>
          </a:p>
        </p:txBody>
      </p:sp>
      <p:sp>
        <p:nvSpPr>
          <p:cNvPr id="12" name="Content Placeholder 11">
            <a:extLst>
              <a:ext uri="{FF2B5EF4-FFF2-40B4-BE49-F238E27FC236}">
                <a16:creationId xmlns:a16="http://schemas.microsoft.com/office/drawing/2014/main" id="{F6F07323-1E7F-4208-8E96-1A05464C801F}"/>
              </a:ext>
            </a:extLst>
          </p:cNvPr>
          <p:cNvSpPr>
            <a:spLocks noGrp="1"/>
          </p:cNvSpPr>
          <p:nvPr>
            <p:ph sz="quarter" idx="12"/>
          </p:nvPr>
        </p:nvSpPr>
        <p:spPr/>
        <p:txBody>
          <a:bodyPr/>
          <a:lstStyle/>
          <a:p>
            <a:r>
              <a:rPr lang="en-US" dirty="0"/>
              <a:t>Some speakers at Microsoft like to use this slide for hidden “notes slides”. These can be useful for providing details around demos (key points; code/script location; etc.).</a:t>
            </a:r>
          </a:p>
          <a:p>
            <a:r>
              <a:rPr lang="en-US" dirty="0"/>
              <a:t>Delete it if you don’t want to use it.</a:t>
            </a:r>
          </a:p>
        </p:txBody>
      </p:sp>
    </p:spTree>
    <p:extLst>
      <p:ext uri="{BB962C8B-B14F-4D97-AF65-F5344CB8AC3E}">
        <p14:creationId xmlns:p14="http://schemas.microsoft.com/office/powerpoint/2010/main" val="7587184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C96566D-DD1D-414C-AADD-B4F88E2FBB1B}"/>
              </a:ext>
            </a:extLst>
          </p:cNvPr>
          <p:cNvSpPr>
            <a:spLocks noGrp="1"/>
          </p:cNvSpPr>
          <p:nvPr>
            <p:ph type="title"/>
          </p:nvPr>
        </p:nvSpPr>
        <p:spPr/>
        <p:txBody>
          <a:bodyPr/>
          <a:lstStyle/>
          <a:p>
            <a:r>
              <a:rPr lang="en-US" dirty="0"/>
              <a:t>Sample charts and visuals</a:t>
            </a:r>
          </a:p>
        </p:txBody>
      </p:sp>
      <p:sp>
        <p:nvSpPr>
          <p:cNvPr id="2" name="Text Placeholder 1">
            <a:extLst>
              <a:ext uri="{FF2B5EF4-FFF2-40B4-BE49-F238E27FC236}">
                <a16:creationId xmlns:a16="http://schemas.microsoft.com/office/drawing/2014/main" id="{A7E0BAAA-C993-4922-A06D-55CD97FEF073}"/>
              </a:ext>
            </a:extLst>
          </p:cNvPr>
          <p:cNvSpPr>
            <a:spLocks noGrp="1"/>
          </p:cNvSpPr>
          <p:nvPr>
            <p:ph type="body" idx="7"/>
          </p:nvPr>
        </p:nvSpPr>
        <p:spPr/>
        <p:txBody>
          <a:bodyPr/>
          <a:lstStyle/>
          <a:p>
            <a:endParaRPr lang="en-US"/>
          </a:p>
        </p:txBody>
      </p:sp>
    </p:spTree>
    <p:extLst>
      <p:ext uri="{BB962C8B-B14F-4D97-AF65-F5344CB8AC3E}">
        <p14:creationId xmlns:p14="http://schemas.microsoft.com/office/powerpoint/2010/main" val="31654254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a:t>Standard Pie chart</a:t>
            </a:r>
            <a:endParaRPr lang="en-US" dirty="0"/>
          </a:p>
        </p:txBody>
      </p:sp>
      <p:sp>
        <p:nvSpPr>
          <p:cNvPr id="5" name="Subtitle 4">
            <a:extLst>
              <a:ext uri="{FF2B5EF4-FFF2-40B4-BE49-F238E27FC236}">
                <a16:creationId xmlns:a16="http://schemas.microsoft.com/office/drawing/2014/main" id="{6F49359C-F24F-A645-A894-A67AC698B3AF}"/>
              </a:ext>
            </a:extLst>
          </p:cNvPr>
          <p:cNvSpPr>
            <a:spLocks noGrp="1"/>
          </p:cNvSpPr>
          <p:nvPr>
            <p:ph type="subTitle" idx="27"/>
          </p:nvPr>
        </p:nvSpPr>
        <p:spPr>
          <a:xfrm>
            <a:off x="457200" y="1051560"/>
            <a:ext cx="11277600" cy="685800"/>
          </a:xfrm>
        </p:spPr>
        <p:txBody>
          <a:bodyPr/>
          <a:lstStyle/>
          <a:p>
            <a:r>
              <a:rPr lang="en-US" dirty="0"/>
              <a:t>Sample chart title can be added here</a:t>
            </a:r>
          </a:p>
        </p:txBody>
      </p:sp>
      <p:graphicFrame>
        <p:nvGraphicFramePr>
          <p:cNvPr id="8" name="Chart 7"/>
          <p:cNvGraphicFramePr/>
          <p:nvPr/>
        </p:nvGraphicFramePr>
        <p:xfrm>
          <a:off x="3243630" y="1181100"/>
          <a:ext cx="6404660" cy="521360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1757436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Standard Bar chart</a:t>
            </a:r>
          </a:p>
        </p:txBody>
      </p:sp>
      <p:grpSp>
        <p:nvGrpSpPr>
          <p:cNvPr id="28" name="Group 27">
            <a:extLst>
              <a:ext uri="{FF2B5EF4-FFF2-40B4-BE49-F238E27FC236}">
                <a16:creationId xmlns:a16="http://schemas.microsoft.com/office/drawing/2014/main" id="{4E373315-8D02-1543-93AB-99B660EB01D0}"/>
              </a:ext>
            </a:extLst>
          </p:cNvPr>
          <p:cNvGrpSpPr/>
          <p:nvPr/>
        </p:nvGrpSpPr>
        <p:grpSpPr>
          <a:xfrm>
            <a:off x="395413" y="1246991"/>
            <a:ext cx="11401172" cy="4855680"/>
            <a:chOff x="395413" y="198726"/>
            <a:chExt cx="11401172" cy="4855680"/>
          </a:xfrm>
        </p:grpSpPr>
        <p:graphicFrame>
          <p:nvGraphicFramePr>
            <p:cNvPr id="6" name="Chart 5"/>
            <p:cNvGraphicFramePr/>
            <p:nvPr/>
          </p:nvGraphicFramePr>
          <p:xfrm>
            <a:off x="395413" y="198726"/>
            <a:ext cx="11401172" cy="4449606"/>
          </p:xfrm>
          <a:graphic>
            <a:graphicData uri="http://schemas.openxmlformats.org/drawingml/2006/chart">
              <c:chart xmlns:c="http://schemas.openxmlformats.org/drawingml/2006/chart" xmlns:r="http://schemas.openxmlformats.org/officeDocument/2006/relationships" r:id="rId3"/>
            </a:graphicData>
          </a:graphic>
        </p:graphicFrame>
        <p:grpSp>
          <p:nvGrpSpPr>
            <p:cNvPr id="23" name="Group 22">
              <a:extLst>
                <a:ext uri="{FF2B5EF4-FFF2-40B4-BE49-F238E27FC236}">
                  <a16:creationId xmlns:a16="http://schemas.microsoft.com/office/drawing/2014/main" id="{2613694F-156D-ED42-BB7F-9E8CE306345F}"/>
                </a:ext>
              </a:extLst>
            </p:cNvPr>
            <p:cNvGrpSpPr/>
            <p:nvPr/>
          </p:nvGrpSpPr>
          <p:grpSpPr>
            <a:xfrm>
              <a:off x="2590800" y="4379976"/>
              <a:ext cx="1066800" cy="674430"/>
              <a:chOff x="2590800" y="4379976"/>
              <a:chExt cx="1066800" cy="674430"/>
            </a:xfrm>
          </p:grpSpPr>
          <p:sp>
            <p:nvSpPr>
              <p:cNvPr id="12" name="Rectangle 11"/>
              <p:cNvSpPr/>
              <p:nvPr/>
            </p:nvSpPr>
            <p:spPr>
              <a:xfrm>
                <a:off x="2590800" y="4654296"/>
                <a:ext cx="1066800" cy="400110"/>
              </a:xfrm>
              <a:prstGeom prst="rect">
                <a:avLst/>
              </a:prstGeom>
            </p:spPr>
            <p:txBody>
              <a:bodyPr wrap="square">
                <a:spAutoFit/>
              </a:bodyPr>
              <a:lstStyle/>
              <a:p>
                <a:pPr algn="ctr"/>
                <a:r>
                  <a:rPr lang="en-US" sz="2000" b="1" spc="-102" dirty="0">
                    <a:ln w="3175">
                      <a:noFill/>
                    </a:ln>
                    <a:latin typeface="Segoe UI Semibold" charset="0"/>
                    <a:ea typeface="Segoe UI Semibold" charset="0"/>
                    <a:cs typeface="Segoe UI Semibold" charset="0"/>
                  </a:rPr>
                  <a:t>Label 1</a:t>
                </a:r>
                <a:endParaRPr lang="en-US" sz="2000" b="1" dirty="0">
                  <a:latin typeface="Segoe UI Semibold" charset="0"/>
                  <a:ea typeface="Segoe UI Semibold" charset="0"/>
                  <a:cs typeface="Segoe UI Semibold" charset="0"/>
                </a:endParaRPr>
              </a:p>
            </p:txBody>
          </p:sp>
          <p:cxnSp>
            <p:nvCxnSpPr>
              <p:cNvPr id="17" name="Straight Connector 16"/>
              <p:cNvCxnSpPr/>
              <p:nvPr/>
            </p:nvCxnSpPr>
            <p:spPr>
              <a:xfrm>
                <a:off x="3124200" y="4379976"/>
                <a:ext cx="0" cy="27432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DE51928B-EC25-4144-A787-5874348C1AD0}"/>
                </a:ext>
              </a:extLst>
            </p:cNvPr>
            <p:cNvGrpSpPr/>
            <p:nvPr/>
          </p:nvGrpSpPr>
          <p:grpSpPr>
            <a:xfrm>
              <a:off x="5474379" y="4379976"/>
              <a:ext cx="923458" cy="674430"/>
              <a:chOff x="5474379" y="4379976"/>
              <a:chExt cx="923458" cy="674430"/>
            </a:xfrm>
          </p:grpSpPr>
          <p:sp>
            <p:nvSpPr>
              <p:cNvPr id="13" name="Rectangle 12"/>
              <p:cNvSpPr/>
              <p:nvPr/>
            </p:nvSpPr>
            <p:spPr>
              <a:xfrm>
                <a:off x="5474379" y="4654296"/>
                <a:ext cx="923458" cy="400110"/>
              </a:xfrm>
              <a:prstGeom prst="rect">
                <a:avLst/>
              </a:prstGeom>
            </p:spPr>
            <p:txBody>
              <a:bodyPr wrap="none">
                <a:spAutoFit/>
              </a:bodyPr>
              <a:lstStyle/>
              <a:p>
                <a:pPr algn="ctr"/>
                <a:r>
                  <a:rPr lang="en-US" sz="2000" b="1" spc="-102" dirty="0">
                    <a:ln w="3175">
                      <a:noFill/>
                    </a:ln>
                    <a:latin typeface="Segoe UI Semibold" charset="0"/>
                    <a:ea typeface="Segoe UI Semibold" charset="0"/>
                    <a:cs typeface="Segoe UI Semibold" charset="0"/>
                  </a:rPr>
                  <a:t>Label 2</a:t>
                </a:r>
                <a:endParaRPr lang="en-US" sz="2000" b="1" dirty="0">
                  <a:latin typeface="Segoe UI Semibold" charset="0"/>
                  <a:ea typeface="Segoe UI Semibold" charset="0"/>
                  <a:cs typeface="Segoe UI Semibold" charset="0"/>
                </a:endParaRPr>
              </a:p>
            </p:txBody>
          </p:sp>
          <p:cxnSp>
            <p:nvCxnSpPr>
              <p:cNvPr id="18" name="Straight Connector 17"/>
              <p:cNvCxnSpPr/>
              <p:nvPr/>
            </p:nvCxnSpPr>
            <p:spPr>
              <a:xfrm>
                <a:off x="6019800" y="4379976"/>
                <a:ext cx="0" cy="27432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D539B9E8-C81C-9149-B747-D76DAAB0E6AF}"/>
                </a:ext>
              </a:extLst>
            </p:cNvPr>
            <p:cNvGrpSpPr/>
            <p:nvPr/>
          </p:nvGrpSpPr>
          <p:grpSpPr>
            <a:xfrm>
              <a:off x="6761330" y="4379976"/>
              <a:ext cx="923458" cy="674430"/>
              <a:chOff x="6761330" y="4379976"/>
              <a:chExt cx="923458" cy="674430"/>
            </a:xfrm>
          </p:grpSpPr>
          <p:sp>
            <p:nvSpPr>
              <p:cNvPr id="14" name="Rectangle 13"/>
              <p:cNvSpPr/>
              <p:nvPr/>
            </p:nvSpPr>
            <p:spPr>
              <a:xfrm>
                <a:off x="6761330" y="4654296"/>
                <a:ext cx="923458" cy="400110"/>
              </a:xfrm>
              <a:prstGeom prst="rect">
                <a:avLst/>
              </a:prstGeom>
            </p:spPr>
            <p:txBody>
              <a:bodyPr wrap="none">
                <a:spAutoFit/>
              </a:bodyPr>
              <a:lstStyle/>
              <a:p>
                <a:pPr algn="ctr"/>
                <a:r>
                  <a:rPr lang="en-US" sz="2000" b="1" spc="-102" dirty="0">
                    <a:ln w="3175">
                      <a:noFill/>
                    </a:ln>
                    <a:latin typeface="Segoe UI Semibold" charset="0"/>
                    <a:ea typeface="Segoe UI Semibold" charset="0"/>
                    <a:cs typeface="Segoe UI Semibold" charset="0"/>
                  </a:rPr>
                  <a:t>Label 3</a:t>
                </a:r>
                <a:endParaRPr lang="en-US" sz="2000" b="1" dirty="0">
                  <a:latin typeface="Segoe UI Semibold" charset="0"/>
                  <a:ea typeface="Segoe UI Semibold" charset="0"/>
                  <a:cs typeface="Segoe UI Semibold" charset="0"/>
                </a:endParaRPr>
              </a:p>
            </p:txBody>
          </p:sp>
          <p:cxnSp>
            <p:nvCxnSpPr>
              <p:cNvPr id="19" name="Straight Connector 18"/>
              <p:cNvCxnSpPr/>
              <p:nvPr/>
            </p:nvCxnSpPr>
            <p:spPr>
              <a:xfrm>
                <a:off x="7240800" y="4379976"/>
                <a:ext cx="0" cy="27432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C5DB241D-37D6-B349-A5A2-14DEA8F8EE02}"/>
                </a:ext>
              </a:extLst>
            </p:cNvPr>
            <p:cNvGrpSpPr/>
            <p:nvPr/>
          </p:nvGrpSpPr>
          <p:grpSpPr>
            <a:xfrm>
              <a:off x="8076119" y="4379976"/>
              <a:ext cx="928267" cy="674430"/>
              <a:chOff x="8076119" y="4379976"/>
              <a:chExt cx="928267" cy="674430"/>
            </a:xfrm>
          </p:grpSpPr>
          <p:sp>
            <p:nvSpPr>
              <p:cNvPr id="15" name="Rectangle 14"/>
              <p:cNvSpPr/>
              <p:nvPr/>
            </p:nvSpPr>
            <p:spPr>
              <a:xfrm>
                <a:off x="8076119" y="4654296"/>
                <a:ext cx="928267" cy="400110"/>
              </a:xfrm>
              <a:prstGeom prst="rect">
                <a:avLst/>
              </a:prstGeom>
            </p:spPr>
            <p:txBody>
              <a:bodyPr wrap="none">
                <a:spAutoFit/>
              </a:bodyPr>
              <a:lstStyle/>
              <a:p>
                <a:pPr algn="ctr"/>
                <a:r>
                  <a:rPr lang="en-US" sz="2000" b="1" spc="-102" dirty="0">
                    <a:ln w="3175">
                      <a:noFill/>
                    </a:ln>
                    <a:latin typeface="Segoe UI Semibold" charset="0"/>
                    <a:ea typeface="Segoe UI Semibold" charset="0"/>
                    <a:cs typeface="Segoe UI Semibold" charset="0"/>
                  </a:rPr>
                  <a:t>Label 4</a:t>
                </a:r>
                <a:endParaRPr lang="en-US" sz="2000" b="1" dirty="0">
                  <a:latin typeface="Segoe UI Semibold" charset="0"/>
                  <a:ea typeface="Segoe UI Semibold" charset="0"/>
                  <a:cs typeface="Segoe UI Semibold" charset="0"/>
                </a:endParaRPr>
              </a:p>
            </p:txBody>
          </p:sp>
          <p:cxnSp>
            <p:nvCxnSpPr>
              <p:cNvPr id="20" name="Straight Connector 19"/>
              <p:cNvCxnSpPr/>
              <p:nvPr/>
            </p:nvCxnSpPr>
            <p:spPr>
              <a:xfrm>
                <a:off x="8537337" y="4379976"/>
                <a:ext cx="0" cy="27432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1BDF57CA-318E-8640-A0C6-5B8291074304}"/>
                </a:ext>
              </a:extLst>
            </p:cNvPr>
            <p:cNvGrpSpPr/>
            <p:nvPr/>
          </p:nvGrpSpPr>
          <p:grpSpPr>
            <a:xfrm>
              <a:off x="9558754" y="4379976"/>
              <a:ext cx="923458" cy="674430"/>
              <a:chOff x="9558754" y="4379976"/>
              <a:chExt cx="923458" cy="674430"/>
            </a:xfrm>
          </p:grpSpPr>
          <p:sp>
            <p:nvSpPr>
              <p:cNvPr id="16" name="Rectangle 15"/>
              <p:cNvSpPr/>
              <p:nvPr/>
            </p:nvSpPr>
            <p:spPr>
              <a:xfrm>
                <a:off x="9558754" y="4654296"/>
                <a:ext cx="923458" cy="400110"/>
              </a:xfrm>
              <a:prstGeom prst="rect">
                <a:avLst/>
              </a:prstGeom>
            </p:spPr>
            <p:txBody>
              <a:bodyPr wrap="none">
                <a:spAutoFit/>
              </a:bodyPr>
              <a:lstStyle/>
              <a:p>
                <a:pPr algn="ctr"/>
                <a:r>
                  <a:rPr lang="en-US" sz="2000" b="1" spc="-102" dirty="0">
                    <a:ln w="3175">
                      <a:noFill/>
                    </a:ln>
                    <a:latin typeface="Segoe UI Semibold" charset="0"/>
                    <a:ea typeface="Segoe UI Semibold" charset="0"/>
                    <a:cs typeface="Segoe UI Semibold" charset="0"/>
                  </a:rPr>
                  <a:t>Label 5</a:t>
                </a:r>
                <a:endParaRPr lang="en-US" sz="2000" b="1" dirty="0">
                  <a:latin typeface="Segoe UI Semibold" charset="0"/>
                  <a:ea typeface="Segoe UI Semibold" charset="0"/>
                  <a:cs typeface="Segoe UI Semibold" charset="0"/>
                </a:endParaRPr>
              </a:p>
            </p:txBody>
          </p:sp>
          <p:cxnSp>
            <p:nvCxnSpPr>
              <p:cNvPr id="21" name="Straight Connector 20"/>
              <p:cNvCxnSpPr/>
              <p:nvPr/>
            </p:nvCxnSpPr>
            <p:spPr>
              <a:xfrm>
                <a:off x="10038590" y="4379976"/>
                <a:ext cx="0" cy="27432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3636590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Timeline</a:t>
            </a:r>
            <a:endParaRPr lang="en-US" dirty="0"/>
          </a:p>
        </p:txBody>
      </p:sp>
      <p:sp>
        <p:nvSpPr>
          <p:cNvPr id="5" name="Subtitle 4">
            <a:extLst>
              <a:ext uri="{FF2B5EF4-FFF2-40B4-BE49-F238E27FC236}">
                <a16:creationId xmlns:a16="http://schemas.microsoft.com/office/drawing/2014/main" id="{CD659408-811C-4660-8771-8A77ED821FA0}"/>
              </a:ext>
            </a:extLst>
          </p:cNvPr>
          <p:cNvSpPr>
            <a:spLocks noGrp="1"/>
          </p:cNvSpPr>
          <p:nvPr>
            <p:ph type="subTitle" idx="27"/>
          </p:nvPr>
        </p:nvSpPr>
        <p:spPr>
          <a:xfrm>
            <a:off x="457200" y="1051560"/>
            <a:ext cx="11277600" cy="685800"/>
          </a:xfrm>
        </p:spPr>
        <p:txBody>
          <a:bodyPr/>
          <a:lstStyle/>
          <a:p>
            <a:endParaRPr lang="en-US"/>
          </a:p>
        </p:txBody>
      </p:sp>
      <p:sp useBgFill="1">
        <p:nvSpPr>
          <p:cNvPr id="3" name="Oval 2"/>
          <p:cNvSpPr/>
          <p:nvPr/>
        </p:nvSpPr>
        <p:spPr bwMode="auto">
          <a:xfrm>
            <a:off x="268928" y="3570185"/>
            <a:ext cx="388259" cy="388259"/>
          </a:xfrm>
          <a:prstGeom prst="ellipse">
            <a:avLst/>
          </a:prstGeom>
          <a:ln w="635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4" name="Oval 3"/>
          <p:cNvSpPr/>
          <p:nvPr/>
        </p:nvSpPr>
        <p:spPr bwMode="auto">
          <a:xfrm>
            <a:off x="11536509" y="3570185"/>
            <a:ext cx="388259" cy="388259"/>
          </a:xfrm>
          <a:prstGeom prst="ellipse">
            <a:avLst/>
          </a:prstGeom>
          <a:ln w="635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p:cNvCxnSpPr/>
          <p:nvPr/>
        </p:nvCxnSpPr>
        <p:spPr>
          <a:xfrm>
            <a:off x="657186" y="3764314"/>
            <a:ext cx="10879323" cy="0"/>
          </a:xfrm>
          <a:prstGeom prst="line">
            <a:avLst/>
          </a:prstGeom>
          <a:noFill/>
          <a:ln w="635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 name="Rectangle 6"/>
          <p:cNvSpPr/>
          <p:nvPr/>
        </p:nvSpPr>
        <p:spPr bwMode="auto">
          <a:xfrm>
            <a:off x="873005" y="3570185"/>
            <a:ext cx="824711" cy="3882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200" b="1" dirty="0">
                <a:gradFill>
                  <a:gsLst>
                    <a:gs pos="0">
                      <a:srgbClr val="FFFFFF"/>
                    </a:gs>
                    <a:gs pos="100000">
                      <a:srgbClr val="FFFFFF"/>
                    </a:gs>
                  </a:gsLst>
                  <a:lin ang="5400000" scaled="0"/>
                </a:gradFill>
                <a:latin typeface="Segoe UI Semibold" charset="0"/>
                <a:ea typeface="Segoe UI Semibold" charset="0"/>
                <a:cs typeface="Segoe UI Semibold" charset="0"/>
              </a:rPr>
              <a:t>JAN 13’</a:t>
            </a:r>
          </a:p>
        </p:txBody>
      </p:sp>
      <p:sp>
        <p:nvSpPr>
          <p:cNvPr id="8" name="Rectangle 7"/>
          <p:cNvSpPr/>
          <p:nvPr/>
        </p:nvSpPr>
        <p:spPr bwMode="auto">
          <a:xfrm>
            <a:off x="1743646" y="3570185"/>
            <a:ext cx="824711" cy="3882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200" b="1" dirty="0">
                <a:gradFill>
                  <a:gsLst>
                    <a:gs pos="0">
                      <a:srgbClr val="FFFFFF"/>
                    </a:gs>
                    <a:gs pos="100000">
                      <a:srgbClr val="FFFFFF"/>
                    </a:gs>
                  </a:gsLst>
                  <a:lin ang="5400000" scaled="0"/>
                </a:gradFill>
                <a:latin typeface="Segoe UI Semibold" charset="0"/>
                <a:ea typeface="Segoe UI Semibold" charset="0"/>
                <a:cs typeface="Segoe UI Semibold" charset="0"/>
              </a:rPr>
              <a:t>FEB 13’</a:t>
            </a:r>
          </a:p>
        </p:txBody>
      </p:sp>
      <p:sp>
        <p:nvSpPr>
          <p:cNvPr id="9" name="Rectangle 8"/>
          <p:cNvSpPr/>
          <p:nvPr/>
        </p:nvSpPr>
        <p:spPr bwMode="auto">
          <a:xfrm>
            <a:off x="2614286" y="3570185"/>
            <a:ext cx="824711" cy="3882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200" b="1" dirty="0">
                <a:gradFill>
                  <a:gsLst>
                    <a:gs pos="0">
                      <a:srgbClr val="FFFFFF"/>
                    </a:gs>
                    <a:gs pos="100000">
                      <a:srgbClr val="FFFFFF"/>
                    </a:gs>
                  </a:gsLst>
                  <a:lin ang="5400000" scaled="0"/>
                </a:gradFill>
                <a:latin typeface="Segoe UI Semibold" charset="0"/>
                <a:ea typeface="Segoe UI Semibold" charset="0"/>
                <a:cs typeface="Segoe UI Semibold" charset="0"/>
              </a:rPr>
              <a:t>MAR 13”</a:t>
            </a:r>
          </a:p>
        </p:txBody>
      </p:sp>
      <p:sp>
        <p:nvSpPr>
          <p:cNvPr id="10" name="Rectangle 9"/>
          <p:cNvSpPr/>
          <p:nvPr/>
        </p:nvSpPr>
        <p:spPr bwMode="auto">
          <a:xfrm>
            <a:off x="3484926" y="3570185"/>
            <a:ext cx="824711" cy="3882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200" b="1" dirty="0">
                <a:gradFill>
                  <a:gsLst>
                    <a:gs pos="0">
                      <a:srgbClr val="FFFFFF"/>
                    </a:gs>
                    <a:gs pos="100000">
                      <a:srgbClr val="FFFFFF"/>
                    </a:gs>
                  </a:gsLst>
                  <a:lin ang="5400000" scaled="0"/>
                </a:gradFill>
                <a:latin typeface="Segoe UI Semibold" charset="0"/>
                <a:ea typeface="Segoe UI Semibold" charset="0"/>
                <a:cs typeface="Segoe UI Semibold" charset="0"/>
              </a:rPr>
              <a:t>APR 13’</a:t>
            </a:r>
          </a:p>
        </p:txBody>
      </p:sp>
      <p:sp>
        <p:nvSpPr>
          <p:cNvPr id="11" name="Rectangle 10"/>
          <p:cNvSpPr/>
          <p:nvPr/>
        </p:nvSpPr>
        <p:spPr bwMode="auto">
          <a:xfrm>
            <a:off x="4355567" y="3570185"/>
            <a:ext cx="824711" cy="3882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200" b="1" dirty="0">
                <a:gradFill>
                  <a:gsLst>
                    <a:gs pos="0">
                      <a:srgbClr val="FFFFFF"/>
                    </a:gs>
                    <a:gs pos="100000">
                      <a:srgbClr val="FFFFFF"/>
                    </a:gs>
                  </a:gsLst>
                  <a:lin ang="5400000" scaled="0"/>
                </a:gradFill>
                <a:latin typeface="Segoe UI Semibold" charset="0"/>
                <a:ea typeface="Segoe UI Semibold" charset="0"/>
                <a:cs typeface="Segoe UI Semibold" charset="0"/>
              </a:rPr>
              <a:t>MAY 13’</a:t>
            </a:r>
          </a:p>
        </p:txBody>
      </p:sp>
      <p:sp>
        <p:nvSpPr>
          <p:cNvPr id="12" name="Rectangle 11"/>
          <p:cNvSpPr/>
          <p:nvPr/>
        </p:nvSpPr>
        <p:spPr bwMode="auto">
          <a:xfrm>
            <a:off x="5226207" y="3570185"/>
            <a:ext cx="824711" cy="3882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200" b="1" dirty="0">
                <a:gradFill>
                  <a:gsLst>
                    <a:gs pos="0">
                      <a:srgbClr val="FFFFFF"/>
                    </a:gs>
                    <a:gs pos="100000">
                      <a:srgbClr val="FFFFFF"/>
                    </a:gs>
                  </a:gsLst>
                  <a:lin ang="5400000" scaled="0"/>
                </a:gradFill>
                <a:latin typeface="Segoe UI Semibold" charset="0"/>
                <a:ea typeface="Segoe UI Semibold" charset="0"/>
                <a:cs typeface="Segoe UI Semibold" charset="0"/>
              </a:rPr>
              <a:t>JUN 13’</a:t>
            </a:r>
          </a:p>
        </p:txBody>
      </p:sp>
      <p:sp>
        <p:nvSpPr>
          <p:cNvPr id="13" name="Rectangle 12"/>
          <p:cNvSpPr/>
          <p:nvPr/>
        </p:nvSpPr>
        <p:spPr bwMode="auto">
          <a:xfrm>
            <a:off x="6096848" y="3570185"/>
            <a:ext cx="824711" cy="3882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200" b="1" dirty="0">
                <a:gradFill>
                  <a:gsLst>
                    <a:gs pos="0">
                      <a:srgbClr val="FFFFFF"/>
                    </a:gs>
                    <a:gs pos="100000">
                      <a:srgbClr val="FFFFFF"/>
                    </a:gs>
                  </a:gsLst>
                  <a:lin ang="5400000" scaled="0"/>
                </a:gradFill>
                <a:latin typeface="Segoe UI Semibold" charset="0"/>
                <a:ea typeface="Segoe UI Semibold" charset="0"/>
                <a:cs typeface="Segoe UI Semibold" charset="0"/>
              </a:rPr>
              <a:t>JUL 13’</a:t>
            </a:r>
          </a:p>
        </p:txBody>
      </p:sp>
      <p:sp>
        <p:nvSpPr>
          <p:cNvPr id="14" name="Rectangle 13"/>
          <p:cNvSpPr/>
          <p:nvPr/>
        </p:nvSpPr>
        <p:spPr bwMode="auto">
          <a:xfrm>
            <a:off x="6967489" y="3570185"/>
            <a:ext cx="824711" cy="3882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200" b="1" dirty="0">
                <a:gradFill>
                  <a:gsLst>
                    <a:gs pos="0">
                      <a:srgbClr val="FFFFFF"/>
                    </a:gs>
                    <a:gs pos="100000">
                      <a:srgbClr val="FFFFFF"/>
                    </a:gs>
                  </a:gsLst>
                  <a:lin ang="5400000" scaled="0"/>
                </a:gradFill>
                <a:latin typeface="Segoe UI Semibold" charset="0"/>
                <a:ea typeface="Segoe UI Semibold" charset="0"/>
                <a:cs typeface="Segoe UI Semibold" charset="0"/>
              </a:rPr>
              <a:t>AUG 13’</a:t>
            </a:r>
          </a:p>
        </p:txBody>
      </p:sp>
      <p:sp>
        <p:nvSpPr>
          <p:cNvPr id="15" name="Rectangle 14"/>
          <p:cNvSpPr/>
          <p:nvPr/>
        </p:nvSpPr>
        <p:spPr bwMode="auto">
          <a:xfrm>
            <a:off x="7838129" y="3570185"/>
            <a:ext cx="824711" cy="3882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200" b="1" dirty="0">
                <a:gradFill>
                  <a:gsLst>
                    <a:gs pos="0">
                      <a:srgbClr val="FFFFFF"/>
                    </a:gs>
                    <a:gs pos="100000">
                      <a:srgbClr val="FFFFFF"/>
                    </a:gs>
                  </a:gsLst>
                  <a:lin ang="5400000" scaled="0"/>
                </a:gradFill>
                <a:latin typeface="Segoe UI Semibold" charset="0"/>
                <a:ea typeface="Segoe UI Semibold" charset="0"/>
                <a:cs typeface="Segoe UI Semibold" charset="0"/>
              </a:rPr>
              <a:t>SEP 13’</a:t>
            </a:r>
          </a:p>
        </p:txBody>
      </p:sp>
      <p:sp>
        <p:nvSpPr>
          <p:cNvPr id="16" name="Rectangle 15"/>
          <p:cNvSpPr/>
          <p:nvPr/>
        </p:nvSpPr>
        <p:spPr bwMode="auto">
          <a:xfrm>
            <a:off x="8708769" y="3570185"/>
            <a:ext cx="824711" cy="3882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200" b="1" dirty="0">
                <a:gradFill>
                  <a:gsLst>
                    <a:gs pos="0">
                      <a:srgbClr val="FFFFFF"/>
                    </a:gs>
                    <a:gs pos="100000">
                      <a:srgbClr val="FFFFFF"/>
                    </a:gs>
                  </a:gsLst>
                  <a:lin ang="5400000" scaled="0"/>
                </a:gradFill>
                <a:latin typeface="Segoe UI Semibold" charset="0"/>
                <a:ea typeface="Segoe UI Semibold" charset="0"/>
                <a:cs typeface="Segoe UI Semibold" charset="0"/>
              </a:rPr>
              <a:t>OCT 13’</a:t>
            </a:r>
          </a:p>
        </p:txBody>
      </p:sp>
      <p:sp>
        <p:nvSpPr>
          <p:cNvPr id="17" name="Rectangle 16"/>
          <p:cNvSpPr/>
          <p:nvPr/>
        </p:nvSpPr>
        <p:spPr bwMode="auto">
          <a:xfrm>
            <a:off x="9579410" y="3570185"/>
            <a:ext cx="824711" cy="3882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200" b="1" dirty="0">
                <a:gradFill>
                  <a:gsLst>
                    <a:gs pos="0">
                      <a:srgbClr val="FFFFFF"/>
                    </a:gs>
                    <a:gs pos="100000">
                      <a:srgbClr val="FFFFFF"/>
                    </a:gs>
                  </a:gsLst>
                  <a:lin ang="5400000" scaled="0"/>
                </a:gradFill>
                <a:latin typeface="Segoe UI Semibold" charset="0"/>
                <a:ea typeface="Segoe UI Semibold" charset="0"/>
                <a:cs typeface="Segoe UI Semibold" charset="0"/>
              </a:rPr>
              <a:t>NOV 13’</a:t>
            </a:r>
          </a:p>
        </p:txBody>
      </p:sp>
      <p:sp>
        <p:nvSpPr>
          <p:cNvPr id="18" name="Rectangle 17"/>
          <p:cNvSpPr/>
          <p:nvPr/>
        </p:nvSpPr>
        <p:spPr bwMode="auto">
          <a:xfrm>
            <a:off x="10450051" y="3570185"/>
            <a:ext cx="870641" cy="3882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200" b="1" dirty="0">
                <a:gradFill>
                  <a:gsLst>
                    <a:gs pos="0">
                      <a:srgbClr val="FFFFFF"/>
                    </a:gs>
                    <a:gs pos="100000">
                      <a:srgbClr val="FFFFFF"/>
                    </a:gs>
                  </a:gsLst>
                  <a:lin ang="5400000" scaled="0"/>
                </a:gradFill>
                <a:latin typeface="Segoe UI Semibold" charset="0"/>
                <a:ea typeface="Segoe UI Semibold" charset="0"/>
                <a:cs typeface="Segoe UI Semibold" charset="0"/>
              </a:rPr>
              <a:t>DEC 13’</a:t>
            </a:r>
          </a:p>
        </p:txBody>
      </p:sp>
      <p:cxnSp>
        <p:nvCxnSpPr>
          <p:cNvPr id="22" name="Straight Connector 21"/>
          <p:cNvCxnSpPr/>
          <p:nvPr/>
        </p:nvCxnSpPr>
        <p:spPr>
          <a:xfrm>
            <a:off x="3897282" y="3958443"/>
            <a:ext cx="0" cy="670629"/>
          </a:xfrm>
          <a:prstGeom prst="line">
            <a:avLst/>
          </a:prstGeom>
          <a:noFill/>
          <a:ln w="635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p:cNvCxnSpPr/>
          <p:nvPr/>
        </p:nvCxnSpPr>
        <p:spPr>
          <a:xfrm>
            <a:off x="7379844" y="3958443"/>
            <a:ext cx="0" cy="670629"/>
          </a:xfrm>
          <a:prstGeom prst="line">
            <a:avLst/>
          </a:prstGeom>
          <a:noFill/>
          <a:ln w="635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4" name="Straight Connector 23"/>
          <p:cNvCxnSpPr/>
          <p:nvPr/>
        </p:nvCxnSpPr>
        <p:spPr>
          <a:xfrm>
            <a:off x="5638563" y="2899556"/>
            <a:ext cx="0" cy="670629"/>
          </a:xfrm>
          <a:prstGeom prst="line">
            <a:avLst/>
          </a:prstGeom>
          <a:noFill/>
          <a:ln w="635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5" name="Straight Connector 24"/>
          <p:cNvCxnSpPr/>
          <p:nvPr/>
        </p:nvCxnSpPr>
        <p:spPr>
          <a:xfrm>
            <a:off x="2156001" y="2899556"/>
            <a:ext cx="0" cy="670629"/>
          </a:xfrm>
          <a:prstGeom prst="line">
            <a:avLst/>
          </a:prstGeom>
          <a:noFill/>
          <a:ln w="635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6" name="Straight Connector 25"/>
          <p:cNvCxnSpPr/>
          <p:nvPr/>
        </p:nvCxnSpPr>
        <p:spPr>
          <a:xfrm>
            <a:off x="9121125" y="2899556"/>
            <a:ext cx="0" cy="670629"/>
          </a:xfrm>
          <a:prstGeom prst="line">
            <a:avLst/>
          </a:prstGeom>
          <a:noFill/>
          <a:ln w="635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8" name="Rectangle 27"/>
          <p:cNvSpPr/>
          <p:nvPr/>
        </p:nvSpPr>
        <p:spPr bwMode="auto">
          <a:xfrm>
            <a:off x="1156648" y="1861714"/>
            <a:ext cx="1998706" cy="1073139"/>
          </a:xfrm>
          <a:prstGeom prst="rect">
            <a:avLst/>
          </a:prstGeom>
          <a:solidFill>
            <a:schemeClr val="bg2"/>
          </a:solidFill>
          <a:ln w="635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765" dirty="0">
                <a:solidFill>
                  <a:schemeClr val="tx2"/>
                </a:solidFill>
                <a:ea typeface="Segoe UI" pitchFamily="34" charset="0"/>
                <a:cs typeface="Segoe UI" pitchFamily="34" charset="0"/>
              </a:rPr>
              <a:t>Text Here</a:t>
            </a:r>
          </a:p>
        </p:txBody>
      </p:sp>
      <p:sp>
        <p:nvSpPr>
          <p:cNvPr id="29" name="Rectangle 28"/>
          <p:cNvSpPr/>
          <p:nvPr/>
        </p:nvSpPr>
        <p:spPr bwMode="auto">
          <a:xfrm>
            <a:off x="4639210" y="1861714"/>
            <a:ext cx="1998706" cy="1073139"/>
          </a:xfrm>
          <a:prstGeom prst="rect">
            <a:avLst/>
          </a:prstGeom>
          <a:solidFill>
            <a:schemeClr val="bg2"/>
          </a:solidFill>
          <a:ln w="635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765">
                <a:solidFill>
                  <a:schemeClr val="tx2"/>
                </a:solidFill>
                <a:ea typeface="Segoe UI" pitchFamily="34" charset="0"/>
                <a:cs typeface="Segoe UI" pitchFamily="34" charset="0"/>
              </a:rPr>
              <a:t>Text Here</a:t>
            </a:r>
            <a:endParaRPr lang="en-US" sz="1765" dirty="0">
              <a:solidFill>
                <a:schemeClr val="tx2"/>
              </a:solidFill>
              <a:ea typeface="Segoe UI" pitchFamily="34" charset="0"/>
              <a:cs typeface="Segoe UI" pitchFamily="34" charset="0"/>
            </a:endParaRPr>
          </a:p>
        </p:txBody>
      </p:sp>
      <p:sp>
        <p:nvSpPr>
          <p:cNvPr id="30" name="Rectangle 29"/>
          <p:cNvSpPr/>
          <p:nvPr/>
        </p:nvSpPr>
        <p:spPr bwMode="auto">
          <a:xfrm>
            <a:off x="8121772" y="1861714"/>
            <a:ext cx="1998706" cy="1073139"/>
          </a:xfrm>
          <a:prstGeom prst="rect">
            <a:avLst/>
          </a:prstGeom>
          <a:solidFill>
            <a:schemeClr val="bg2"/>
          </a:solidFill>
          <a:ln w="635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765">
                <a:solidFill>
                  <a:schemeClr val="tx2"/>
                </a:solidFill>
                <a:ea typeface="Segoe UI" pitchFamily="34" charset="0"/>
                <a:cs typeface="Segoe UI" pitchFamily="34" charset="0"/>
              </a:rPr>
              <a:t>Text Here</a:t>
            </a:r>
            <a:endParaRPr lang="en-US" sz="1765" dirty="0">
              <a:solidFill>
                <a:schemeClr val="tx2"/>
              </a:solidFill>
              <a:ea typeface="Segoe UI" pitchFamily="34" charset="0"/>
              <a:cs typeface="Segoe UI" pitchFamily="34" charset="0"/>
            </a:endParaRPr>
          </a:p>
        </p:txBody>
      </p:sp>
      <p:sp>
        <p:nvSpPr>
          <p:cNvPr id="32" name="Rectangle 31"/>
          <p:cNvSpPr/>
          <p:nvPr/>
        </p:nvSpPr>
        <p:spPr bwMode="auto">
          <a:xfrm>
            <a:off x="6378078" y="4629072"/>
            <a:ext cx="1998706" cy="1073139"/>
          </a:xfrm>
          <a:prstGeom prst="rect">
            <a:avLst/>
          </a:prstGeom>
          <a:solidFill>
            <a:schemeClr val="bg2"/>
          </a:solidFill>
          <a:ln w="635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765">
                <a:solidFill>
                  <a:schemeClr val="tx2"/>
                </a:solidFill>
                <a:ea typeface="Segoe UI" pitchFamily="34" charset="0"/>
                <a:cs typeface="Segoe UI" pitchFamily="34" charset="0"/>
              </a:rPr>
              <a:t>Text Here</a:t>
            </a:r>
            <a:endParaRPr lang="en-US" sz="1765" dirty="0">
              <a:solidFill>
                <a:schemeClr val="tx2"/>
              </a:solidFill>
              <a:ea typeface="Segoe UI" pitchFamily="34" charset="0"/>
              <a:cs typeface="Segoe UI" pitchFamily="34" charset="0"/>
            </a:endParaRPr>
          </a:p>
        </p:txBody>
      </p:sp>
      <p:sp>
        <p:nvSpPr>
          <p:cNvPr id="34" name="Rectangle 33"/>
          <p:cNvSpPr/>
          <p:nvPr/>
        </p:nvSpPr>
        <p:spPr bwMode="auto">
          <a:xfrm>
            <a:off x="2897929" y="4629072"/>
            <a:ext cx="1998706" cy="1073139"/>
          </a:xfrm>
          <a:prstGeom prst="rect">
            <a:avLst/>
          </a:prstGeom>
          <a:solidFill>
            <a:schemeClr val="bg2"/>
          </a:solidFill>
          <a:ln w="635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765">
                <a:solidFill>
                  <a:schemeClr val="tx2"/>
                </a:solidFill>
                <a:ea typeface="Segoe UI" pitchFamily="34" charset="0"/>
                <a:cs typeface="Segoe UI" pitchFamily="34" charset="0"/>
              </a:rPr>
              <a:t>Text Here</a:t>
            </a:r>
            <a:endParaRPr lang="en-US" sz="1765" dirty="0">
              <a:solidFill>
                <a:schemeClr val="tx2"/>
              </a:solidFill>
              <a:ea typeface="Segoe UI" pitchFamily="34" charset="0"/>
              <a:cs typeface="Segoe UI" pitchFamily="34" charset="0"/>
            </a:endParaRPr>
          </a:p>
        </p:txBody>
      </p:sp>
    </p:spTree>
    <p:extLst>
      <p:ext uri="{BB962C8B-B14F-4D97-AF65-F5344CB8AC3E}">
        <p14:creationId xmlns:p14="http://schemas.microsoft.com/office/powerpoint/2010/main" val="3120984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0D442-3DFA-4C7A-8BAA-9190A85FEF19}"/>
              </a:ext>
            </a:extLst>
          </p:cNvPr>
          <p:cNvSpPr>
            <a:spLocks noGrp="1"/>
          </p:cNvSpPr>
          <p:nvPr>
            <p:ph type="title"/>
          </p:nvPr>
        </p:nvSpPr>
        <p:spPr/>
        <p:txBody>
          <a:bodyPr>
            <a:normAutofit/>
          </a:bodyPr>
          <a:lstStyle/>
          <a:p>
            <a:r>
              <a:rPr lang="en-US" dirty="0"/>
              <a:t>Azure Pipelines</a:t>
            </a:r>
          </a:p>
        </p:txBody>
      </p:sp>
      <p:sp>
        <p:nvSpPr>
          <p:cNvPr id="10" name="Subtitle 9">
            <a:extLst>
              <a:ext uri="{FF2B5EF4-FFF2-40B4-BE49-F238E27FC236}">
                <a16:creationId xmlns:a16="http://schemas.microsoft.com/office/drawing/2014/main" id="{55624BEB-D49A-4711-9C33-365BD394A298}"/>
              </a:ext>
            </a:extLst>
          </p:cNvPr>
          <p:cNvSpPr>
            <a:spLocks noGrp="1"/>
          </p:cNvSpPr>
          <p:nvPr>
            <p:ph type="subTitle" idx="27"/>
          </p:nvPr>
        </p:nvSpPr>
        <p:spPr/>
        <p:txBody>
          <a:bodyPr/>
          <a:lstStyle/>
          <a:p>
            <a:r>
              <a:rPr lang="en-US" dirty="0"/>
              <a:t>Streamlined Build and Release experience</a:t>
            </a:r>
          </a:p>
        </p:txBody>
      </p:sp>
      <p:sp>
        <p:nvSpPr>
          <p:cNvPr id="7" name="Content Placeholder 6">
            <a:extLst>
              <a:ext uri="{FF2B5EF4-FFF2-40B4-BE49-F238E27FC236}">
                <a16:creationId xmlns:a16="http://schemas.microsoft.com/office/drawing/2014/main" id="{4565A182-BADE-4CB5-9211-5FFA46526D6F}"/>
              </a:ext>
            </a:extLst>
          </p:cNvPr>
          <p:cNvSpPr>
            <a:spLocks noGrp="1"/>
          </p:cNvSpPr>
          <p:nvPr>
            <p:ph idx="32"/>
          </p:nvPr>
        </p:nvSpPr>
        <p:spPr>
          <a:xfrm>
            <a:off x="457200" y="6181859"/>
            <a:ext cx="11277599" cy="637274"/>
          </a:xfrm>
        </p:spPr>
        <p:txBody>
          <a:bodyPr/>
          <a:lstStyle/>
          <a:p>
            <a:r>
              <a:rPr lang="en-US" sz="2400" dirty="0"/>
              <a:t>Create pipeline via Azure CLI</a:t>
            </a:r>
          </a:p>
        </p:txBody>
      </p:sp>
      <p:pic>
        <p:nvPicPr>
          <p:cNvPr id="8" name="Picture 7">
            <a:extLst>
              <a:ext uri="{FF2B5EF4-FFF2-40B4-BE49-F238E27FC236}">
                <a16:creationId xmlns:a16="http://schemas.microsoft.com/office/drawing/2014/main" id="{A4A7B594-7121-4240-A544-415449F607A1}"/>
              </a:ext>
            </a:extLst>
          </p:cNvPr>
          <p:cNvPicPr>
            <a:picLocks noChangeAspect="1"/>
          </p:cNvPicPr>
          <p:nvPr/>
        </p:nvPicPr>
        <p:blipFill>
          <a:blip r:embed="rId3"/>
          <a:stretch>
            <a:fillRect/>
          </a:stretch>
        </p:blipFill>
        <p:spPr>
          <a:xfrm>
            <a:off x="457200" y="1686560"/>
            <a:ext cx="6327609" cy="4366815"/>
          </a:xfrm>
          <a:prstGeom prst="rect">
            <a:avLst/>
          </a:prstGeom>
        </p:spPr>
      </p:pic>
      <p:pic>
        <p:nvPicPr>
          <p:cNvPr id="9" name="Picture 8">
            <a:extLst>
              <a:ext uri="{FF2B5EF4-FFF2-40B4-BE49-F238E27FC236}">
                <a16:creationId xmlns:a16="http://schemas.microsoft.com/office/drawing/2014/main" id="{24C44783-AFD7-4193-B35A-207A26910290}"/>
              </a:ext>
            </a:extLst>
          </p:cNvPr>
          <p:cNvPicPr>
            <a:picLocks noChangeAspect="1"/>
          </p:cNvPicPr>
          <p:nvPr/>
        </p:nvPicPr>
        <p:blipFill>
          <a:blip r:embed="rId4"/>
          <a:stretch>
            <a:fillRect/>
          </a:stretch>
        </p:blipFill>
        <p:spPr>
          <a:xfrm>
            <a:off x="6644906" y="2257278"/>
            <a:ext cx="5547094" cy="3225378"/>
          </a:xfrm>
          <a:prstGeom prst="rect">
            <a:avLst/>
          </a:prstGeom>
        </p:spPr>
      </p:pic>
    </p:spTree>
    <p:extLst>
      <p:ext uri="{BB962C8B-B14F-4D97-AF65-F5344CB8AC3E}">
        <p14:creationId xmlns:p14="http://schemas.microsoft.com/office/powerpoint/2010/main" val="7059814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fontScale="90000"/>
          </a:bodyPr>
          <a:lstStyle/>
          <a:p>
            <a:r>
              <a:rPr lang="en-US"/>
              <a:t>Headline is 44pt Segoe UI Semibold</a:t>
            </a:r>
            <a:endParaRPr lang="en-US" dirty="0"/>
          </a:p>
        </p:txBody>
      </p:sp>
      <p:sp>
        <p:nvSpPr>
          <p:cNvPr id="5" name="Text Placeholder 4"/>
          <p:cNvSpPr>
            <a:spLocks noGrp="1"/>
          </p:cNvSpPr>
          <p:nvPr>
            <p:ph type="subTitle" idx="27"/>
          </p:nvPr>
        </p:nvSpPr>
        <p:spPr/>
        <p:txBody>
          <a:bodyPr/>
          <a:lstStyle/>
          <a:p>
            <a:r>
              <a:rPr lang="en-US" dirty="0"/>
              <a:t>Main text is 24pt Segoe UI Regular. </a:t>
            </a:r>
            <a:br>
              <a:rPr lang="en-US" dirty="0"/>
            </a:br>
            <a:r>
              <a:rPr lang="en-US" dirty="0"/>
              <a:t>Keep right side of slide clear for graphs or illustrations.</a:t>
            </a:r>
          </a:p>
        </p:txBody>
      </p:sp>
      <p:sp>
        <p:nvSpPr>
          <p:cNvPr id="2" name="Rectangle 1"/>
          <p:cNvSpPr>
            <a:spLocks noChangeAspect="1"/>
          </p:cNvSpPr>
          <p:nvPr/>
        </p:nvSpPr>
        <p:spPr bwMode="auto">
          <a:xfrm>
            <a:off x="4718029" y="5120774"/>
            <a:ext cx="1409164" cy="98709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400" b="1" spc="-98" dirty="0">
                <a:solidFill>
                  <a:schemeClr val="tx2"/>
                </a:solidFill>
                <a:latin typeface="Segoe UI Semibold" charset="0"/>
                <a:ea typeface="Segoe UI Semibold" charset="0"/>
                <a:cs typeface="Segoe UI Semibold" charset="0"/>
              </a:rPr>
              <a:t>2011</a:t>
            </a:r>
          </a:p>
        </p:txBody>
      </p:sp>
      <p:sp>
        <p:nvSpPr>
          <p:cNvPr id="10" name="Rectangle 9"/>
          <p:cNvSpPr>
            <a:spLocks noChangeAspect="1"/>
          </p:cNvSpPr>
          <p:nvPr/>
        </p:nvSpPr>
        <p:spPr bwMode="auto">
          <a:xfrm>
            <a:off x="6125951" y="4151116"/>
            <a:ext cx="1409164" cy="1956753"/>
          </a:xfrm>
          <a:prstGeom prst="rect">
            <a:avLst/>
          </a:prstGeom>
          <a:solidFill>
            <a:srgbClr val="8DC3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3" spc="-98"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a:spLocks noChangeAspect="1"/>
          </p:cNvSpPr>
          <p:nvPr/>
        </p:nvSpPr>
        <p:spPr bwMode="auto">
          <a:xfrm>
            <a:off x="7516333" y="3135067"/>
            <a:ext cx="1409164" cy="2972802"/>
          </a:xfrm>
          <a:prstGeom prst="rect">
            <a:avLst/>
          </a:prstGeom>
          <a:solidFill>
            <a:srgbClr val="4DB2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3" spc="-98"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a:spLocks noChangeAspect="1"/>
          </p:cNvSpPr>
          <p:nvPr/>
        </p:nvSpPr>
        <p:spPr bwMode="auto">
          <a:xfrm>
            <a:off x="8915936" y="2197174"/>
            <a:ext cx="1409164" cy="3910695"/>
          </a:xfrm>
          <a:prstGeom prst="rect">
            <a:avLst/>
          </a:prstGeom>
          <a:solidFill>
            <a:srgbClr val="068A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3" spc="-98"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a:spLocks noChangeAspect="1"/>
          </p:cNvSpPr>
          <p:nvPr/>
        </p:nvSpPr>
        <p:spPr bwMode="auto">
          <a:xfrm>
            <a:off x="10324285" y="1181100"/>
            <a:ext cx="1409164" cy="49267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400" b="1" spc="-98" dirty="0">
                <a:gradFill>
                  <a:gsLst>
                    <a:gs pos="0">
                      <a:srgbClr val="FFFFFF"/>
                    </a:gs>
                    <a:gs pos="100000">
                      <a:srgbClr val="FFFFFF"/>
                    </a:gs>
                  </a:gsLst>
                  <a:lin ang="5400000" scaled="0"/>
                </a:gradFill>
                <a:latin typeface="Segoe UI Semibold" charset="0"/>
                <a:ea typeface="Segoe UI Semibold" charset="0"/>
                <a:cs typeface="Segoe UI Semibold" charset="0"/>
              </a:rPr>
              <a:t>2016</a:t>
            </a:r>
          </a:p>
        </p:txBody>
      </p:sp>
    </p:spTree>
    <p:extLst>
      <p:ext uri="{BB962C8B-B14F-4D97-AF65-F5344CB8AC3E}">
        <p14:creationId xmlns:p14="http://schemas.microsoft.com/office/powerpoint/2010/main" val="587844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par>
                                <p:cTn id="9" presetID="10" presetClass="entr" presetSubtype="0" fill="hold" grpId="1" nodeType="withEffect">
                                  <p:stCondLst>
                                    <p:cond delay="7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2" presetClass="entr" presetSubtype="4" fill="hold" grpId="0" nodeType="withEffect">
                                  <p:stCondLst>
                                    <p:cond delay="100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750"/>
                                        <p:tgtEl>
                                          <p:spTgt spid="10"/>
                                        </p:tgtEl>
                                        <p:attrNameLst>
                                          <p:attrName>ppt_y</p:attrName>
                                        </p:attrNameLst>
                                      </p:cBhvr>
                                      <p:tavLst>
                                        <p:tav tm="0">
                                          <p:val>
                                            <p:strVal val="#ppt_y+#ppt_h*1.125000"/>
                                          </p:val>
                                        </p:tav>
                                        <p:tav tm="100000">
                                          <p:val>
                                            <p:strVal val="#ppt_y"/>
                                          </p:val>
                                        </p:tav>
                                      </p:tavLst>
                                    </p:anim>
                                    <p:animEffect transition="in" filter="wipe(up)">
                                      <p:cBhvr>
                                        <p:cTn id="15" dur="750"/>
                                        <p:tgtEl>
                                          <p:spTgt spid="10"/>
                                        </p:tgtEl>
                                      </p:cBhvr>
                                    </p:animEffect>
                                  </p:childTnLst>
                                </p:cTn>
                              </p:par>
                              <p:par>
                                <p:cTn id="16" presetID="10" presetClass="entr" presetSubtype="0" fill="hold" grpId="1" nodeType="withEffect">
                                  <p:stCondLst>
                                    <p:cond delay="100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600"/>
                                        <p:tgtEl>
                                          <p:spTgt spid="10"/>
                                        </p:tgtEl>
                                      </p:cBhvr>
                                    </p:animEffect>
                                  </p:childTnLst>
                                </p:cTn>
                              </p:par>
                              <p:par>
                                <p:cTn id="19" presetID="12" presetClass="entr" presetSubtype="4" fill="hold" grpId="0" nodeType="withEffect">
                                  <p:stCondLst>
                                    <p:cond delay="125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1000"/>
                                        <p:tgtEl>
                                          <p:spTgt spid="11"/>
                                        </p:tgtEl>
                                        <p:attrNameLst>
                                          <p:attrName>ppt_y</p:attrName>
                                        </p:attrNameLst>
                                      </p:cBhvr>
                                      <p:tavLst>
                                        <p:tav tm="0">
                                          <p:val>
                                            <p:strVal val="#ppt_y+#ppt_h*1.125000"/>
                                          </p:val>
                                        </p:tav>
                                        <p:tav tm="100000">
                                          <p:val>
                                            <p:strVal val="#ppt_y"/>
                                          </p:val>
                                        </p:tav>
                                      </p:tavLst>
                                    </p:anim>
                                    <p:animEffect transition="in" filter="wipe(up)">
                                      <p:cBhvr>
                                        <p:cTn id="22" dur="1000"/>
                                        <p:tgtEl>
                                          <p:spTgt spid="11"/>
                                        </p:tgtEl>
                                      </p:cBhvr>
                                    </p:animEffect>
                                  </p:childTnLst>
                                </p:cTn>
                              </p:par>
                              <p:par>
                                <p:cTn id="23" presetID="10" presetClass="entr" presetSubtype="0" fill="hold" grpId="1" nodeType="withEffect">
                                  <p:stCondLst>
                                    <p:cond delay="125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childTnLst>
                                </p:cTn>
                              </p:par>
                              <p:par>
                                <p:cTn id="26" presetID="12" presetClass="entr" presetSubtype="4" fill="hold" grpId="0" nodeType="withEffect">
                                  <p:stCondLst>
                                    <p:cond delay="150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1250"/>
                                        <p:tgtEl>
                                          <p:spTgt spid="12"/>
                                        </p:tgtEl>
                                        <p:attrNameLst>
                                          <p:attrName>ppt_y</p:attrName>
                                        </p:attrNameLst>
                                      </p:cBhvr>
                                      <p:tavLst>
                                        <p:tav tm="0">
                                          <p:val>
                                            <p:strVal val="#ppt_y+#ppt_h*1.125000"/>
                                          </p:val>
                                        </p:tav>
                                        <p:tav tm="100000">
                                          <p:val>
                                            <p:strVal val="#ppt_y"/>
                                          </p:val>
                                        </p:tav>
                                      </p:tavLst>
                                    </p:anim>
                                    <p:animEffect transition="in" filter="wipe(up)">
                                      <p:cBhvr>
                                        <p:cTn id="29" dur="1250"/>
                                        <p:tgtEl>
                                          <p:spTgt spid="12"/>
                                        </p:tgtEl>
                                      </p:cBhvr>
                                    </p:animEffect>
                                  </p:childTnLst>
                                </p:cTn>
                              </p:par>
                              <p:par>
                                <p:cTn id="30" presetID="10" presetClass="entr" presetSubtype="0" fill="hold" grpId="1" nodeType="withEffect">
                                  <p:stCondLst>
                                    <p:cond delay="15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250"/>
                                        <p:tgtEl>
                                          <p:spTgt spid="12"/>
                                        </p:tgtEl>
                                      </p:cBhvr>
                                    </p:animEffect>
                                  </p:childTnLst>
                                </p:cTn>
                              </p:par>
                              <p:par>
                                <p:cTn id="33" presetID="12" presetClass="entr" presetSubtype="4" fill="hold" grpId="0" nodeType="withEffect">
                                  <p:stCondLst>
                                    <p:cond delay="200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1500"/>
                                        <p:tgtEl>
                                          <p:spTgt spid="13"/>
                                        </p:tgtEl>
                                        <p:attrNameLst>
                                          <p:attrName>ppt_y</p:attrName>
                                        </p:attrNameLst>
                                      </p:cBhvr>
                                      <p:tavLst>
                                        <p:tav tm="0">
                                          <p:val>
                                            <p:strVal val="#ppt_y+#ppt_h*1.125000"/>
                                          </p:val>
                                        </p:tav>
                                        <p:tav tm="100000">
                                          <p:val>
                                            <p:strVal val="#ppt_y"/>
                                          </p:val>
                                        </p:tav>
                                      </p:tavLst>
                                    </p:anim>
                                    <p:animEffect transition="in" filter="wipe(up)">
                                      <p:cBhvr>
                                        <p:cTn id="36" dur="1500"/>
                                        <p:tgtEl>
                                          <p:spTgt spid="13"/>
                                        </p:tgtEl>
                                      </p:cBhvr>
                                    </p:animEffect>
                                  </p:childTnLst>
                                </p:cTn>
                              </p:par>
                              <p:par>
                                <p:cTn id="37" presetID="10" presetClass="entr" presetSubtype="0" fill="hold" grpId="1" nodeType="withEffect">
                                  <p:stCondLst>
                                    <p:cond delay="200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0" grpId="0" animBg="1"/>
      <p:bldP spid="10" grpId="1" animBg="1"/>
      <p:bldP spid="11" grpId="0" animBg="1"/>
      <p:bldP spid="11" grpId="1" animBg="1"/>
      <p:bldP spid="12" grpId="0" animBg="1"/>
      <p:bldP spid="12" grpId="1" animBg="1"/>
      <p:bldP spid="13" grpId="0" animBg="1"/>
      <p:bldP spid="13"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a:t>Headline is 44pt Segoe UI Semibold</a:t>
            </a:r>
            <a:endParaRPr lang="en-US" dirty="0"/>
          </a:p>
        </p:txBody>
      </p:sp>
      <p:sp>
        <p:nvSpPr>
          <p:cNvPr id="5" name="Text Placeholder 4"/>
          <p:cNvSpPr>
            <a:spLocks noGrp="1"/>
          </p:cNvSpPr>
          <p:nvPr>
            <p:ph type="subTitle" idx="27"/>
          </p:nvPr>
        </p:nvSpPr>
        <p:spPr/>
        <p:txBody>
          <a:bodyPr/>
          <a:lstStyle/>
          <a:p>
            <a:r>
              <a:rPr lang="en-US" dirty="0"/>
              <a:t>Another example of text with illustration.</a:t>
            </a:r>
          </a:p>
          <a:p>
            <a:endParaRPr lang="en-US" dirty="0"/>
          </a:p>
        </p:txBody>
      </p:sp>
      <p:grpSp>
        <p:nvGrpSpPr>
          <p:cNvPr id="4" name="Group 3"/>
          <p:cNvGrpSpPr/>
          <p:nvPr/>
        </p:nvGrpSpPr>
        <p:grpSpPr>
          <a:xfrm>
            <a:off x="5957104" y="1330941"/>
            <a:ext cx="5382616" cy="4930964"/>
            <a:chOff x="5737435" y="1008679"/>
            <a:chExt cx="5769579" cy="5285457"/>
          </a:xfrm>
        </p:grpSpPr>
        <p:pic>
          <p:nvPicPr>
            <p:cNvPr id="2" name="Picture 1"/>
            <p:cNvPicPr>
              <a:picLocks noChangeAspect="1"/>
            </p:cNvPicPr>
            <p:nvPr/>
          </p:nvPicPr>
          <p:blipFill>
            <a:blip r:embed="rId3"/>
            <a:stretch>
              <a:fillRect/>
            </a:stretch>
          </p:blipFill>
          <p:spPr>
            <a:xfrm>
              <a:off x="7943954" y="2187586"/>
              <a:ext cx="1344623" cy="4106550"/>
            </a:xfrm>
            <a:prstGeom prst="rect">
              <a:avLst/>
            </a:prstGeom>
          </p:spPr>
        </p:pic>
        <p:pic>
          <p:nvPicPr>
            <p:cNvPr id="8" name="Picture 7"/>
            <p:cNvPicPr>
              <a:picLocks noChangeAspect="1"/>
            </p:cNvPicPr>
            <p:nvPr/>
          </p:nvPicPr>
          <p:blipFill>
            <a:blip r:embed="rId4"/>
            <a:stretch>
              <a:fillRect/>
            </a:stretch>
          </p:blipFill>
          <p:spPr>
            <a:xfrm>
              <a:off x="5737435" y="2619669"/>
              <a:ext cx="1613547" cy="922026"/>
            </a:xfrm>
            <a:prstGeom prst="rect">
              <a:avLst/>
            </a:prstGeom>
          </p:spPr>
        </p:pic>
        <p:pic>
          <p:nvPicPr>
            <p:cNvPr id="9" name="Picture 8"/>
            <p:cNvPicPr>
              <a:picLocks noChangeAspect="1"/>
            </p:cNvPicPr>
            <p:nvPr/>
          </p:nvPicPr>
          <p:blipFill>
            <a:blip r:embed="rId5"/>
            <a:stretch>
              <a:fillRect/>
            </a:stretch>
          </p:blipFill>
          <p:spPr>
            <a:xfrm>
              <a:off x="6866308" y="5311472"/>
              <a:ext cx="1060963" cy="717132"/>
            </a:xfrm>
            <a:prstGeom prst="rect">
              <a:avLst/>
            </a:prstGeom>
          </p:spPr>
        </p:pic>
        <p:pic>
          <p:nvPicPr>
            <p:cNvPr id="20" name="Picture 19"/>
            <p:cNvPicPr>
              <a:picLocks noChangeAspect="1"/>
            </p:cNvPicPr>
            <p:nvPr/>
          </p:nvPicPr>
          <p:blipFill>
            <a:blip r:embed="rId6"/>
            <a:stretch>
              <a:fillRect/>
            </a:stretch>
          </p:blipFill>
          <p:spPr>
            <a:xfrm>
              <a:off x="8516321" y="1008679"/>
              <a:ext cx="1296353" cy="798479"/>
            </a:xfrm>
            <a:prstGeom prst="rect">
              <a:avLst/>
            </a:prstGeom>
          </p:spPr>
        </p:pic>
        <p:pic>
          <p:nvPicPr>
            <p:cNvPr id="21" name="Picture 20"/>
            <p:cNvPicPr>
              <a:picLocks noChangeAspect="1"/>
            </p:cNvPicPr>
            <p:nvPr/>
          </p:nvPicPr>
          <p:blipFill>
            <a:blip r:embed="rId7"/>
            <a:stretch>
              <a:fillRect/>
            </a:stretch>
          </p:blipFill>
          <p:spPr>
            <a:xfrm>
              <a:off x="9711538" y="2323424"/>
              <a:ext cx="1795476" cy="1051237"/>
            </a:xfrm>
            <a:prstGeom prst="rect">
              <a:avLst/>
            </a:prstGeom>
          </p:spPr>
        </p:pic>
        <p:pic>
          <p:nvPicPr>
            <p:cNvPr id="22" name="Picture 21"/>
            <p:cNvPicPr>
              <a:picLocks noChangeAspect="1"/>
            </p:cNvPicPr>
            <p:nvPr/>
          </p:nvPicPr>
          <p:blipFill>
            <a:blip r:embed="rId8"/>
            <a:stretch>
              <a:fillRect/>
            </a:stretch>
          </p:blipFill>
          <p:spPr>
            <a:xfrm>
              <a:off x="9771301" y="3877213"/>
              <a:ext cx="1670656" cy="1165334"/>
            </a:xfrm>
            <a:prstGeom prst="rect">
              <a:avLst/>
            </a:prstGeom>
          </p:spPr>
        </p:pic>
        <p:pic>
          <p:nvPicPr>
            <p:cNvPr id="23" name="Picture 22"/>
            <p:cNvPicPr>
              <a:picLocks noChangeAspect="1"/>
            </p:cNvPicPr>
            <p:nvPr/>
          </p:nvPicPr>
          <p:blipFill>
            <a:blip r:embed="rId9"/>
            <a:stretch>
              <a:fillRect/>
            </a:stretch>
          </p:blipFill>
          <p:spPr>
            <a:xfrm>
              <a:off x="7082056" y="1277605"/>
              <a:ext cx="567638" cy="971865"/>
            </a:xfrm>
            <a:prstGeom prst="rect">
              <a:avLst/>
            </a:prstGeom>
          </p:spPr>
        </p:pic>
        <p:pic>
          <p:nvPicPr>
            <p:cNvPr id="24" name="Picture 23"/>
            <p:cNvPicPr>
              <a:picLocks noChangeAspect="1"/>
            </p:cNvPicPr>
            <p:nvPr/>
          </p:nvPicPr>
          <p:blipFill>
            <a:blip r:embed="rId10"/>
            <a:stretch>
              <a:fillRect/>
            </a:stretch>
          </p:blipFill>
          <p:spPr>
            <a:xfrm>
              <a:off x="6723490" y="3966842"/>
              <a:ext cx="517366" cy="953576"/>
            </a:xfrm>
            <a:prstGeom prst="rect">
              <a:avLst/>
            </a:prstGeom>
          </p:spPr>
        </p:pic>
        <p:pic>
          <p:nvPicPr>
            <p:cNvPr id="25" name="Picture 24"/>
            <p:cNvPicPr>
              <a:picLocks noChangeAspect="1"/>
            </p:cNvPicPr>
            <p:nvPr/>
          </p:nvPicPr>
          <p:blipFill>
            <a:blip r:embed="rId11"/>
            <a:stretch>
              <a:fillRect/>
            </a:stretch>
          </p:blipFill>
          <p:spPr>
            <a:xfrm>
              <a:off x="9522296" y="5326568"/>
              <a:ext cx="563632" cy="967568"/>
            </a:xfrm>
            <a:prstGeom prst="rect">
              <a:avLst/>
            </a:prstGeom>
          </p:spPr>
        </p:pic>
      </p:grpSp>
    </p:spTree>
    <p:extLst>
      <p:ext uri="{BB962C8B-B14F-4D97-AF65-F5344CB8AC3E}">
        <p14:creationId xmlns:p14="http://schemas.microsoft.com/office/powerpoint/2010/main" val="1878693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a:t>Headline is 44pt Segoe UI Semibold</a:t>
            </a:r>
            <a:br>
              <a:rPr lang="en-US"/>
            </a:br>
            <a:endParaRPr lang="en-US" dirty="0"/>
          </a:p>
        </p:txBody>
      </p:sp>
      <p:sp>
        <p:nvSpPr>
          <p:cNvPr id="9" name="Content Placeholder 8"/>
          <p:cNvSpPr>
            <a:spLocks noGrp="1"/>
          </p:cNvSpPr>
          <p:nvPr>
            <p:ph type="subTitle" idx="27"/>
          </p:nvPr>
        </p:nvSpPr>
        <p:spPr/>
        <p:txBody>
          <a:bodyPr/>
          <a:lstStyle/>
          <a:p>
            <a:r>
              <a:rPr lang="en-US" dirty="0"/>
              <a:t>Graphs or illustrations can also extend </a:t>
            </a:r>
            <a:br>
              <a:rPr lang="en-US" dirty="0"/>
            </a:br>
            <a:r>
              <a:rPr lang="en-US" dirty="0"/>
              <a:t>across the bottom of the slide.</a:t>
            </a:r>
          </a:p>
          <a:p>
            <a:endParaRPr lang="en-US" dirty="0"/>
          </a:p>
        </p:txBody>
      </p:sp>
      <p:sp>
        <p:nvSpPr>
          <p:cNvPr id="3" name="Rectangle 2"/>
          <p:cNvSpPr/>
          <p:nvPr/>
        </p:nvSpPr>
        <p:spPr bwMode="auto">
          <a:xfrm>
            <a:off x="448213" y="5372099"/>
            <a:ext cx="1418687" cy="990085"/>
          </a:xfrm>
          <a:prstGeom prst="rect">
            <a:avLst/>
          </a:prstGeom>
          <a:solidFill>
            <a:schemeClr val="accent3">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91440" rIns="89642" bIns="9144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745" b="1" dirty="0">
                <a:solidFill>
                  <a:schemeClr val="tx1"/>
                </a:solidFill>
                <a:latin typeface="Segoe UI Semibold" charset="0"/>
                <a:ea typeface="Segoe UI Semibold" charset="0"/>
                <a:cs typeface="Segoe UI Semibold" charset="0"/>
              </a:rPr>
              <a:t>10.4M</a:t>
            </a:r>
          </a:p>
        </p:txBody>
      </p:sp>
      <p:sp>
        <p:nvSpPr>
          <p:cNvPr id="15" name="Rectangle 14"/>
          <p:cNvSpPr/>
          <p:nvPr/>
        </p:nvSpPr>
        <p:spPr bwMode="auto">
          <a:xfrm>
            <a:off x="1866901" y="3941838"/>
            <a:ext cx="2133600" cy="24203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91440" rIns="179285" bIns="9144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4705" b="1" dirty="0">
                <a:solidFill>
                  <a:schemeClr val="tx1"/>
                </a:solidFill>
                <a:latin typeface="Segoe UI Semibold" charset="0"/>
                <a:ea typeface="Segoe UI Semibold" charset="0"/>
                <a:cs typeface="Segoe UI Semibold" charset="0"/>
              </a:rPr>
              <a:t>160M</a:t>
            </a:r>
          </a:p>
        </p:txBody>
      </p:sp>
      <p:pic>
        <p:nvPicPr>
          <p:cNvPr id="17" name="Picture 16"/>
          <p:cNvPicPr>
            <a:picLocks noChangeAspect="1"/>
          </p:cNvPicPr>
          <p:nvPr/>
        </p:nvPicPr>
        <p:blipFill>
          <a:blip r:embed="rId3"/>
          <a:stretch>
            <a:fillRect/>
          </a:stretch>
        </p:blipFill>
        <p:spPr>
          <a:xfrm>
            <a:off x="1956374" y="5813749"/>
            <a:ext cx="448212" cy="448212"/>
          </a:xfrm>
          <a:prstGeom prst="rect">
            <a:avLst/>
          </a:prstGeom>
        </p:spPr>
      </p:pic>
      <p:sp>
        <p:nvSpPr>
          <p:cNvPr id="18" name="Rectangle 17"/>
          <p:cNvSpPr/>
          <p:nvPr/>
        </p:nvSpPr>
        <p:spPr bwMode="auto">
          <a:xfrm>
            <a:off x="4000500" y="3287140"/>
            <a:ext cx="2819399" cy="3075046"/>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91440" rIns="179285" bIns="9144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5882" b="1" dirty="0">
                <a:gradFill>
                  <a:gsLst>
                    <a:gs pos="0">
                      <a:srgbClr val="FFFFFF"/>
                    </a:gs>
                    <a:gs pos="100000">
                      <a:srgbClr val="FFFFFF"/>
                    </a:gs>
                  </a:gsLst>
                  <a:lin ang="5400000" scaled="0"/>
                </a:gradFill>
                <a:latin typeface="Segoe UI Semibold" charset="0"/>
                <a:ea typeface="Segoe UI Semibold" charset="0"/>
                <a:cs typeface="Segoe UI Semibold" charset="0"/>
              </a:rPr>
              <a:t>200M</a:t>
            </a:r>
          </a:p>
        </p:txBody>
      </p:sp>
      <p:pic>
        <p:nvPicPr>
          <p:cNvPr id="19" name="Picture 18"/>
          <p:cNvPicPr>
            <a:picLocks noChangeAspect="1"/>
          </p:cNvPicPr>
          <p:nvPr/>
        </p:nvPicPr>
        <p:blipFill>
          <a:blip r:embed="rId4"/>
          <a:stretch>
            <a:fillRect/>
          </a:stretch>
        </p:blipFill>
        <p:spPr>
          <a:xfrm>
            <a:off x="4098400" y="5808091"/>
            <a:ext cx="647418" cy="448212"/>
          </a:xfrm>
          <a:prstGeom prst="rect">
            <a:avLst/>
          </a:prstGeom>
        </p:spPr>
      </p:pic>
      <p:sp>
        <p:nvSpPr>
          <p:cNvPr id="20" name="Rectangle 19"/>
          <p:cNvSpPr/>
          <p:nvPr/>
        </p:nvSpPr>
        <p:spPr bwMode="auto">
          <a:xfrm>
            <a:off x="6819901" y="1866899"/>
            <a:ext cx="4914899" cy="4495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91440" rIns="179285" bIns="9144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2254" b="1" dirty="0">
                <a:gradFill>
                  <a:gsLst>
                    <a:gs pos="0">
                      <a:srgbClr val="FFFFFF"/>
                    </a:gs>
                    <a:gs pos="100000">
                      <a:srgbClr val="FFFFFF"/>
                    </a:gs>
                  </a:gsLst>
                  <a:lin ang="5400000" scaled="0"/>
                </a:gradFill>
                <a:latin typeface="Segoe UI Semibold" charset="0"/>
                <a:ea typeface="Segoe UI Semibold" charset="0"/>
                <a:cs typeface="Segoe UI Semibold" charset="0"/>
              </a:rPr>
              <a:t>1B</a:t>
            </a:r>
          </a:p>
        </p:txBody>
      </p:sp>
      <p:pic>
        <p:nvPicPr>
          <p:cNvPr id="21" name="Picture 20"/>
          <p:cNvPicPr>
            <a:picLocks noChangeAspect="1"/>
          </p:cNvPicPr>
          <p:nvPr/>
        </p:nvPicPr>
        <p:blipFill>
          <a:blip r:embed="rId5"/>
          <a:stretch>
            <a:fillRect/>
          </a:stretch>
        </p:blipFill>
        <p:spPr>
          <a:xfrm>
            <a:off x="6959455" y="5782582"/>
            <a:ext cx="226967" cy="484881"/>
          </a:xfrm>
          <a:prstGeom prst="rect">
            <a:avLst/>
          </a:prstGeom>
        </p:spPr>
      </p:pic>
      <p:pic>
        <p:nvPicPr>
          <p:cNvPr id="6" name="Picture 5" descr="pinterest_favicon.emf"/>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7687" y="5930038"/>
            <a:ext cx="332949" cy="331923"/>
          </a:xfrm>
          <a:prstGeom prst="rect">
            <a:avLst/>
          </a:prstGeom>
        </p:spPr>
      </p:pic>
    </p:spTree>
    <p:extLst>
      <p:ext uri="{BB962C8B-B14F-4D97-AF65-F5344CB8AC3E}">
        <p14:creationId xmlns:p14="http://schemas.microsoft.com/office/powerpoint/2010/main" val="4024959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7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par>
                                <p:cTn id="9" presetID="10" presetClass="entr" presetSubtype="0" fill="hold" nodeType="withEffect">
                                  <p:stCondLst>
                                    <p:cond delay="10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500"/>
                            </p:stCondLst>
                            <p:childTnLst>
                              <p:par>
                                <p:cTn id="13" presetID="12" presetClass="entr" presetSubtype="4" fill="hold" grpId="0" nodeType="afterEffect">
                                  <p:stCondLst>
                                    <p:cond delay="2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600"/>
                                        <p:tgtEl>
                                          <p:spTgt spid="15"/>
                                        </p:tgtEl>
                                        <p:attrNameLst>
                                          <p:attrName>ppt_y</p:attrName>
                                        </p:attrNameLst>
                                      </p:cBhvr>
                                      <p:tavLst>
                                        <p:tav tm="0">
                                          <p:val>
                                            <p:strVal val="#ppt_y+#ppt_h*1.125000"/>
                                          </p:val>
                                        </p:tav>
                                        <p:tav tm="100000">
                                          <p:val>
                                            <p:strVal val="#ppt_y"/>
                                          </p:val>
                                        </p:tav>
                                      </p:tavLst>
                                    </p:anim>
                                    <p:animEffect transition="in" filter="wipe(up)">
                                      <p:cBhvr>
                                        <p:cTn id="16" dur="600"/>
                                        <p:tgtEl>
                                          <p:spTgt spid="15"/>
                                        </p:tgtEl>
                                      </p:cBhvr>
                                    </p:animEffect>
                                  </p:childTnLst>
                                </p:cTn>
                              </p:par>
                              <p:par>
                                <p:cTn id="17" presetID="10" presetClass="entr" presetSubtype="0" fill="hold" nodeType="withEffect">
                                  <p:stCondLst>
                                    <p:cond delay="80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2800"/>
                            </p:stCondLst>
                            <p:childTnLst>
                              <p:par>
                                <p:cTn id="21" presetID="12" presetClass="entr" presetSubtype="4" fill="hold" grpId="0" nodeType="afterEffect">
                                  <p:stCondLst>
                                    <p:cond delay="2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800"/>
                                        <p:tgtEl>
                                          <p:spTgt spid="18"/>
                                        </p:tgtEl>
                                        <p:attrNameLst>
                                          <p:attrName>ppt_y</p:attrName>
                                        </p:attrNameLst>
                                      </p:cBhvr>
                                      <p:tavLst>
                                        <p:tav tm="0">
                                          <p:val>
                                            <p:strVal val="#ppt_y+#ppt_h*1.125000"/>
                                          </p:val>
                                        </p:tav>
                                        <p:tav tm="100000">
                                          <p:val>
                                            <p:strVal val="#ppt_y"/>
                                          </p:val>
                                        </p:tav>
                                      </p:tavLst>
                                    </p:anim>
                                    <p:animEffect transition="in" filter="wipe(up)">
                                      <p:cBhvr>
                                        <p:cTn id="24" dur="800"/>
                                        <p:tgtEl>
                                          <p:spTgt spid="18"/>
                                        </p:tgtEl>
                                      </p:cBhvr>
                                    </p:animEffect>
                                  </p:childTnLst>
                                </p:cTn>
                              </p:par>
                              <p:par>
                                <p:cTn id="25" presetID="10" presetClass="entr" presetSubtype="0" fill="hold" nodeType="withEffect">
                                  <p:stCondLst>
                                    <p:cond delay="10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par>
                          <p:cTn id="28" fill="hold">
                            <p:stCondLst>
                              <p:cond delay="4300"/>
                            </p:stCondLst>
                            <p:childTnLst>
                              <p:par>
                                <p:cTn id="29" presetID="12" presetClass="entr" presetSubtype="4" fill="hold" grpId="0" nodeType="afterEffect">
                                  <p:stCondLst>
                                    <p:cond delay="20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1000"/>
                                        <p:tgtEl>
                                          <p:spTgt spid="20"/>
                                        </p:tgtEl>
                                        <p:attrNameLst>
                                          <p:attrName>ppt_y</p:attrName>
                                        </p:attrNameLst>
                                      </p:cBhvr>
                                      <p:tavLst>
                                        <p:tav tm="0">
                                          <p:val>
                                            <p:strVal val="#ppt_y+#ppt_h*1.125000"/>
                                          </p:val>
                                        </p:tav>
                                        <p:tav tm="100000">
                                          <p:val>
                                            <p:strVal val="#ppt_y"/>
                                          </p:val>
                                        </p:tav>
                                      </p:tavLst>
                                    </p:anim>
                                    <p:animEffect transition="in" filter="wipe(up)">
                                      <p:cBhvr>
                                        <p:cTn id="32" dur="1000"/>
                                        <p:tgtEl>
                                          <p:spTgt spid="20"/>
                                        </p:tgtEl>
                                      </p:cBhvr>
                                    </p:animEffect>
                                  </p:childTnLst>
                                </p:cTn>
                              </p:par>
                              <p:par>
                                <p:cTn id="33" presetID="10" presetClass="entr" presetSubtype="0" fill="hold" nodeType="withEffect">
                                  <p:stCondLst>
                                    <p:cond delay="120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18" grpId="0" animBg="1"/>
      <p:bldP spid="2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Headline is 44pt Segoe </a:t>
            </a:r>
            <a:r>
              <a:rPr lang="en-US" dirty="0" err="1"/>
              <a:t>Semibold</a:t>
            </a:r>
            <a:br>
              <a:rPr lang="en-US" dirty="0"/>
            </a:br>
            <a:r>
              <a:rPr lang="en-US" dirty="0"/>
              <a:t>2nd line if needed</a:t>
            </a:r>
          </a:p>
        </p:txBody>
      </p:sp>
      <p:sp>
        <p:nvSpPr>
          <p:cNvPr id="4" name="Content Placeholder 3"/>
          <p:cNvSpPr>
            <a:spLocks noGrp="1"/>
          </p:cNvSpPr>
          <p:nvPr>
            <p:ph type="subTitle" idx="27"/>
          </p:nvPr>
        </p:nvSpPr>
        <p:spPr>
          <a:xfrm>
            <a:off x="457200" y="1486230"/>
            <a:ext cx="11277600" cy="685800"/>
          </a:xfrm>
        </p:spPr>
        <p:txBody>
          <a:bodyPr/>
          <a:lstStyle/>
          <a:p>
            <a:r>
              <a:rPr lang="en-US" dirty="0"/>
              <a:t>Segoe UI 20pt</a:t>
            </a:r>
          </a:p>
        </p:txBody>
      </p:sp>
      <p:grpSp>
        <p:nvGrpSpPr>
          <p:cNvPr id="2" name="Group 1"/>
          <p:cNvGrpSpPr/>
          <p:nvPr/>
        </p:nvGrpSpPr>
        <p:grpSpPr>
          <a:xfrm>
            <a:off x="1187906" y="2807208"/>
            <a:ext cx="10546894" cy="3288792"/>
            <a:chOff x="3398076" y="3496396"/>
            <a:chExt cx="8336723" cy="2599604"/>
          </a:xfrm>
        </p:grpSpPr>
        <p:pic>
          <p:nvPicPr>
            <p:cNvPr id="14" name="Picture 13"/>
            <p:cNvPicPr>
              <a:picLocks noChangeAspect="1"/>
            </p:cNvPicPr>
            <p:nvPr/>
          </p:nvPicPr>
          <p:blipFill>
            <a:blip r:embed="rId3"/>
            <a:stretch>
              <a:fillRect/>
            </a:stretch>
          </p:blipFill>
          <p:spPr>
            <a:xfrm>
              <a:off x="5818395" y="3496396"/>
              <a:ext cx="5916404" cy="2599604"/>
            </a:xfrm>
            <a:prstGeom prst="rect">
              <a:avLst/>
            </a:prstGeom>
          </p:spPr>
        </p:pic>
        <p:grpSp>
          <p:nvGrpSpPr>
            <p:cNvPr id="26" name="Group 25"/>
            <p:cNvGrpSpPr/>
            <p:nvPr/>
          </p:nvGrpSpPr>
          <p:grpSpPr>
            <a:xfrm>
              <a:off x="3398076" y="4240626"/>
              <a:ext cx="3657167" cy="1353558"/>
              <a:chOff x="5669603" y="4491876"/>
              <a:chExt cx="2171700" cy="803770"/>
            </a:xfrm>
          </p:grpSpPr>
          <p:pic>
            <p:nvPicPr>
              <p:cNvPr id="15" name="Picture 14"/>
              <p:cNvPicPr>
                <a:picLocks noChangeAspect="1"/>
              </p:cNvPicPr>
              <p:nvPr/>
            </p:nvPicPr>
            <p:blipFill>
              <a:blip r:embed="rId4"/>
              <a:stretch>
                <a:fillRect/>
              </a:stretch>
            </p:blipFill>
            <p:spPr>
              <a:xfrm>
                <a:off x="5669603" y="4491876"/>
                <a:ext cx="2171700" cy="584200"/>
              </a:xfrm>
              <a:prstGeom prst="rect">
                <a:avLst/>
              </a:prstGeom>
            </p:spPr>
          </p:pic>
          <p:sp>
            <p:nvSpPr>
              <p:cNvPr id="7" name="TextBox 6"/>
              <p:cNvSpPr txBox="1"/>
              <p:nvPr/>
            </p:nvSpPr>
            <p:spPr>
              <a:xfrm>
                <a:off x="5935758" y="5204633"/>
                <a:ext cx="1554463" cy="91013"/>
              </a:xfrm>
              <a:prstGeom prst="rect">
                <a:avLst/>
              </a:prstGeom>
              <a:noFill/>
            </p:spPr>
            <p:txBody>
              <a:bodyPr wrap="square" lIns="0" tIns="0" rIns="0" bIns="0" rtlCol="0">
                <a:spAutoFit/>
              </a:bodyPr>
              <a:lstStyle/>
              <a:p>
                <a:pPr algn="ctr">
                  <a:lnSpc>
                    <a:spcPct val="90000"/>
                  </a:lnSpc>
                  <a:spcAft>
                    <a:spcPts val="588"/>
                  </a:spcAft>
                </a:pPr>
                <a:r>
                  <a:rPr lang="en-GB" sz="1400" b="1" dirty="0">
                    <a:gradFill>
                      <a:gsLst>
                        <a:gs pos="1250">
                          <a:schemeClr val="tx1"/>
                        </a:gs>
                        <a:gs pos="100000">
                          <a:schemeClr val="tx1"/>
                        </a:gs>
                      </a:gsLst>
                      <a:lin ang="5400000" scaled="0"/>
                    </a:gradFill>
                    <a:latin typeface="Segoe UI Semibold" charset="0"/>
                    <a:ea typeface="Segoe UI Semibold" charset="0"/>
                    <a:cs typeface="Segoe UI Semibold" charset="0"/>
                  </a:rPr>
                  <a:t>Tiered Storage</a:t>
                </a:r>
                <a:endParaRPr lang="en-US" sz="1400" b="1" dirty="0" err="1">
                  <a:gradFill>
                    <a:gsLst>
                      <a:gs pos="1250">
                        <a:schemeClr val="tx1"/>
                      </a:gs>
                      <a:gs pos="100000">
                        <a:schemeClr val="tx1"/>
                      </a:gs>
                    </a:gsLst>
                    <a:lin ang="5400000" scaled="0"/>
                  </a:gradFill>
                  <a:latin typeface="Segoe UI Semibold" charset="0"/>
                  <a:ea typeface="Segoe UI Semibold" charset="0"/>
                  <a:cs typeface="Segoe UI Semibold" charset="0"/>
                </a:endParaRPr>
              </a:p>
            </p:txBody>
          </p:sp>
        </p:grpSp>
        <p:grpSp>
          <p:nvGrpSpPr>
            <p:cNvPr id="12" name="Group 11"/>
            <p:cNvGrpSpPr/>
            <p:nvPr/>
          </p:nvGrpSpPr>
          <p:grpSpPr>
            <a:xfrm>
              <a:off x="10068453" y="4389023"/>
              <a:ext cx="1539843" cy="1280929"/>
              <a:chOff x="10683512" y="4594530"/>
              <a:chExt cx="914390" cy="760642"/>
            </a:xfrm>
          </p:grpSpPr>
          <p:pic>
            <p:nvPicPr>
              <p:cNvPr id="19" name="Picture 18"/>
              <p:cNvPicPr>
                <a:picLocks noChangeAspect="1"/>
              </p:cNvPicPr>
              <p:nvPr/>
            </p:nvPicPr>
            <p:blipFill>
              <a:blip r:embed="rId5"/>
              <a:stretch>
                <a:fillRect/>
              </a:stretch>
            </p:blipFill>
            <p:spPr>
              <a:xfrm>
                <a:off x="10913790" y="4594530"/>
                <a:ext cx="431800" cy="533400"/>
              </a:xfrm>
              <a:prstGeom prst="rect">
                <a:avLst/>
              </a:prstGeom>
            </p:spPr>
          </p:pic>
          <p:sp>
            <p:nvSpPr>
              <p:cNvPr id="24" name="TextBox 23"/>
              <p:cNvSpPr txBox="1"/>
              <p:nvPr/>
            </p:nvSpPr>
            <p:spPr>
              <a:xfrm>
                <a:off x="10683512" y="5253234"/>
                <a:ext cx="914390" cy="101938"/>
              </a:xfrm>
              <a:prstGeom prst="rect">
                <a:avLst/>
              </a:prstGeom>
              <a:noFill/>
            </p:spPr>
            <p:txBody>
              <a:bodyPr wrap="square" lIns="0" tIns="0" rIns="0" bIns="0" rtlCol="0">
                <a:spAutoFit/>
              </a:bodyPr>
              <a:lstStyle/>
              <a:p>
                <a:pPr algn="ctr">
                  <a:lnSpc>
                    <a:spcPct val="90000"/>
                  </a:lnSpc>
                  <a:spcAft>
                    <a:spcPts val="588"/>
                  </a:spcAft>
                </a:pPr>
                <a:r>
                  <a:rPr lang="en-GB" sz="1568" b="1" dirty="0">
                    <a:gradFill>
                      <a:gsLst>
                        <a:gs pos="1250">
                          <a:schemeClr val="tx1"/>
                        </a:gs>
                        <a:gs pos="100000">
                          <a:schemeClr val="tx1"/>
                        </a:gs>
                      </a:gsLst>
                      <a:lin ang="5400000" scaled="0"/>
                    </a:gradFill>
                    <a:latin typeface="Segoe UI Semibold" charset="0"/>
                    <a:ea typeface="Segoe UI Semibold" charset="0"/>
                    <a:cs typeface="Segoe UI Semibold" charset="0"/>
                  </a:rPr>
                  <a:t>HDD</a:t>
                </a:r>
                <a:endParaRPr lang="en-US" sz="1568" b="1" dirty="0" err="1">
                  <a:gradFill>
                    <a:gsLst>
                      <a:gs pos="1250">
                        <a:schemeClr val="tx1"/>
                      </a:gs>
                      <a:gs pos="100000">
                        <a:schemeClr val="tx1"/>
                      </a:gs>
                    </a:gsLst>
                    <a:lin ang="5400000" scaled="0"/>
                  </a:gradFill>
                  <a:latin typeface="Segoe UI Semibold" charset="0"/>
                  <a:ea typeface="Segoe UI Semibold" charset="0"/>
                  <a:cs typeface="Segoe UI Semibold" charset="0"/>
                </a:endParaRPr>
              </a:p>
            </p:txBody>
          </p:sp>
        </p:grpSp>
        <p:grpSp>
          <p:nvGrpSpPr>
            <p:cNvPr id="9" name="Group 8"/>
            <p:cNvGrpSpPr/>
            <p:nvPr/>
          </p:nvGrpSpPr>
          <p:grpSpPr>
            <a:xfrm>
              <a:off x="7547984" y="4479193"/>
              <a:ext cx="1539843" cy="1183983"/>
              <a:chOff x="8163858" y="4652099"/>
              <a:chExt cx="914390" cy="703073"/>
            </a:xfrm>
          </p:grpSpPr>
          <p:pic>
            <p:nvPicPr>
              <p:cNvPr id="16" name="Picture 15"/>
              <p:cNvPicPr>
                <a:picLocks noChangeAspect="1"/>
              </p:cNvPicPr>
              <p:nvPr/>
            </p:nvPicPr>
            <p:blipFill>
              <a:blip r:embed="rId6"/>
              <a:stretch>
                <a:fillRect/>
              </a:stretch>
            </p:blipFill>
            <p:spPr>
              <a:xfrm>
                <a:off x="8312867" y="4652099"/>
                <a:ext cx="584200" cy="469900"/>
              </a:xfrm>
              <a:prstGeom prst="rect">
                <a:avLst/>
              </a:prstGeom>
            </p:spPr>
          </p:pic>
          <p:sp>
            <p:nvSpPr>
              <p:cNvPr id="21" name="TextBox 20"/>
              <p:cNvSpPr txBox="1"/>
              <p:nvPr/>
            </p:nvSpPr>
            <p:spPr>
              <a:xfrm>
                <a:off x="8163858" y="5253234"/>
                <a:ext cx="914390" cy="101938"/>
              </a:xfrm>
              <a:prstGeom prst="rect">
                <a:avLst/>
              </a:prstGeom>
              <a:noFill/>
            </p:spPr>
            <p:txBody>
              <a:bodyPr wrap="square" lIns="0" tIns="0" rIns="0" bIns="0" rtlCol="0">
                <a:spAutoFit/>
              </a:bodyPr>
              <a:lstStyle/>
              <a:p>
                <a:pPr algn="ctr">
                  <a:lnSpc>
                    <a:spcPct val="90000"/>
                  </a:lnSpc>
                  <a:spcAft>
                    <a:spcPts val="588"/>
                  </a:spcAft>
                </a:pPr>
                <a:r>
                  <a:rPr lang="en-GB" sz="1568" b="1" dirty="0">
                    <a:gradFill>
                      <a:gsLst>
                        <a:gs pos="1250">
                          <a:schemeClr val="tx1"/>
                        </a:gs>
                        <a:gs pos="100000">
                          <a:schemeClr val="tx1"/>
                        </a:gs>
                      </a:gsLst>
                      <a:lin ang="5400000" scaled="0"/>
                    </a:gradFill>
                    <a:latin typeface="Segoe UI Semibold" charset="0"/>
                    <a:ea typeface="Segoe UI Semibold" charset="0"/>
                    <a:cs typeface="Segoe UI Semibold" charset="0"/>
                  </a:rPr>
                  <a:t>SSD</a:t>
                </a:r>
                <a:endParaRPr lang="en-US" sz="1568" b="1" dirty="0" err="1">
                  <a:gradFill>
                    <a:gsLst>
                      <a:gs pos="1250">
                        <a:schemeClr val="tx1"/>
                      </a:gs>
                      <a:gs pos="100000">
                        <a:schemeClr val="tx1"/>
                      </a:gs>
                    </a:gsLst>
                    <a:lin ang="5400000" scaled="0"/>
                  </a:gradFill>
                  <a:latin typeface="Segoe UI Semibold" charset="0"/>
                  <a:ea typeface="Segoe UI Semibold" charset="0"/>
                  <a:cs typeface="Segoe UI Semibold" charset="0"/>
                </a:endParaRPr>
              </a:p>
            </p:txBody>
          </p:sp>
        </p:grpSp>
        <p:grpSp>
          <p:nvGrpSpPr>
            <p:cNvPr id="20" name="Group 19"/>
            <p:cNvGrpSpPr/>
            <p:nvPr/>
          </p:nvGrpSpPr>
          <p:grpSpPr>
            <a:xfrm>
              <a:off x="8867703" y="3815611"/>
              <a:ext cx="1539843" cy="1846682"/>
              <a:chOff x="9510041" y="4274057"/>
              <a:chExt cx="914390" cy="1096597"/>
            </a:xfrm>
          </p:grpSpPr>
          <p:pic>
            <p:nvPicPr>
              <p:cNvPr id="18" name="Picture 17"/>
              <p:cNvPicPr>
                <a:picLocks noChangeAspect="1"/>
              </p:cNvPicPr>
              <p:nvPr/>
            </p:nvPicPr>
            <p:blipFill>
              <a:blip r:embed="rId7"/>
              <a:stretch>
                <a:fillRect/>
              </a:stretch>
            </p:blipFill>
            <p:spPr>
              <a:xfrm>
                <a:off x="9692919" y="4582665"/>
                <a:ext cx="508000" cy="533400"/>
              </a:xfrm>
              <a:prstGeom prst="rect">
                <a:avLst/>
              </a:prstGeom>
            </p:spPr>
          </p:pic>
          <p:sp>
            <p:nvSpPr>
              <p:cNvPr id="23" name="TextBox 22"/>
              <p:cNvSpPr txBox="1"/>
              <p:nvPr/>
            </p:nvSpPr>
            <p:spPr>
              <a:xfrm>
                <a:off x="9510041" y="5281447"/>
                <a:ext cx="914390" cy="89207"/>
              </a:xfrm>
              <a:prstGeom prst="rect">
                <a:avLst/>
              </a:prstGeom>
              <a:noFill/>
            </p:spPr>
            <p:txBody>
              <a:bodyPr wrap="square" lIns="0" tIns="0" rIns="0" bIns="0" rtlCol="0">
                <a:spAutoFit/>
              </a:bodyPr>
              <a:lstStyle/>
              <a:p>
                <a:pPr algn="ctr">
                  <a:lnSpc>
                    <a:spcPct val="90000"/>
                  </a:lnSpc>
                  <a:spcAft>
                    <a:spcPts val="588"/>
                  </a:spcAft>
                </a:pPr>
                <a:r>
                  <a:rPr lang="en-GB" sz="1372" b="1" dirty="0">
                    <a:gradFill>
                      <a:gsLst>
                        <a:gs pos="1250">
                          <a:schemeClr val="tx1"/>
                        </a:gs>
                        <a:gs pos="100000">
                          <a:schemeClr val="tx1"/>
                        </a:gs>
                      </a:gsLst>
                      <a:lin ang="5400000" scaled="0"/>
                    </a:gradFill>
                    <a:latin typeface="Segoe UI Semibold" charset="0"/>
                    <a:ea typeface="Segoe UI Semibold" charset="0"/>
                    <a:cs typeface="Segoe UI Semibold" charset="0"/>
                  </a:rPr>
                  <a:t>Cold Data</a:t>
                </a:r>
                <a:endParaRPr lang="en-US" sz="1372" b="1" dirty="0" err="1">
                  <a:gradFill>
                    <a:gsLst>
                      <a:gs pos="1250">
                        <a:schemeClr val="tx1"/>
                      </a:gs>
                      <a:gs pos="100000">
                        <a:schemeClr val="tx1"/>
                      </a:gs>
                    </a:gsLst>
                    <a:lin ang="5400000" scaled="0"/>
                  </a:gradFill>
                  <a:latin typeface="Segoe UI Semibold" charset="0"/>
                  <a:ea typeface="Segoe UI Semibold" charset="0"/>
                  <a:cs typeface="Segoe UI Semibold" charset="0"/>
                </a:endParaRPr>
              </a:p>
            </p:txBody>
          </p:sp>
          <p:sp>
            <p:nvSpPr>
              <p:cNvPr id="25" name="TextBox 24"/>
              <p:cNvSpPr txBox="1"/>
              <p:nvPr/>
            </p:nvSpPr>
            <p:spPr>
              <a:xfrm>
                <a:off x="9510041" y="4274057"/>
                <a:ext cx="914390" cy="89207"/>
              </a:xfrm>
              <a:prstGeom prst="rect">
                <a:avLst/>
              </a:prstGeom>
              <a:noFill/>
            </p:spPr>
            <p:txBody>
              <a:bodyPr wrap="square" lIns="0" tIns="0" rIns="0" bIns="0" rtlCol="0">
                <a:spAutoFit/>
              </a:bodyPr>
              <a:lstStyle/>
              <a:p>
                <a:pPr algn="ctr">
                  <a:lnSpc>
                    <a:spcPct val="90000"/>
                  </a:lnSpc>
                  <a:spcAft>
                    <a:spcPts val="588"/>
                  </a:spcAft>
                </a:pPr>
                <a:r>
                  <a:rPr lang="en-GB" sz="1372" b="1" dirty="0">
                    <a:gradFill>
                      <a:gsLst>
                        <a:gs pos="1250">
                          <a:schemeClr val="tx1"/>
                        </a:gs>
                        <a:gs pos="100000">
                          <a:schemeClr val="tx1"/>
                        </a:gs>
                      </a:gsLst>
                      <a:lin ang="5400000" scaled="0"/>
                    </a:gradFill>
                    <a:latin typeface="Segoe UI Semibold" charset="0"/>
                    <a:ea typeface="Segoe UI Semibold" charset="0"/>
                    <a:cs typeface="Segoe UI Semibold" charset="0"/>
                  </a:rPr>
                  <a:t>Hot Data</a:t>
                </a:r>
                <a:endParaRPr lang="en-US" sz="1372" b="1" dirty="0" err="1">
                  <a:gradFill>
                    <a:gsLst>
                      <a:gs pos="1250">
                        <a:schemeClr val="tx1"/>
                      </a:gs>
                      <a:gs pos="100000">
                        <a:schemeClr val="tx1"/>
                      </a:gs>
                    </a:gsLst>
                    <a:lin ang="5400000" scaled="0"/>
                  </a:gradFill>
                  <a:latin typeface="Segoe UI Semibold" charset="0"/>
                  <a:ea typeface="Segoe UI Semibold" charset="0"/>
                  <a:cs typeface="Segoe UI Semibold" charset="0"/>
                </a:endParaRPr>
              </a:p>
            </p:txBody>
          </p:sp>
        </p:grpSp>
      </p:grpSp>
    </p:spTree>
    <p:extLst>
      <p:ext uri="{BB962C8B-B14F-4D97-AF65-F5344CB8AC3E}">
        <p14:creationId xmlns:p14="http://schemas.microsoft.com/office/powerpoint/2010/main" val="7579327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Headline Segoe UI </a:t>
            </a:r>
            <a:r>
              <a:rPr lang="en-US" dirty="0" err="1"/>
              <a:t>Semibold</a:t>
            </a:r>
            <a:r>
              <a:rPr lang="en-US" dirty="0"/>
              <a:t> 44pt</a:t>
            </a:r>
          </a:p>
        </p:txBody>
      </p:sp>
      <p:sp>
        <p:nvSpPr>
          <p:cNvPr id="4" name="Subtitle 3">
            <a:extLst>
              <a:ext uri="{FF2B5EF4-FFF2-40B4-BE49-F238E27FC236}">
                <a16:creationId xmlns:a16="http://schemas.microsoft.com/office/drawing/2014/main" id="{06B5B9AF-54E0-5E44-A78C-083DFD5FED82}"/>
              </a:ext>
            </a:extLst>
          </p:cNvPr>
          <p:cNvSpPr>
            <a:spLocks noGrp="1"/>
          </p:cNvSpPr>
          <p:nvPr>
            <p:ph type="subTitle" idx="27"/>
          </p:nvPr>
        </p:nvSpPr>
        <p:spPr/>
        <p:txBody>
          <a:bodyPr/>
          <a:lstStyle/>
          <a:p>
            <a:r>
              <a:rPr lang="en-US" dirty="0"/>
              <a:t>Chart title goes here</a:t>
            </a:r>
          </a:p>
        </p:txBody>
      </p:sp>
      <p:grpSp>
        <p:nvGrpSpPr>
          <p:cNvPr id="9" name="Group 8"/>
          <p:cNvGrpSpPr/>
          <p:nvPr/>
        </p:nvGrpSpPr>
        <p:grpSpPr>
          <a:xfrm>
            <a:off x="6819900" y="2361379"/>
            <a:ext cx="2095500" cy="2846102"/>
            <a:chOff x="6322035" y="2125677"/>
            <a:chExt cx="2037248" cy="2553398"/>
          </a:xfrm>
        </p:grpSpPr>
        <p:sp>
          <p:nvSpPr>
            <p:cNvPr id="2" name="TextBox 1"/>
            <p:cNvSpPr txBox="1"/>
            <p:nvPr/>
          </p:nvSpPr>
          <p:spPr>
            <a:xfrm>
              <a:off x="6322035" y="3103204"/>
              <a:ext cx="1920218" cy="1151143"/>
            </a:xfrm>
            <a:prstGeom prst="rect">
              <a:avLst/>
            </a:prstGeom>
            <a:noFill/>
          </p:spPr>
          <p:txBody>
            <a:bodyPr wrap="square" lIns="0" tIns="0" rIns="0" bIns="0" rtlCol="0">
              <a:spAutoFit/>
            </a:bodyPr>
            <a:lstStyle/>
            <a:p>
              <a:pPr>
                <a:lnSpc>
                  <a:spcPts val="8823"/>
                </a:lnSpc>
                <a:spcBef>
                  <a:spcPts val="490"/>
                </a:spcBef>
                <a:spcAft>
                  <a:spcPts val="980"/>
                </a:spcAft>
              </a:pPr>
              <a:r>
                <a:rPr lang="en-GB" sz="8725" b="1" dirty="0">
                  <a:latin typeface="Segoe UI Semibold" charset="0"/>
                  <a:ea typeface="Segoe UI Semibold" charset="0"/>
                  <a:cs typeface="Segoe UI Semibold" charset="0"/>
                </a:rPr>
                <a:t>10x</a:t>
              </a:r>
            </a:p>
          </p:txBody>
        </p:sp>
        <p:sp>
          <p:nvSpPr>
            <p:cNvPr id="6" name="TextBox 5"/>
            <p:cNvSpPr txBox="1"/>
            <p:nvPr/>
          </p:nvSpPr>
          <p:spPr>
            <a:xfrm>
              <a:off x="6347881" y="2125677"/>
              <a:ext cx="1737341" cy="549409"/>
            </a:xfrm>
            <a:prstGeom prst="rect">
              <a:avLst/>
            </a:prstGeom>
            <a:noFill/>
          </p:spPr>
          <p:txBody>
            <a:bodyPr wrap="square" lIns="0" tIns="0" rIns="0" bIns="0" rtlCol="0">
              <a:spAutoFit/>
            </a:bodyPr>
            <a:lstStyle/>
            <a:p>
              <a:pPr>
                <a:lnSpc>
                  <a:spcPts val="2117"/>
                </a:lnSpc>
                <a:spcBef>
                  <a:spcPts val="294"/>
                </a:spcBef>
                <a:spcAft>
                  <a:spcPts val="588"/>
                </a:spcAft>
              </a:pPr>
              <a:r>
                <a:rPr lang="en-GB" sz="2000" b="1" dirty="0">
                  <a:solidFill>
                    <a:schemeClr val="accent2"/>
                  </a:solidFill>
                  <a:latin typeface="Segoe UI Semibold" charset="0"/>
                  <a:ea typeface="Segoe UI Semibold" charset="0"/>
                  <a:cs typeface="Segoe UI Semibold" charset="0"/>
                </a:rPr>
                <a:t>Easy </a:t>
              </a:r>
              <a:br>
                <a:rPr lang="en-GB" sz="2000" b="1" dirty="0">
                  <a:solidFill>
                    <a:schemeClr val="accent2"/>
                  </a:solidFill>
                  <a:latin typeface="Segoe UI Semibold" charset="0"/>
                  <a:ea typeface="Segoe UI Semibold" charset="0"/>
                  <a:cs typeface="Segoe UI Semibold" charset="0"/>
                </a:rPr>
              </a:br>
              <a:r>
                <a:rPr lang="en-GB" sz="2000" b="1" dirty="0">
                  <a:solidFill>
                    <a:schemeClr val="accent2"/>
                  </a:solidFill>
                  <a:latin typeface="Segoe UI Semibold" charset="0"/>
                  <a:ea typeface="Segoe UI Semibold" charset="0"/>
                  <a:cs typeface="Segoe UI Semibold" charset="0"/>
                </a:rPr>
                <a:t>adoption: </a:t>
              </a:r>
            </a:p>
          </p:txBody>
        </p:sp>
        <p:sp>
          <p:nvSpPr>
            <p:cNvPr id="19" name="TextBox 18"/>
            <p:cNvSpPr txBox="1"/>
            <p:nvPr/>
          </p:nvSpPr>
          <p:spPr>
            <a:xfrm>
              <a:off x="6347881" y="4495939"/>
              <a:ext cx="2011402" cy="183136"/>
            </a:xfrm>
            <a:prstGeom prst="rect">
              <a:avLst/>
            </a:prstGeom>
            <a:noFill/>
          </p:spPr>
          <p:txBody>
            <a:bodyPr wrap="square" lIns="0" tIns="0" rIns="0" bIns="0" rtlCol="0">
              <a:spAutoFit/>
            </a:bodyPr>
            <a:lstStyle/>
            <a:p>
              <a:pPr>
                <a:lnSpc>
                  <a:spcPts val="1412"/>
                </a:lnSpc>
                <a:spcBef>
                  <a:spcPts val="294"/>
                </a:spcBef>
                <a:spcAft>
                  <a:spcPts val="588"/>
                </a:spcAft>
              </a:pPr>
              <a:r>
                <a:rPr lang="en-GB" sz="1176" b="1" dirty="0">
                  <a:latin typeface="Segoe UI Semibold" charset="0"/>
                  <a:ea typeface="Segoe UI Semibold" charset="0"/>
                  <a:cs typeface="Segoe UI Semibold" charset="0"/>
                </a:rPr>
                <a:t>Chart caption goes here</a:t>
              </a:r>
            </a:p>
          </p:txBody>
        </p:sp>
      </p:grpSp>
      <p:grpSp>
        <p:nvGrpSpPr>
          <p:cNvPr id="7" name="Group 6"/>
          <p:cNvGrpSpPr/>
          <p:nvPr/>
        </p:nvGrpSpPr>
        <p:grpSpPr>
          <a:xfrm>
            <a:off x="9601200" y="2361379"/>
            <a:ext cx="1997200" cy="2846102"/>
            <a:chOff x="9090795" y="2125677"/>
            <a:chExt cx="2037248" cy="2553398"/>
          </a:xfrm>
        </p:grpSpPr>
        <p:sp>
          <p:nvSpPr>
            <p:cNvPr id="20" name="TextBox 19"/>
            <p:cNvSpPr txBox="1"/>
            <p:nvPr/>
          </p:nvSpPr>
          <p:spPr>
            <a:xfrm>
              <a:off x="9090795" y="3103204"/>
              <a:ext cx="1920218" cy="1151143"/>
            </a:xfrm>
            <a:prstGeom prst="rect">
              <a:avLst/>
            </a:prstGeom>
            <a:noFill/>
          </p:spPr>
          <p:txBody>
            <a:bodyPr wrap="square" lIns="0" tIns="0" rIns="0" bIns="0" rtlCol="0">
              <a:spAutoFit/>
            </a:bodyPr>
            <a:lstStyle/>
            <a:p>
              <a:pPr>
                <a:lnSpc>
                  <a:spcPts val="8823"/>
                </a:lnSpc>
                <a:spcBef>
                  <a:spcPts val="490"/>
                </a:spcBef>
                <a:spcAft>
                  <a:spcPts val="980"/>
                </a:spcAft>
              </a:pPr>
              <a:r>
                <a:rPr lang="en-GB" sz="8725" b="1" dirty="0">
                  <a:latin typeface="Segoe UI Semibold" charset="0"/>
                  <a:ea typeface="Segoe UI Semibold" charset="0"/>
                  <a:cs typeface="Segoe UI Semibold" charset="0"/>
                </a:rPr>
                <a:t>50x</a:t>
              </a:r>
            </a:p>
          </p:txBody>
        </p:sp>
        <p:sp>
          <p:nvSpPr>
            <p:cNvPr id="21" name="TextBox 20"/>
            <p:cNvSpPr txBox="1"/>
            <p:nvPr/>
          </p:nvSpPr>
          <p:spPr>
            <a:xfrm>
              <a:off x="9116641" y="2125677"/>
              <a:ext cx="1737341" cy="549409"/>
            </a:xfrm>
            <a:prstGeom prst="rect">
              <a:avLst/>
            </a:prstGeom>
            <a:noFill/>
          </p:spPr>
          <p:txBody>
            <a:bodyPr wrap="square" lIns="0" tIns="0" rIns="0" bIns="0" rtlCol="0">
              <a:spAutoFit/>
            </a:bodyPr>
            <a:lstStyle/>
            <a:p>
              <a:pPr>
                <a:lnSpc>
                  <a:spcPts val="2117"/>
                </a:lnSpc>
                <a:spcBef>
                  <a:spcPts val="294"/>
                </a:spcBef>
                <a:spcAft>
                  <a:spcPts val="588"/>
                </a:spcAft>
              </a:pPr>
              <a:r>
                <a:rPr lang="en-GB" sz="2000" b="1" dirty="0">
                  <a:solidFill>
                    <a:schemeClr val="accent2"/>
                  </a:solidFill>
                  <a:latin typeface="Segoe UI Semibold" charset="0"/>
                  <a:ea typeface="Segoe UI Semibold" charset="0"/>
                  <a:cs typeface="Segoe UI Semibold" charset="0"/>
                </a:rPr>
                <a:t>Native </a:t>
              </a:r>
              <a:br>
                <a:rPr lang="en-GB" sz="2000" b="1" dirty="0">
                  <a:solidFill>
                    <a:schemeClr val="accent2"/>
                  </a:solidFill>
                  <a:latin typeface="Segoe UI Semibold" charset="0"/>
                  <a:ea typeface="Segoe UI Semibold" charset="0"/>
                  <a:cs typeface="Segoe UI Semibold" charset="0"/>
                </a:rPr>
              </a:br>
              <a:r>
                <a:rPr lang="en-GB" sz="2000" b="1" dirty="0">
                  <a:solidFill>
                    <a:schemeClr val="accent2"/>
                  </a:solidFill>
                  <a:latin typeface="Segoe UI Semibold" charset="0"/>
                  <a:ea typeface="Segoe UI Semibold" charset="0"/>
                  <a:cs typeface="Segoe UI Semibold" charset="0"/>
                </a:rPr>
                <a:t>compilation: </a:t>
              </a:r>
            </a:p>
          </p:txBody>
        </p:sp>
        <p:sp>
          <p:nvSpPr>
            <p:cNvPr id="22" name="TextBox 21"/>
            <p:cNvSpPr txBox="1"/>
            <p:nvPr/>
          </p:nvSpPr>
          <p:spPr>
            <a:xfrm>
              <a:off x="9116641" y="4495939"/>
              <a:ext cx="2011402" cy="183136"/>
            </a:xfrm>
            <a:prstGeom prst="rect">
              <a:avLst/>
            </a:prstGeom>
            <a:noFill/>
          </p:spPr>
          <p:txBody>
            <a:bodyPr wrap="square" lIns="0" tIns="0" rIns="0" bIns="0" rtlCol="0">
              <a:spAutoFit/>
            </a:bodyPr>
            <a:lstStyle/>
            <a:p>
              <a:pPr>
                <a:lnSpc>
                  <a:spcPts val="1412"/>
                </a:lnSpc>
                <a:spcBef>
                  <a:spcPts val="294"/>
                </a:spcBef>
                <a:spcAft>
                  <a:spcPts val="588"/>
                </a:spcAft>
              </a:pPr>
              <a:r>
                <a:rPr lang="en-GB" sz="1176" b="1" dirty="0">
                  <a:latin typeface="Segoe UI Semibold" charset="0"/>
                  <a:ea typeface="Segoe UI Semibold" charset="0"/>
                  <a:cs typeface="Segoe UI Semibold" charset="0"/>
                </a:rPr>
                <a:t>Chart caption goes here</a:t>
              </a:r>
            </a:p>
          </p:txBody>
        </p:sp>
      </p:grpSp>
      <p:grpSp>
        <p:nvGrpSpPr>
          <p:cNvPr id="44" name="Group 43"/>
          <p:cNvGrpSpPr/>
          <p:nvPr/>
        </p:nvGrpSpPr>
        <p:grpSpPr>
          <a:xfrm>
            <a:off x="3276601" y="2123415"/>
            <a:ext cx="2819400" cy="3505200"/>
            <a:chOff x="3383628" y="3222945"/>
            <a:chExt cx="2240280" cy="2240280"/>
          </a:xfrm>
        </p:grpSpPr>
        <p:sp>
          <p:nvSpPr>
            <p:cNvPr id="33" name="Rectangle 32"/>
            <p:cNvSpPr>
              <a:spLocks/>
            </p:cNvSpPr>
            <p:nvPr/>
          </p:nvSpPr>
          <p:spPr bwMode="auto">
            <a:xfrm>
              <a:off x="3383628" y="3222945"/>
              <a:ext cx="2240280" cy="2240280"/>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76106">
                      <a:schemeClr val="accent4"/>
                    </a:gs>
                    <a:gs pos="51000">
                      <a:schemeClr val="accent4"/>
                    </a:gs>
                  </a:gsLst>
                  <a:lin ang="5400000" scaled="0"/>
                </a:gradFill>
                <a:ea typeface="Segoe UI" pitchFamily="34" charset="0"/>
                <a:cs typeface="Segoe UI" pitchFamily="34" charset="0"/>
              </a:endParaRPr>
            </a:p>
          </p:txBody>
        </p:sp>
        <p:sp>
          <p:nvSpPr>
            <p:cNvPr id="34" name="TextBox 33"/>
            <p:cNvSpPr txBox="1"/>
            <p:nvPr/>
          </p:nvSpPr>
          <p:spPr>
            <a:xfrm>
              <a:off x="3596470" y="3375035"/>
              <a:ext cx="1798816" cy="565540"/>
            </a:xfrm>
            <a:prstGeom prst="rect">
              <a:avLst/>
            </a:prstGeom>
            <a:noFill/>
          </p:spPr>
          <p:txBody>
            <a:bodyPr wrap="square" lIns="0" tIns="0" rIns="0" bIns="0" rtlCol="0">
              <a:spAutoFit/>
            </a:bodyPr>
            <a:lstStyle/>
            <a:p>
              <a:pPr>
                <a:lnSpc>
                  <a:spcPts val="1961"/>
                </a:lnSpc>
                <a:spcBef>
                  <a:spcPts val="294"/>
                </a:spcBef>
                <a:spcAft>
                  <a:spcPts val="588"/>
                </a:spcAft>
              </a:pPr>
              <a:r>
                <a:rPr lang="en-GB" sz="2000" b="1" dirty="0">
                  <a:solidFill>
                    <a:schemeClr val="tx2"/>
                  </a:solidFill>
                  <a:latin typeface="Segoe UI Semibold" charset="0"/>
                  <a:ea typeface="Segoe UI Semibold" charset="0"/>
                  <a:cs typeface="Segoe UI Semibold" charset="0"/>
                </a:rPr>
                <a:t>Insert chart text here</a:t>
              </a:r>
            </a:p>
            <a:p>
              <a:pPr>
                <a:lnSpc>
                  <a:spcPts val="1961"/>
                </a:lnSpc>
                <a:spcBef>
                  <a:spcPts val="294"/>
                </a:spcBef>
                <a:spcAft>
                  <a:spcPts val="588"/>
                </a:spcAft>
              </a:pPr>
              <a:r>
                <a:rPr lang="en-GB" sz="2000" b="1" dirty="0">
                  <a:solidFill>
                    <a:schemeClr val="tx2"/>
                  </a:solidFill>
                  <a:latin typeface="Segoe UI Semibold" charset="0"/>
                  <a:ea typeface="Segoe UI Semibold" charset="0"/>
                  <a:cs typeface="Segoe UI Semibold" charset="0"/>
                </a:rPr>
                <a:t>2nd line</a:t>
              </a:r>
            </a:p>
          </p:txBody>
        </p:sp>
        <p:sp>
          <p:nvSpPr>
            <p:cNvPr id="35" name="Rectangle 34"/>
            <p:cNvSpPr/>
            <p:nvPr/>
          </p:nvSpPr>
          <p:spPr bwMode="auto">
            <a:xfrm>
              <a:off x="3604360" y="4125476"/>
              <a:ext cx="1798816" cy="5246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chemeClr val="bg2"/>
                  </a:solidFill>
                  <a:ea typeface="Segoe UI" pitchFamily="34" charset="0"/>
                  <a:cs typeface="Segoe UI" pitchFamily="34" charset="0"/>
                </a:rPr>
                <a:t>Segoe 12pt</a:t>
              </a:r>
            </a:p>
          </p:txBody>
        </p:sp>
        <p:sp>
          <p:nvSpPr>
            <p:cNvPr id="36" name="Rectangle 35"/>
            <p:cNvSpPr/>
            <p:nvPr/>
          </p:nvSpPr>
          <p:spPr bwMode="auto">
            <a:xfrm>
              <a:off x="3604360" y="4801654"/>
              <a:ext cx="1798816" cy="4714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chemeClr val="bg2"/>
                  </a:solidFill>
                  <a:ea typeface="Segoe UI" pitchFamily="34" charset="0"/>
                  <a:cs typeface="Segoe UI" pitchFamily="34" charset="0"/>
                </a:rPr>
                <a:t>Segoe 12pt</a:t>
              </a:r>
            </a:p>
          </p:txBody>
        </p:sp>
      </p:grpSp>
      <p:pic>
        <p:nvPicPr>
          <p:cNvPr id="39" name="Picture 38"/>
          <p:cNvPicPr>
            <a:picLocks noChangeAspect="1"/>
          </p:cNvPicPr>
          <p:nvPr/>
        </p:nvPicPr>
        <p:blipFill>
          <a:blip r:embed="rId3">
            <a:duotone>
              <a:schemeClr val="accent2">
                <a:shade val="45000"/>
                <a:satMod val="135000"/>
              </a:schemeClr>
              <a:prstClr val="white"/>
            </a:duotone>
          </a:blip>
          <a:stretch>
            <a:fillRect/>
          </a:stretch>
        </p:blipFill>
        <p:spPr>
          <a:xfrm>
            <a:off x="455862" y="3345259"/>
            <a:ext cx="1419339" cy="1182783"/>
          </a:xfrm>
          <a:prstGeom prst="rect">
            <a:avLst/>
          </a:prstGeom>
        </p:spPr>
      </p:pic>
      <p:pic>
        <p:nvPicPr>
          <p:cNvPr id="41" name="Picture 40"/>
          <p:cNvPicPr>
            <a:picLocks noChangeAspect="1"/>
          </p:cNvPicPr>
          <p:nvPr/>
        </p:nvPicPr>
        <p:blipFill>
          <a:blip r:embed="rId4">
            <a:duotone>
              <a:schemeClr val="accent2">
                <a:shade val="45000"/>
                <a:satMod val="135000"/>
              </a:schemeClr>
              <a:prstClr val="white"/>
            </a:duotone>
          </a:blip>
          <a:stretch>
            <a:fillRect/>
          </a:stretch>
        </p:blipFill>
        <p:spPr>
          <a:xfrm>
            <a:off x="2187926" y="3703817"/>
            <a:ext cx="821723" cy="199206"/>
          </a:xfrm>
          <a:prstGeom prst="rect">
            <a:avLst/>
          </a:prstGeom>
        </p:spPr>
      </p:pic>
    </p:spTree>
    <p:extLst>
      <p:ext uri="{BB962C8B-B14F-4D97-AF65-F5344CB8AC3E}">
        <p14:creationId xmlns:p14="http://schemas.microsoft.com/office/powerpoint/2010/main" val="3744863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500"/>
                                        <p:tgtEl>
                                          <p:spTgt spid="44"/>
                                        </p:tgtEl>
                                      </p:cBhvr>
                                    </p:animEffect>
                                  </p:childTnLst>
                                </p:cTn>
                              </p:par>
                            </p:childTnLst>
                          </p:cTn>
                        </p:par>
                        <p:par>
                          <p:cTn id="12" fill="hold">
                            <p:stCondLst>
                              <p:cond delay="1500"/>
                            </p:stCondLst>
                            <p:childTnLst>
                              <p:par>
                                <p:cTn id="13" presetID="42"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childTnLst>
                          </p:cTn>
                        </p:par>
                        <p:par>
                          <p:cTn id="18" fill="hold">
                            <p:stCondLst>
                              <p:cond delay="2500"/>
                            </p:stCondLst>
                            <p:childTnLst>
                              <p:par>
                                <p:cTn id="19" presetID="42" presetClass="entr" presetSubtype="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28pt Segoe UI Semibold</a:t>
            </a:r>
            <a:endParaRPr lang="en-US" dirty="0"/>
          </a:p>
        </p:txBody>
      </p:sp>
      <p:grpSp>
        <p:nvGrpSpPr>
          <p:cNvPr id="2" name="Group 1"/>
          <p:cNvGrpSpPr/>
          <p:nvPr/>
        </p:nvGrpSpPr>
        <p:grpSpPr>
          <a:xfrm>
            <a:off x="458553" y="1051561"/>
            <a:ext cx="11276247" cy="5044440"/>
            <a:chOff x="458553" y="743448"/>
            <a:chExt cx="11155391" cy="5615117"/>
          </a:xfrm>
        </p:grpSpPr>
        <p:grpSp>
          <p:nvGrpSpPr>
            <p:cNvPr id="11" name="Group 10"/>
            <p:cNvGrpSpPr/>
            <p:nvPr/>
          </p:nvGrpSpPr>
          <p:grpSpPr>
            <a:xfrm>
              <a:off x="458553" y="879193"/>
              <a:ext cx="5517928" cy="5479372"/>
              <a:chOff x="467747" y="896325"/>
              <a:chExt cx="5628574" cy="5589245"/>
            </a:xfrm>
            <a:solidFill>
              <a:schemeClr val="accent3"/>
            </a:solidFill>
          </p:grpSpPr>
          <p:sp>
            <p:nvSpPr>
              <p:cNvPr id="12" name="Rectangle 11"/>
              <p:cNvSpPr/>
              <p:nvPr/>
            </p:nvSpPr>
            <p:spPr bwMode="auto">
              <a:xfrm>
                <a:off x="467747" y="896325"/>
                <a:ext cx="5628574" cy="55892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GB" sz="12744" dirty="0">
                  <a:solidFill>
                    <a:schemeClr val="tx1"/>
                  </a:solidFill>
                  <a:latin typeface="+mj-lt"/>
                </a:endParaRPr>
              </a:p>
            </p:txBody>
          </p:sp>
          <p:sp>
            <p:nvSpPr>
              <p:cNvPr id="13" name="TextBox 12"/>
              <p:cNvSpPr txBox="1"/>
              <p:nvPr/>
            </p:nvSpPr>
            <p:spPr>
              <a:xfrm>
                <a:off x="742065" y="1180967"/>
                <a:ext cx="4496415" cy="1781472"/>
              </a:xfrm>
              <a:prstGeom prst="rect">
                <a:avLst/>
              </a:prstGeom>
              <a:noFill/>
            </p:spPr>
            <p:txBody>
              <a:bodyPr wrap="square" lIns="0" tIns="0" rIns="0" bIns="0" rtlCol="0">
                <a:spAutoFit/>
              </a:bodyPr>
              <a:lstStyle/>
              <a:p>
                <a:pPr>
                  <a:lnSpc>
                    <a:spcPct val="80000"/>
                  </a:lnSpc>
                  <a:spcAft>
                    <a:spcPts val="588"/>
                  </a:spcAft>
                </a:pPr>
                <a:r>
                  <a:rPr lang="en-US" sz="12744" b="1" dirty="0">
                    <a:solidFill>
                      <a:schemeClr val="bg2"/>
                    </a:solidFill>
                    <a:latin typeface="Segoe UI Semibold" charset="0"/>
                    <a:ea typeface="Segoe UI Semibold" charset="0"/>
                    <a:cs typeface="Segoe UI Semibold" charset="0"/>
                  </a:rPr>
                  <a:t>66%</a:t>
                </a:r>
              </a:p>
            </p:txBody>
          </p:sp>
          <p:sp>
            <p:nvSpPr>
              <p:cNvPr id="14" name="TextBox 13"/>
              <p:cNvSpPr txBox="1"/>
              <p:nvPr/>
            </p:nvSpPr>
            <p:spPr>
              <a:xfrm>
                <a:off x="760719" y="2744096"/>
                <a:ext cx="4381122" cy="629037"/>
              </a:xfrm>
              <a:prstGeom prst="rect">
                <a:avLst/>
              </a:prstGeom>
              <a:noFill/>
            </p:spPr>
            <p:txBody>
              <a:bodyPr wrap="square" lIns="0" tIns="0" rIns="0" bIns="0" rtlCol="0">
                <a:spAutoFit/>
              </a:bodyPr>
              <a:lstStyle/>
              <a:p>
                <a:pPr>
                  <a:lnSpc>
                    <a:spcPct val="90000"/>
                  </a:lnSpc>
                  <a:spcAft>
                    <a:spcPts val="588"/>
                  </a:spcAft>
                </a:pPr>
                <a:r>
                  <a:rPr lang="pt-BR" sz="2000">
                    <a:solidFill>
                      <a:schemeClr val="bg2"/>
                    </a:solidFill>
                  </a:rPr>
                  <a:t>rutrum</a:t>
                </a:r>
                <a:r>
                  <a:rPr lang="pt-BR" sz="2000" dirty="0">
                    <a:solidFill>
                      <a:schemeClr val="bg2"/>
                    </a:solidFill>
                  </a:rPr>
                  <a:t> </a:t>
                </a:r>
                <a:r>
                  <a:rPr lang="pt-BR" sz="2000" dirty="0" err="1">
                    <a:solidFill>
                      <a:schemeClr val="bg2"/>
                    </a:solidFill>
                  </a:rPr>
                  <a:t>lacinia</a:t>
                </a:r>
                <a:r>
                  <a:rPr lang="pt-BR" sz="2000" dirty="0">
                    <a:solidFill>
                      <a:schemeClr val="bg2"/>
                    </a:solidFill>
                  </a:rPr>
                  <a:t> nunc </a:t>
                </a:r>
                <a:r>
                  <a:rPr lang="pt-BR" sz="2000" dirty="0" err="1">
                    <a:solidFill>
                      <a:schemeClr val="bg2"/>
                    </a:solidFill>
                  </a:rPr>
                  <a:t>nec</a:t>
                </a:r>
                <a:r>
                  <a:rPr lang="pt-BR" sz="2000" dirty="0">
                    <a:solidFill>
                      <a:schemeClr val="bg2"/>
                    </a:solidFill>
                  </a:rPr>
                  <a:t> </a:t>
                </a:r>
                <a:r>
                  <a:rPr lang="pt-BR" sz="2000" dirty="0" err="1">
                    <a:solidFill>
                      <a:schemeClr val="bg2"/>
                    </a:solidFill>
                  </a:rPr>
                  <a:t>interdum</a:t>
                </a:r>
                <a:r>
                  <a:rPr lang="pt-BR" sz="2000" dirty="0">
                    <a:solidFill>
                      <a:schemeClr val="bg2"/>
                    </a:solidFill>
                  </a:rPr>
                  <a:t>, per </a:t>
                </a:r>
                <a:r>
                  <a:rPr lang="pt-BR" sz="2000" dirty="0" err="1">
                    <a:solidFill>
                      <a:schemeClr val="bg2"/>
                    </a:solidFill>
                  </a:rPr>
                  <a:t>inceptos</a:t>
                </a:r>
                <a:r>
                  <a:rPr lang="pt-BR" sz="2000" dirty="0">
                    <a:solidFill>
                      <a:schemeClr val="bg2"/>
                    </a:solidFill>
                  </a:rPr>
                  <a:t> </a:t>
                </a:r>
                <a:r>
                  <a:rPr lang="pt-BR" sz="2000" dirty="0" err="1">
                    <a:solidFill>
                      <a:schemeClr val="bg2"/>
                    </a:solidFill>
                  </a:rPr>
                  <a:t>himenaeos</a:t>
                </a:r>
                <a:endParaRPr lang="en-GB" sz="2000" b="1" dirty="0">
                  <a:solidFill>
                    <a:schemeClr val="bg2"/>
                  </a:solidFill>
                </a:endParaRPr>
              </a:p>
            </p:txBody>
          </p:sp>
          <p:sp>
            <p:nvSpPr>
              <p:cNvPr id="15" name="TextBox 14"/>
              <p:cNvSpPr txBox="1"/>
              <p:nvPr/>
            </p:nvSpPr>
            <p:spPr>
              <a:xfrm>
                <a:off x="742065" y="3906252"/>
                <a:ext cx="4946056" cy="1781472"/>
              </a:xfrm>
              <a:prstGeom prst="rect">
                <a:avLst/>
              </a:prstGeom>
              <a:noFill/>
            </p:spPr>
            <p:txBody>
              <a:bodyPr wrap="square" lIns="0" tIns="0" rIns="0" bIns="0" rtlCol="0">
                <a:spAutoFit/>
              </a:bodyPr>
              <a:lstStyle/>
              <a:p>
                <a:pPr>
                  <a:lnSpc>
                    <a:spcPct val="80000"/>
                  </a:lnSpc>
                  <a:spcAft>
                    <a:spcPts val="588"/>
                  </a:spcAft>
                </a:pPr>
                <a:r>
                  <a:rPr lang="en-US" sz="12744" b="1" dirty="0">
                    <a:solidFill>
                      <a:schemeClr val="bg2"/>
                    </a:solidFill>
                    <a:latin typeface="Segoe UI Semibold" charset="0"/>
                    <a:ea typeface="Segoe UI Semibold" charset="0"/>
                    <a:cs typeface="Segoe UI Semibold" charset="0"/>
                  </a:rPr>
                  <a:t>265B+</a:t>
                </a:r>
              </a:p>
            </p:txBody>
          </p:sp>
          <p:sp>
            <p:nvSpPr>
              <p:cNvPr id="16" name="TextBox 15"/>
              <p:cNvSpPr txBox="1"/>
              <p:nvPr/>
            </p:nvSpPr>
            <p:spPr>
              <a:xfrm>
                <a:off x="760719" y="5470317"/>
                <a:ext cx="4381122" cy="629037"/>
              </a:xfrm>
              <a:prstGeom prst="rect">
                <a:avLst/>
              </a:prstGeom>
              <a:noFill/>
            </p:spPr>
            <p:txBody>
              <a:bodyPr wrap="square" lIns="0" tIns="0" rIns="0" bIns="0" rtlCol="0">
                <a:spAutoFit/>
              </a:bodyPr>
              <a:lstStyle/>
              <a:p>
                <a:pPr>
                  <a:lnSpc>
                    <a:spcPct val="90000"/>
                  </a:lnSpc>
                  <a:spcAft>
                    <a:spcPts val="588"/>
                  </a:spcAft>
                </a:pPr>
                <a:r>
                  <a:rPr lang="it-IT" sz="2000">
                    <a:solidFill>
                      <a:schemeClr val="bg2"/>
                    </a:solidFill>
                  </a:rPr>
                  <a:t>aptent taciti sociosqu ad litora torquent per conubia nostra</a:t>
                </a:r>
                <a:endParaRPr lang="en-GB" sz="2000" dirty="0">
                  <a:solidFill>
                    <a:schemeClr val="bg2"/>
                  </a:solidFill>
                </a:endParaRPr>
              </a:p>
            </p:txBody>
          </p:sp>
        </p:grpSp>
        <p:grpSp>
          <p:nvGrpSpPr>
            <p:cNvPr id="17" name="Group 16"/>
            <p:cNvGrpSpPr/>
            <p:nvPr/>
          </p:nvGrpSpPr>
          <p:grpSpPr>
            <a:xfrm>
              <a:off x="6105972" y="743448"/>
              <a:ext cx="2689276" cy="2825018"/>
              <a:chOff x="6228404" y="757859"/>
              <a:chExt cx="2743200" cy="2881666"/>
            </a:xfrm>
            <a:solidFill>
              <a:schemeClr val="accent2"/>
            </a:solidFill>
          </p:grpSpPr>
          <p:sp>
            <p:nvSpPr>
              <p:cNvPr id="18" name="Rectangle 17"/>
              <p:cNvSpPr>
                <a:spLocks/>
              </p:cNvSpPr>
              <p:nvPr/>
            </p:nvSpPr>
            <p:spPr bwMode="auto">
              <a:xfrm>
                <a:off x="6228404" y="896325"/>
                <a:ext cx="2743200" cy="2743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p:cNvSpPr txBox="1"/>
              <p:nvPr/>
            </p:nvSpPr>
            <p:spPr>
              <a:xfrm>
                <a:off x="6411281" y="757859"/>
                <a:ext cx="2560318" cy="1230846"/>
              </a:xfrm>
              <a:prstGeom prst="rect">
                <a:avLst/>
              </a:prstGeom>
              <a:noFill/>
            </p:spPr>
            <p:txBody>
              <a:bodyPr wrap="square" lIns="0" tIns="0" rIns="0" bIns="0" rtlCol="0">
                <a:spAutoFit/>
              </a:bodyPr>
              <a:lstStyle/>
              <a:p>
                <a:pPr>
                  <a:lnSpc>
                    <a:spcPct val="120000"/>
                  </a:lnSpc>
                </a:pPr>
                <a:r>
                  <a:rPr lang="en-GB" sz="6470" b="1" dirty="0">
                    <a:solidFill>
                      <a:schemeClr val="tx2"/>
                    </a:solidFill>
                    <a:latin typeface="Segoe UI Semibold" charset="0"/>
                    <a:ea typeface="Segoe UI Semibold" charset="0"/>
                    <a:cs typeface="Segoe UI Semibold" charset="0"/>
                  </a:rPr>
                  <a:t>#1</a:t>
                </a:r>
              </a:p>
            </p:txBody>
          </p:sp>
          <p:sp>
            <p:nvSpPr>
              <p:cNvPr id="19" name="TextBox 18"/>
              <p:cNvSpPr txBox="1"/>
              <p:nvPr/>
            </p:nvSpPr>
            <p:spPr>
              <a:xfrm>
                <a:off x="6451389" y="1828377"/>
                <a:ext cx="1808322" cy="419358"/>
              </a:xfrm>
              <a:prstGeom prst="rect">
                <a:avLst/>
              </a:prstGeom>
              <a:grpFill/>
            </p:spPr>
            <p:txBody>
              <a:bodyPr wrap="square" lIns="0" tIns="0" rIns="0" bIns="0" rtlCol="0">
                <a:spAutoFit/>
              </a:bodyPr>
              <a:lstStyle/>
              <a:p>
                <a:r>
                  <a:rPr lang="en-GB" sz="1200" dirty="0">
                    <a:solidFill>
                      <a:schemeClr val="tx2"/>
                    </a:solidFill>
                    <a:latin typeface="Segoe UI" charset="0"/>
                    <a:ea typeface="Segoe UI" charset="0"/>
                    <a:cs typeface="Segoe UI" charset="0"/>
                  </a:rPr>
                  <a:t>libero </a:t>
                </a:r>
                <a:r>
                  <a:rPr lang="en-GB" sz="1200" dirty="0" err="1">
                    <a:solidFill>
                      <a:schemeClr val="tx2"/>
                    </a:solidFill>
                    <a:latin typeface="Segoe UI" charset="0"/>
                    <a:ea typeface="Segoe UI" charset="0"/>
                    <a:cs typeface="Segoe UI" charset="0"/>
                  </a:rPr>
                  <a:t>interdum</a:t>
                </a:r>
                <a:r>
                  <a:rPr lang="en-GB" sz="1200" dirty="0">
                    <a:solidFill>
                      <a:schemeClr val="tx2"/>
                    </a:solidFill>
                    <a:latin typeface="Segoe UI" charset="0"/>
                    <a:ea typeface="Segoe UI" charset="0"/>
                    <a:cs typeface="Segoe UI" charset="0"/>
                  </a:rPr>
                  <a:t> </a:t>
                </a:r>
                <a:r>
                  <a:rPr lang="en-GB" sz="1200" dirty="0" err="1">
                    <a:solidFill>
                      <a:schemeClr val="tx2"/>
                    </a:solidFill>
                    <a:latin typeface="Segoe UI" charset="0"/>
                    <a:ea typeface="Segoe UI" charset="0"/>
                    <a:cs typeface="Segoe UI" charset="0"/>
                  </a:rPr>
                  <a:t>dignissim</a:t>
                </a:r>
                <a:r>
                  <a:rPr lang="en-GB" sz="1200" dirty="0">
                    <a:solidFill>
                      <a:schemeClr val="tx2"/>
                    </a:solidFill>
                    <a:latin typeface="Segoe UI" charset="0"/>
                    <a:ea typeface="Segoe UI" charset="0"/>
                    <a:cs typeface="Segoe UI" charset="0"/>
                  </a:rPr>
                  <a:t> at porta libero</a:t>
                </a:r>
              </a:p>
            </p:txBody>
          </p:sp>
          <p:sp>
            <p:nvSpPr>
              <p:cNvPr id="21" name="TextBox 20"/>
              <p:cNvSpPr txBox="1"/>
              <p:nvPr/>
            </p:nvSpPr>
            <p:spPr>
              <a:xfrm>
                <a:off x="6411281" y="2025343"/>
                <a:ext cx="2285975" cy="1230846"/>
              </a:xfrm>
              <a:prstGeom prst="rect">
                <a:avLst/>
              </a:prstGeom>
              <a:noFill/>
            </p:spPr>
            <p:txBody>
              <a:bodyPr wrap="square" lIns="0" tIns="0" rIns="0" bIns="0" rtlCol="0">
                <a:spAutoFit/>
              </a:bodyPr>
              <a:lstStyle/>
              <a:p>
                <a:pPr>
                  <a:lnSpc>
                    <a:spcPct val="120000"/>
                  </a:lnSpc>
                </a:pPr>
                <a:r>
                  <a:rPr lang="en-GB" sz="6470" b="1" dirty="0">
                    <a:solidFill>
                      <a:schemeClr val="tx2"/>
                    </a:solidFill>
                    <a:latin typeface="Segoe UI Semibold" charset="0"/>
                    <a:ea typeface="Segoe UI Semibold" charset="0"/>
                    <a:cs typeface="Segoe UI Semibold" charset="0"/>
                  </a:rPr>
                  <a:t>300k</a:t>
                </a:r>
              </a:p>
            </p:txBody>
          </p:sp>
          <p:sp>
            <p:nvSpPr>
              <p:cNvPr id="22" name="TextBox 21"/>
              <p:cNvSpPr txBox="1"/>
              <p:nvPr/>
            </p:nvSpPr>
            <p:spPr>
              <a:xfrm>
                <a:off x="6451389" y="3068245"/>
                <a:ext cx="2428744" cy="419358"/>
              </a:xfrm>
              <a:prstGeom prst="rect">
                <a:avLst/>
              </a:prstGeom>
              <a:noFill/>
            </p:spPr>
            <p:txBody>
              <a:bodyPr wrap="square" lIns="0" tIns="0" rIns="0" bIns="0" rtlCol="0">
                <a:spAutoFit/>
              </a:bodyPr>
              <a:lstStyle/>
              <a:p>
                <a:r>
                  <a:rPr lang="en-GB" sz="1200" dirty="0" err="1">
                    <a:solidFill>
                      <a:schemeClr val="tx2"/>
                    </a:solidFill>
                    <a:latin typeface="Segoe UI" charset="0"/>
                    <a:ea typeface="Segoe UI" charset="0"/>
                    <a:cs typeface="Segoe UI" charset="0"/>
                  </a:rPr>
                  <a:t>vestibulum</a:t>
                </a:r>
                <a:r>
                  <a:rPr lang="en-GB" sz="1200" dirty="0">
                    <a:solidFill>
                      <a:schemeClr val="tx2"/>
                    </a:solidFill>
                    <a:latin typeface="Segoe UI" charset="0"/>
                    <a:ea typeface="Segoe UI" charset="0"/>
                    <a:cs typeface="Segoe UI" charset="0"/>
                  </a:rPr>
                  <a:t> nisi, </a:t>
                </a:r>
                <a:r>
                  <a:rPr lang="en-GB" sz="1200" dirty="0" err="1">
                    <a:solidFill>
                      <a:schemeClr val="tx2"/>
                    </a:solidFill>
                    <a:latin typeface="Segoe UI" charset="0"/>
                    <a:ea typeface="Segoe UI" charset="0"/>
                    <a:cs typeface="Segoe UI" charset="0"/>
                  </a:rPr>
                  <a:t>hendrerit</a:t>
                </a:r>
                <a:r>
                  <a:rPr lang="en-GB" sz="1200" dirty="0">
                    <a:solidFill>
                      <a:schemeClr val="tx2"/>
                    </a:solidFill>
                    <a:latin typeface="Segoe UI" charset="0"/>
                    <a:ea typeface="Segoe UI" charset="0"/>
                    <a:cs typeface="Segoe UI" charset="0"/>
                  </a:rPr>
                  <a:t> </a:t>
                </a:r>
                <a:r>
                  <a:rPr lang="en-GB" sz="1200" dirty="0" err="1">
                    <a:solidFill>
                      <a:schemeClr val="tx2"/>
                    </a:solidFill>
                    <a:latin typeface="Segoe UI" charset="0"/>
                    <a:ea typeface="Segoe UI" charset="0"/>
                    <a:cs typeface="Segoe UI" charset="0"/>
                  </a:rPr>
                  <a:t>tempor</a:t>
                </a:r>
                <a:r>
                  <a:rPr lang="en-GB" sz="1200" dirty="0">
                    <a:solidFill>
                      <a:schemeClr val="tx2"/>
                    </a:solidFill>
                    <a:latin typeface="Segoe UI" charset="0"/>
                    <a:ea typeface="Segoe UI" charset="0"/>
                    <a:cs typeface="Segoe UI" charset="0"/>
                  </a:rPr>
                  <a:t> </a:t>
                </a:r>
                <a:r>
                  <a:rPr lang="en-GB" sz="1200" dirty="0" err="1">
                    <a:solidFill>
                      <a:schemeClr val="tx2"/>
                    </a:solidFill>
                    <a:latin typeface="Segoe UI" charset="0"/>
                    <a:ea typeface="Segoe UI" charset="0"/>
                    <a:cs typeface="Segoe UI" charset="0"/>
                  </a:rPr>
                  <a:t>tellus</a:t>
                </a:r>
                <a:r>
                  <a:rPr lang="en-GB" sz="1200" dirty="0">
                    <a:solidFill>
                      <a:schemeClr val="tx2"/>
                    </a:solidFill>
                    <a:latin typeface="Segoe UI" charset="0"/>
                    <a:ea typeface="Segoe UI" charset="0"/>
                    <a:cs typeface="Segoe UI" charset="0"/>
                  </a:rPr>
                  <a:t> </a:t>
                </a:r>
                <a:r>
                  <a:rPr lang="en-GB" sz="1200" dirty="0" err="1">
                    <a:solidFill>
                      <a:schemeClr val="tx2"/>
                    </a:solidFill>
                    <a:latin typeface="Segoe UI" charset="0"/>
                    <a:ea typeface="Segoe UI" charset="0"/>
                    <a:cs typeface="Segoe UI" charset="0"/>
                  </a:rPr>
                  <a:t>adipiscing</a:t>
                </a:r>
                <a:r>
                  <a:rPr lang="en-GB" sz="1200" dirty="0">
                    <a:solidFill>
                      <a:schemeClr val="tx2"/>
                    </a:solidFill>
                    <a:latin typeface="Segoe UI" charset="0"/>
                    <a:ea typeface="Segoe UI" charset="0"/>
                    <a:cs typeface="Segoe UI" charset="0"/>
                  </a:rPr>
                  <a:t> </a:t>
                </a:r>
                <a:r>
                  <a:rPr lang="en-GB" sz="1200" dirty="0" err="1">
                    <a:solidFill>
                      <a:schemeClr val="tx2"/>
                    </a:solidFill>
                    <a:latin typeface="Segoe UI" charset="0"/>
                    <a:ea typeface="Segoe UI" charset="0"/>
                    <a:cs typeface="Segoe UI" charset="0"/>
                  </a:rPr>
                  <a:t>vel</a:t>
                </a:r>
                <a:endParaRPr lang="en-GB" sz="1200" dirty="0">
                  <a:solidFill>
                    <a:schemeClr val="tx2"/>
                  </a:solidFill>
                  <a:latin typeface="Segoe UI" charset="0"/>
                  <a:ea typeface="Segoe UI" charset="0"/>
                  <a:cs typeface="Segoe UI" charset="0"/>
                </a:endParaRPr>
              </a:p>
            </p:txBody>
          </p:sp>
        </p:grpSp>
        <p:grpSp>
          <p:nvGrpSpPr>
            <p:cNvPr id="23" name="Group 22"/>
            <p:cNvGrpSpPr/>
            <p:nvPr/>
          </p:nvGrpSpPr>
          <p:grpSpPr>
            <a:xfrm>
              <a:off x="8924670" y="743448"/>
              <a:ext cx="2689274" cy="2825018"/>
              <a:chOff x="9103627" y="757859"/>
              <a:chExt cx="2743200" cy="2881666"/>
            </a:xfrm>
          </p:grpSpPr>
          <p:sp>
            <p:nvSpPr>
              <p:cNvPr id="24" name="Rectangle 23"/>
              <p:cNvSpPr>
                <a:spLocks/>
              </p:cNvSpPr>
              <p:nvPr/>
            </p:nvSpPr>
            <p:spPr bwMode="auto">
              <a:xfrm>
                <a:off x="9103627" y="896325"/>
                <a:ext cx="2743200" cy="2743200"/>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p:cNvSpPr txBox="1"/>
              <p:nvPr/>
            </p:nvSpPr>
            <p:spPr>
              <a:xfrm>
                <a:off x="9286504" y="1808376"/>
                <a:ext cx="2560292" cy="419358"/>
              </a:xfrm>
              <a:prstGeom prst="rect">
                <a:avLst/>
              </a:prstGeom>
              <a:noFill/>
            </p:spPr>
            <p:txBody>
              <a:bodyPr wrap="square" lIns="0" tIns="0" rIns="0" bIns="0" rtlCol="0">
                <a:spAutoFit/>
              </a:bodyPr>
              <a:lstStyle/>
              <a:p>
                <a:r>
                  <a:rPr lang="fr-FR" sz="1200" dirty="0"/>
                  <a:t>dis </a:t>
                </a:r>
                <a:r>
                  <a:rPr lang="fr-FR" sz="1200" dirty="0" err="1"/>
                  <a:t>parturient</a:t>
                </a:r>
                <a:r>
                  <a:rPr lang="fr-FR" sz="1200" dirty="0"/>
                  <a:t> montes, </a:t>
                </a:r>
                <a:r>
                  <a:rPr lang="fr-FR" sz="1200" dirty="0" err="1"/>
                  <a:t>nascetur</a:t>
                </a:r>
                <a:r>
                  <a:rPr lang="fr-FR" sz="1200" dirty="0"/>
                  <a:t> </a:t>
                </a:r>
                <a:r>
                  <a:rPr lang="fr-FR" sz="1200" dirty="0" err="1"/>
                  <a:t>ridiculus</a:t>
                </a:r>
                <a:r>
                  <a:rPr lang="fr-FR" sz="1200" dirty="0"/>
                  <a:t> mus</a:t>
                </a:r>
                <a:endParaRPr lang="en-GB" sz="1200" b="1" dirty="0"/>
              </a:p>
            </p:txBody>
          </p:sp>
          <p:sp>
            <p:nvSpPr>
              <p:cNvPr id="26" name="TextBox 25"/>
              <p:cNvSpPr txBox="1"/>
              <p:nvPr/>
            </p:nvSpPr>
            <p:spPr>
              <a:xfrm>
                <a:off x="9286504" y="757859"/>
                <a:ext cx="1796421" cy="1230846"/>
              </a:xfrm>
              <a:prstGeom prst="rect">
                <a:avLst/>
              </a:prstGeom>
              <a:noFill/>
            </p:spPr>
            <p:txBody>
              <a:bodyPr wrap="square" lIns="0" tIns="0" rIns="0" bIns="0" rtlCol="0">
                <a:spAutoFit/>
              </a:bodyPr>
              <a:lstStyle/>
              <a:p>
                <a:pPr>
                  <a:lnSpc>
                    <a:spcPct val="120000"/>
                  </a:lnSpc>
                </a:pPr>
                <a:r>
                  <a:rPr lang="en-GB" sz="6470" b="1" dirty="0">
                    <a:latin typeface="Segoe UI Semibold" charset="0"/>
                    <a:ea typeface="Segoe UI Semibold" charset="0"/>
                    <a:cs typeface="Segoe UI Semibold" charset="0"/>
                  </a:rPr>
                  <a:t>50%</a:t>
                </a:r>
              </a:p>
            </p:txBody>
          </p:sp>
          <p:sp>
            <p:nvSpPr>
              <p:cNvPr id="27" name="TextBox 26"/>
              <p:cNvSpPr txBox="1"/>
              <p:nvPr/>
            </p:nvSpPr>
            <p:spPr>
              <a:xfrm>
                <a:off x="9286504" y="1997361"/>
                <a:ext cx="2285975" cy="1230846"/>
              </a:xfrm>
              <a:prstGeom prst="rect">
                <a:avLst/>
              </a:prstGeom>
              <a:noFill/>
            </p:spPr>
            <p:txBody>
              <a:bodyPr wrap="square" lIns="0" tIns="0" rIns="0" bIns="0" rtlCol="0">
                <a:spAutoFit/>
              </a:bodyPr>
              <a:lstStyle/>
              <a:p>
                <a:pPr>
                  <a:lnSpc>
                    <a:spcPct val="120000"/>
                  </a:lnSpc>
                </a:pPr>
                <a:r>
                  <a:rPr lang="en-GB" sz="6470" b="1" dirty="0">
                    <a:latin typeface="Segoe UI Semibold" charset="0"/>
                    <a:ea typeface="Segoe UI Semibold" charset="0"/>
                    <a:cs typeface="Segoe UI Semibold" charset="0"/>
                  </a:rPr>
                  <a:t>75%</a:t>
                </a:r>
              </a:p>
            </p:txBody>
          </p:sp>
          <p:sp>
            <p:nvSpPr>
              <p:cNvPr id="28" name="TextBox 27"/>
              <p:cNvSpPr txBox="1"/>
              <p:nvPr/>
            </p:nvSpPr>
            <p:spPr>
              <a:xfrm>
                <a:off x="9286504" y="3088881"/>
                <a:ext cx="2560292" cy="419358"/>
              </a:xfrm>
              <a:prstGeom prst="rect">
                <a:avLst/>
              </a:prstGeom>
              <a:noFill/>
            </p:spPr>
            <p:txBody>
              <a:bodyPr wrap="square" lIns="0" tIns="0" rIns="0" bIns="0" rtlCol="0">
                <a:spAutoFit/>
              </a:bodyPr>
              <a:lstStyle/>
              <a:p>
                <a:r>
                  <a:rPr lang="en-GB" sz="1200" dirty="0" err="1"/>
                  <a:t>Aliquam</a:t>
                </a:r>
                <a:r>
                  <a:rPr lang="en-GB" sz="1200" dirty="0"/>
                  <a:t> </a:t>
                </a:r>
                <a:r>
                  <a:rPr lang="en-GB" sz="1200" dirty="0" err="1"/>
                  <a:t>sed</a:t>
                </a:r>
                <a:r>
                  <a:rPr lang="en-GB" sz="1200" dirty="0"/>
                  <a:t> </a:t>
                </a:r>
                <a:r>
                  <a:rPr lang="en-GB" sz="1200" dirty="0" err="1"/>
                  <a:t>venenatis</a:t>
                </a:r>
                <a:r>
                  <a:rPr lang="en-GB" sz="1200" dirty="0"/>
                  <a:t> </a:t>
                </a:r>
                <a:r>
                  <a:rPr lang="en-GB" sz="1200" dirty="0" err="1"/>
                  <a:t>erat</a:t>
                </a:r>
                <a:r>
                  <a:rPr lang="en-GB" sz="1200" dirty="0"/>
                  <a:t>, in </a:t>
                </a:r>
                <a:r>
                  <a:rPr lang="en-GB" sz="1200" dirty="0" err="1"/>
                  <a:t>ullamcorper</a:t>
                </a:r>
                <a:r>
                  <a:rPr lang="en-GB" sz="1200" dirty="0"/>
                  <a:t> </a:t>
                </a:r>
                <a:r>
                  <a:rPr lang="en-GB" sz="1200" dirty="0" err="1"/>
                  <a:t>nibh</a:t>
                </a:r>
                <a:endParaRPr lang="en-GB" sz="1200" b="1" dirty="0"/>
              </a:p>
            </p:txBody>
          </p:sp>
        </p:grpSp>
        <p:sp>
          <p:nvSpPr>
            <p:cNvPr id="29" name="Rectangle 28"/>
            <p:cNvSpPr>
              <a:spLocks/>
            </p:cNvSpPr>
            <p:nvPr/>
          </p:nvSpPr>
          <p:spPr bwMode="auto">
            <a:xfrm>
              <a:off x="8915474" y="3668017"/>
              <a:ext cx="2689274" cy="26892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0" bIns="143428" numCol="1" spcCol="0" rtlCol="0" fromWordArt="0" anchor="t" anchorCtr="0" forceAA="0" compatLnSpc="1">
              <a:prstTxWarp prst="textNoShape">
                <a:avLst/>
              </a:prstTxWarp>
              <a:noAutofit/>
            </a:bodyPr>
            <a:lstStyle/>
            <a:p>
              <a:r>
                <a:rPr lang="en-GB" sz="1200" kern="1000" spc="-29" dirty="0" err="1">
                  <a:solidFill>
                    <a:schemeClr val="bg2"/>
                  </a:solidFill>
                </a:rPr>
                <a:t>vulputate</a:t>
              </a:r>
              <a:r>
                <a:rPr lang="en-GB" sz="1200" kern="1000" spc="-29" dirty="0">
                  <a:solidFill>
                    <a:schemeClr val="bg2"/>
                  </a:solidFill>
                </a:rPr>
                <a:t> </a:t>
              </a:r>
              <a:r>
                <a:rPr lang="en-GB" sz="1200" kern="1000" spc="-29" dirty="0" err="1">
                  <a:solidFill>
                    <a:schemeClr val="bg2"/>
                  </a:solidFill>
                </a:rPr>
                <a:t>nunc</a:t>
              </a:r>
              <a:r>
                <a:rPr lang="en-GB" sz="1200" kern="1000" spc="-29" dirty="0">
                  <a:solidFill>
                    <a:schemeClr val="bg2"/>
                  </a:solidFill>
                </a:rPr>
                <a:t>, in </a:t>
              </a:r>
              <a:r>
                <a:rPr lang="en-GB" sz="1200" kern="1000" spc="-29" dirty="0" err="1">
                  <a:solidFill>
                    <a:schemeClr val="bg2"/>
                  </a:solidFill>
                </a:rPr>
                <a:t>viverra</a:t>
              </a:r>
              <a:r>
                <a:rPr lang="en-GB" sz="1200" kern="1000" spc="-29" dirty="0">
                  <a:solidFill>
                    <a:schemeClr val="bg2"/>
                  </a:solidFill>
                </a:rPr>
                <a:t> </a:t>
              </a:r>
            </a:p>
            <a:p>
              <a:r>
                <a:rPr lang="en-GB" sz="1200" kern="1000" spc="-29" dirty="0" err="1">
                  <a:solidFill>
                    <a:schemeClr val="bg2"/>
                  </a:solidFill>
                </a:rPr>
                <a:t>arcu</a:t>
              </a:r>
              <a:r>
                <a:rPr lang="en-GB" sz="1200" kern="1000" spc="-29" dirty="0">
                  <a:solidFill>
                    <a:schemeClr val="bg2"/>
                  </a:solidFill>
                </a:rPr>
                <a:t> </a:t>
              </a:r>
              <a:r>
                <a:rPr lang="en-GB" sz="1200" kern="1000" spc="-29" dirty="0" err="1">
                  <a:solidFill>
                    <a:schemeClr val="bg2"/>
                  </a:solidFill>
                </a:rPr>
                <a:t>lacinia</a:t>
              </a:r>
              <a:r>
                <a:rPr lang="en-GB" sz="1200" kern="1000" spc="-29" dirty="0">
                  <a:solidFill>
                    <a:schemeClr val="bg2"/>
                  </a:solidFill>
                </a:rPr>
                <a:t> </a:t>
              </a:r>
              <a:r>
                <a:rPr lang="en-GB" sz="1200" kern="1000" spc="-29" dirty="0" err="1">
                  <a:solidFill>
                    <a:schemeClr val="bg2"/>
                  </a:solidFill>
                </a:rPr>
                <a:t>sollicitudin</a:t>
              </a:r>
              <a:endParaRPr lang="en-GB" sz="1200" kern="1000" spc="-29" dirty="0">
                <a:solidFill>
                  <a:schemeClr val="bg2"/>
                </a:solidFill>
              </a:endParaRPr>
            </a:p>
            <a:p>
              <a:r>
                <a:rPr lang="en-GB" sz="1200" kern="1000" spc="-29" dirty="0" err="1">
                  <a:solidFill>
                    <a:schemeClr val="bg2"/>
                  </a:solidFill>
                </a:rPr>
                <a:t>pulvinar</a:t>
              </a:r>
              <a:r>
                <a:rPr lang="en-GB" sz="1200" kern="1000" spc="-29" dirty="0">
                  <a:solidFill>
                    <a:schemeClr val="bg2"/>
                  </a:solidFill>
                </a:rPr>
                <a:t> </a:t>
              </a:r>
              <a:r>
                <a:rPr lang="en-GB" sz="1200" kern="1000" spc="-29" dirty="0" err="1">
                  <a:solidFill>
                    <a:schemeClr val="bg2"/>
                  </a:solidFill>
                </a:rPr>
                <a:t>vestibulum</a:t>
              </a:r>
              <a:r>
                <a:rPr lang="en-GB" sz="1200" kern="1000" spc="-29" dirty="0">
                  <a:solidFill>
                    <a:schemeClr val="bg2"/>
                  </a:solidFill>
                </a:rPr>
                <a:t> </a:t>
              </a:r>
              <a:r>
                <a:rPr lang="en-GB" sz="1200" kern="1000" spc="-29" dirty="0" err="1">
                  <a:solidFill>
                    <a:schemeClr val="bg2"/>
                  </a:solidFill>
                </a:rPr>
                <a:t>justo</a:t>
              </a:r>
              <a:endParaRPr lang="en-GB" sz="1200" kern="1000" spc="-29" dirty="0">
                <a:solidFill>
                  <a:schemeClr val="bg2"/>
                </a:solidFill>
              </a:endParaRPr>
            </a:p>
            <a:p>
              <a:r>
                <a:rPr lang="en-GB" sz="1200" kern="1000" spc="-29" dirty="0" err="1">
                  <a:solidFill>
                    <a:schemeClr val="bg2"/>
                  </a:solidFill>
                </a:rPr>
                <a:t>donec</a:t>
              </a:r>
              <a:r>
                <a:rPr lang="en-GB" sz="1200" kern="1000" spc="-29" dirty="0">
                  <a:solidFill>
                    <a:schemeClr val="bg2"/>
                  </a:solidFill>
                </a:rPr>
                <a:t> </a:t>
              </a:r>
              <a:r>
                <a:rPr lang="en-GB" sz="1200" kern="1000" spc="-29" dirty="0" err="1">
                  <a:solidFill>
                    <a:schemeClr val="bg2"/>
                  </a:solidFill>
                </a:rPr>
                <a:t>pharetra</a:t>
              </a:r>
              <a:r>
                <a:rPr lang="en-GB" sz="1200" kern="1000" spc="-29" dirty="0">
                  <a:solidFill>
                    <a:schemeClr val="bg2"/>
                  </a:solidFill>
                </a:rPr>
                <a:t>, </a:t>
              </a:r>
              <a:r>
                <a:rPr lang="en-GB" sz="1200" kern="1000" spc="-29" dirty="0" err="1">
                  <a:solidFill>
                    <a:schemeClr val="bg2"/>
                  </a:solidFill>
                </a:rPr>
                <a:t>justo</a:t>
              </a:r>
              <a:r>
                <a:rPr lang="en-GB" sz="1200" kern="1000" spc="-29" dirty="0">
                  <a:solidFill>
                    <a:schemeClr val="bg2"/>
                  </a:solidFill>
                </a:rPr>
                <a:t> in </a:t>
              </a:r>
              <a:r>
                <a:rPr lang="en-GB" sz="1200" kern="1000" spc="-29" dirty="0" err="1">
                  <a:solidFill>
                    <a:schemeClr val="bg2"/>
                  </a:solidFill>
                </a:rPr>
                <a:t>sodales</a:t>
              </a:r>
              <a:r>
                <a:rPr lang="en-GB" sz="1200" kern="1000" spc="-29" dirty="0">
                  <a:solidFill>
                    <a:schemeClr val="bg2"/>
                  </a:solidFill>
                </a:rPr>
                <a:t> </a:t>
              </a:r>
            </a:p>
            <a:p>
              <a:r>
                <a:rPr lang="en-GB" sz="1200" kern="1000" spc="-29" dirty="0" err="1">
                  <a:solidFill>
                    <a:schemeClr val="bg2"/>
                  </a:solidFill>
                </a:rPr>
                <a:t>tristique</a:t>
              </a:r>
              <a:r>
                <a:rPr lang="en-GB" sz="1200" kern="1000" spc="-29" dirty="0">
                  <a:solidFill>
                    <a:schemeClr val="bg2"/>
                  </a:solidFill>
                </a:rPr>
                <a:t>, </a:t>
              </a:r>
              <a:r>
                <a:rPr lang="en-GB" sz="1200" kern="1000" spc="-29" dirty="0" err="1">
                  <a:solidFill>
                    <a:schemeClr val="bg2"/>
                  </a:solidFill>
                </a:rPr>
                <a:t>sapien</a:t>
              </a:r>
              <a:r>
                <a:rPr lang="en-GB" sz="1200" kern="1000" spc="-29" dirty="0">
                  <a:solidFill>
                    <a:schemeClr val="bg2"/>
                  </a:solidFill>
                </a:rPr>
                <a:t> libero </a:t>
              </a:r>
              <a:r>
                <a:rPr lang="en-GB" sz="1200" kern="1000" spc="-29" dirty="0" err="1">
                  <a:solidFill>
                    <a:schemeClr val="bg2"/>
                  </a:solidFill>
                </a:rPr>
                <a:t>sagittis</a:t>
              </a:r>
              <a:r>
                <a:rPr lang="en-GB" sz="1200" kern="1000" spc="-29" dirty="0">
                  <a:solidFill>
                    <a:schemeClr val="bg2"/>
                  </a:solidFill>
                </a:rPr>
                <a:t> </a:t>
              </a:r>
              <a:br>
                <a:rPr lang="en-GB" sz="1200" kern="1000" spc="-29" dirty="0">
                  <a:solidFill>
                    <a:schemeClr val="bg2"/>
                  </a:solidFill>
                </a:rPr>
              </a:br>
              <a:r>
                <a:rPr lang="en-GB" sz="1200" kern="1000" spc="-29" dirty="0" err="1">
                  <a:solidFill>
                    <a:schemeClr val="bg2"/>
                  </a:solidFill>
                </a:rPr>
                <a:t>justo</a:t>
              </a:r>
              <a:r>
                <a:rPr lang="en-GB" sz="1200" kern="1000" spc="-29" dirty="0">
                  <a:solidFill>
                    <a:schemeClr val="bg2"/>
                  </a:solidFill>
                </a:rPr>
                <a:t> ac </a:t>
              </a:r>
              <a:r>
                <a:rPr lang="en-GB" sz="1200" kern="1000" spc="-29" dirty="0" err="1">
                  <a:solidFill>
                    <a:schemeClr val="bg2"/>
                  </a:solidFill>
                </a:rPr>
                <a:t>posuere</a:t>
              </a:r>
              <a:r>
                <a:rPr lang="en-GB" sz="1200" kern="1000" spc="-29" dirty="0">
                  <a:solidFill>
                    <a:schemeClr val="bg2"/>
                  </a:solidFill>
                </a:rPr>
                <a:t> </a:t>
              </a:r>
              <a:r>
                <a:rPr lang="en-GB" sz="1200" kern="1000" spc="-29" dirty="0" err="1">
                  <a:solidFill>
                    <a:schemeClr val="bg2"/>
                  </a:solidFill>
                </a:rPr>
                <a:t>est</a:t>
              </a:r>
              <a:r>
                <a:rPr lang="en-GB" sz="1200" kern="1000" spc="-29" dirty="0">
                  <a:solidFill>
                    <a:schemeClr val="bg2"/>
                  </a:solidFill>
                </a:rPr>
                <a:t> magna in </a:t>
              </a:r>
              <a:br>
                <a:rPr lang="en-GB" sz="1200" kern="1000" spc="-29" dirty="0">
                  <a:solidFill>
                    <a:schemeClr val="bg2"/>
                  </a:solidFill>
                </a:rPr>
              </a:br>
              <a:r>
                <a:rPr lang="en-GB" sz="1200" kern="1000" spc="-29" dirty="0" err="1">
                  <a:solidFill>
                    <a:schemeClr val="bg2"/>
                  </a:solidFill>
                </a:rPr>
                <a:t>maurisn</a:t>
              </a:r>
              <a:r>
                <a:rPr lang="en-GB" sz="1200" kern="1000" spc="-29" dirty="0">
                  <a:solidFill>
                    <a:schemeClr val="bg2"/>
                  </a:solidFill>
                </a:rPr>
                <a:t> </a:t>
              </a:r>
              <a:r>
                <a:rPr lang="en-GB" sz="1200" kern="1000" spc="-29" dirty="0" err="1">
                  <a:solidFill>
                    <a:schemeClr val="bg2"/>
                  </a:solidFill>
                </a:rPr>
                <a:t>consequat</a:t>
              </a:r>
              <a:r>
                <a:rPr lang="en-GB" sz="1200" kern="1000" spc="-29" dirty="0">
                  <a:solidFill>
                    <a:schemeClr val="bg2"/>
                  </a:solidFill>
                </a:rPr>
                <a:t> </a:t>
              </a:r>
              <a:r>
                <a:rPr lang="en-GB" sz="1200" kern="1000" spc="-29" dirty="0" err="1">
                  <a:solidFill>
                    <a:schemeClr val="bg2"/>
                  </a:solidFill>
                </a:rPr>
                <a:t>eros</a:t>
              </a:r>
              <a:r>
                <a:rPr lang="en-GB" sz="1200" kern="1000" spc="-29" dirty="0">
                  <a:solidFill>
                    <a:schemeClr val="bg2"/>
                  </a:solidFill>
                </a:rPr>
                <a:t> </a:t>
              </a:r>
            </a:p>
            <a:p>
              <a:r>
                <a:rPr lang="en-US" sz="1200" dirty="0" err="1">
                  <a:solidFill>
                    <a:schemeClr val="bg2"/>
                  </a:solidFill>
                </a:rPr>
                <a:t>innteger</a:t>
              </a:r>
              <a:r>
                <a:rPr lang="en-US" sz="1200" dirty="0">
                  <a:solidFill>
                    <a:schemeClr val="bg2"/>
                  </a:solidFill>
                </a:rPr>
                <a:t> </a:t>
              </a:r>
              <a:r>
                <a:rPr lang="en-US" sz="1200" dirty="0" err="1">
                  <a:solidFill>
                    <a:schemeClr val="bg2"/>
                  </a:solidFill>
                </a:rPr>
                <a:t>orci</a:t>
              </a:r>
              <a:r>
                <a:rPr lang="en-US" sz="1200" dirty="0">
                  <a:solidFill>
                    <a:schemeClr val="bg2"/>
                  </a:solidFill>
                </a:rPr>
                <a:t> ipsum, </a:t>
              </a:r>
              <a:r>
                <a:rPr lang="en-US" sz="1200" dirty="0" err="1">
                  <a:solidFill>
                    <a:schemeClr val="bg2"/>
                  </a:solidFill>
                </a:rPr>
                <a:t>fringilla</a:t>
              </a:r>
              <a:r>
                <a:rPr lang="en-US" sz="1200" dirty="0">
                  <a:solidFill>
                    <a:schemeClr val="bg2"/>
                  </a:solidFill>
                </a:rPr>
                <a:t> </a:t>
              </a:r>
              <a:br>
                <a:rPr lang="en-US" sz="1200" dirty="0">
                  <a:solidFill>
                    <a:schemeClr val="bg2"/>
                  </a:solidFill>
                </a:rPr>
              </a:br>
              <a:r>
                <a:rPr lang="en-US" sz="1200" dirty="0">
                  <a:solidFill>
                    <a:schemeClr val="bg2"/>
                  </a:solidFill>
                </a:rPr>
                <a:t>vitae dui </a:t>
              </a:r>
              <a:r>
                <a:rPr lang="en-US" sz="1200" dirty="0" err="1">
                  <a:solidFill>
                    <a:schemeClr val="bg2"/>
                  </a:solidFill>
                </a:rPr>
                <a:t>quis</a:t>
              </a:r>
              <a:r>
                <a:rPr lang="en-US" sz="1200" dirty="0">
                  <a:solidFill>
                    <a:schemeClr val="bg2"/>
                  </a:solidFill>
                </a:rPr>
                <a:t>, </a:t>
              </a:r>
              <a:r>
                <a:rPr lang="en-US" sz="1200" dirty="0" err="1">
                  <a:solidFill>
                    <a:schemeClr val="bg2"/>
                  </a:solidFill>
                </a:rPr>
                <a:t>facilisis</a:t>
              </a:r>
              <a:r>
                <a:rPr lang="en-US" sz="1200" dirty="0">
                  <a:solidFill>
                    <a:schemeClr val="bg2"/>
                  </a:solidFill>
                </a:rPr>
                <a:t> cursus </a:t>
              </a:r>
              <a:br>
                <a:rPr lang="en-US" sz="1200" dirty="0">
                  <a:solidFill>
                    <a:schemeClr val="bg2"/>
                  </a:solidFill>
                </a:rPr>
              </a:br>
              <a:r>
                <a:rPr lang="en-US" sz="1200" dirty="0" err="1">
                  <a:solidFill>
                    <a:schemeClr val="bg2"/>
                  </a:solidFill>
                </a:rPr>
                <a:t>tellusliquam</a:t>
              </a:r>
              <a:r>
                <a:rPr lang="en-US" sz="1200" dirty="0">
                  <a:solidFill>
                    <a:schemeClr val="bg2"/>
                  </a:solidFill>
                </a:rPr>
                <a:t> </a:t>
              </a:r>
              <a:r>
                <a:rPr lang="en-US" sz="1200" dirty="0" err="1">
                  <a:solidFill>
                    <a:schemeClr val="bg2"/>
                  </a:solidFill>
                </a:rPr>
                <a:t>sed</a:t>
              </a:r>
              <a:r>
                <a:rPr lang="en-US" sz="1200" dirty="0">
                  <a:solidFill>
                    <a:schemeClr val="bg2"/>
                  </a:solidFill>
                </a:rPr>
                <a:t> </a:t>
              </a:r>
              <a:r>
                <a:rPr lang="en-US" sz="1200" dirty="0" err="1">
                  <a:solidFill>
                    <a:schemeClr val="bg2"/>
                  </a:solidFill>
                </a:rPr>
                <a:t>venenatis</a:t>
              </a:r>
              <a:r>
                <a:rPr lang="en-US" sz="1200" dirty="0">
                  <a:solidFill>
                    <a:schemeClr val="bg2"/>
                  </a:solidFill>
                </a:rPr>
                <a:t> </a:t>
              </a:r>
              <a:r>
                <a:rPr lang="en-US" sz="1200" dirty="0" err="1">
                  <a:solidFill>
                    <a:schemeClr val="bg2"/>
                  </a:solidFill>
                </a:rPr>
                <a:t>erat</a:t>
              </a:r>
              <a:r>
                <a:rPr lang="en-US" sz="1200" dirty="0">
                  <a:solidFill>
                    <a:schemeClr val="bg2"/>
                  </a:solidFill>
                </a:rPr>
                <a:t>,</a:t>
              </a:r>
              <a:br>
                <a:rPr lang="en-US" sz="1200" dirty="0">
                  <a:solidFill>
                    <a:schemeClr val="bg2"/>
                  </a:solidFill>
                </a:rPr>
              </a:br>
              <a:r>
                <a:rPr lang="en-US" sz="1200" dirty="0">
                  <a:solidFill>
                    <a:schemeClr val="bg2"/>
                  </a:solidFill>
                </a:rPr>
                <a:t>in </a:t>
              </a:r>
              <a:r>
                <a:rPr lang="en-US" sz="1200" dirty="0" err="1">
                  <a:solidFill>
                    <a:schemeClr val="bg2"/>
                  </a:solidFill>
                </a:rPr>
                <a:t>ullamcorper</a:t>
              </a:r>
              <a:r>
                <a:rPr lang="en-US" sz="1200" dirty="0">
                  <a:solidFill>
                    <a:schemeClr val="bg2"/>
                  </a:solidFill>
                </a:rPr>
                <a:t> </a:t>
              </a:r>
            </a:p>
          </p:txBody>
        </p:sp>
        <p:grpSp>
          <p:nvGrpSpPr>
            <p:cNvPr id="30" name="Group 29"/>
            <p:cNvGrpSpPr/>
            <p:nvPr/>
          </p:nvGrpSpPr>
          <p:grpSpPr>
            <a:xfrm>
              <a:off x="6105969" y="3532290"/>
              <a:ext cx="2689275" cy="2826269"/>
              <a:chOff x="6228404" y="3602627"/>
              <a:chExt cx="2743200" cy="2882944"/>
            </a:xfrm>
            <a:solidFill>
              <a:schemeClr val="accent3">
                <a:lumMod val="75000"/>
              </a:schemeClr>
            </a:solidFill>
          </p:grpSpPr>
          <p:sp>
            <p:nvSpPr>
              <p:cNvPr id="31" name="Rectangle 30"/>
              <p:cNvSpPr>
                <a:spLocks/>
              </p:cNvSpPr>
              <p:nvPr/>
            </p:nvSpPr>
            <p:spPr bwMode="auto">
              <a:xfrm>
                <a:off x="6228404" y="3742371"/>
                <a:ext cx="2743200" cy="27432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10619">
                        <a:schemeClr val="bg1"/>
                      </a:gs>
                      <a:gs pos="33000">
                        <a:schemeClr val="bg1"/>
                      </a:gs>
                    </a:gsLst>
                    <a:lin ang="5400000" scaled="0"/>
                  </a:gradFill>
                  <a:ea typeface="Segoe UI" pitchFamily="34" charset="0"/>
                  <a:cs typeface="Segoe UI" pitchFamily="34" charset="0"/>
                </a:endParaRPr>
              </a:p>
            </p:txBody>
          </p:sp>
          <p:sp>
            <p:nvSpPr>
              <p:cNvPr id="33" name="TextBox 32"/>
              <p:cNvSpPr txBox="1"/>
              <p:nvPr/>
            </p:nvSpPr>
            <p:spPr>
              <a:xfrm>
                <a:off x="6448590" y="3602627"/>
                <a:ext cx="2523013" cy="1230846"/>
              </a:xfrm>
              <a:prstGeom prst="rect">
                <a:avLst/>
              </a:prstGeom>
              <a:noFill/>
            </p:spPr>
            <p:txBody>
              <a:bodyPr wrap="square" lIns="0" tIns="0" rIns="0" bIns="0" rtlCol="0">
                <a:spAutoFit/>
              </a:bodyPr>
              <a:lstStyle/>
              <a:p>
                <a:pPr>
                  <a:lnSpc>
                    <a:spcPct val="120000"/>
                  </a:lnSpc>
                </a:pPr>
                <a:r>
                  <a:rPr lang="en-GB" sz="6470" b="1" dirty="0">
                    <a:solidFill>
                      <a:schemeClr val="bg2"/>
                    </a:solidFill>
                    <a:latin typeface="Segoe UI Semibold" charset="0"/>
                    <a:ea typeface="Segoe UI Semibold" charset="0"/>
                    <a:cs typeface="Segoe UI Semibold" charset="0"/>
                  </a:rPr>
                  <a:t>71%</a:t>
                </a:r>
              </a:p>
            </p:txBody>
          </p:sp>
          <p:sp>
            <p:nvSpPr>
              <p:cNvPr id="32" name="TextBox 31"/>
              <p:cNvSpPr txBox="1"/>
              <p:nvPr/>
            </p:nvSpPr>
            <p:spPr>
              <a:xfrm>
                <a:off x="6448590" y="4648885"/>
                <a:ext cx="2523013" cy="419359"/>
              </a:xfrm>
              <a:prstGeom prst="rect">
                <a:avLst/>
              </a:prstGeom>
              <a:noFill/>
            </p:spPr>
            <p:txBody>
              <a:bodyPr wrap="square" lIns="0" tIns="0" rIns="0" bIns="0" rtlCol="0">
                <a:spAutoFit/>
              </a:bodyPr>
              <a:lstStyle/>
              <a:p>
                <a:r>
                  <a:rPr lang="fr-FR" sz="1200" dirty="0">
                    <a:solidFill>
                      <a:schemeClr val="bg2"/>
                    </a:solidFill>
                  </a:rPr>
                  <a:t>Cum </a:t>
                </a:r>
                <a:r>
                  <a:rPr lang="fr-FR" sz="1200" dirty="0" err="1">
                    <a:solidFill>
                      <a:schemeClr val="bg2"/>
                    </a:solidFill>
                  </a:rPr>
                  <a:t>sociis</a:t>
                </a:r>
                <a:r>
                  <a:rPr lang="fr-FR" sz="1200" dirty="0">
                    <a:solidFill>
                      <a:schemeClr val="bg2"/>
                    </a:solidFill>
                  </a:rPr>
                  <a:t> </a:t>
                </a:r>
                <a:r>
                  <a:rPr lang="fr-FR" sz="1200" dirty="0" err="1">
                    <a:solidFill>
                      <a:schemeClr val="bg2"/>
                    </a:solidFill>
                  </a:rPr>
                  <a:t>natoque</a:t>
                </a:r>
                <a:r>
                  <a:rPr lang="fr-FR" sz="1200" dirty="0">
                    <a:solidFill>
                      <a:schemeClr val="bg2"/>
                    </a:solidFill>
                  </a:rPr>
                  <a:t> </a:t>
                </a:r>
                <a:r>
                  <a:rPr lang="fr-FR" sz="1200" dirty="0" err="1">
                    <a:solidFill>
                      <a:schemeClr val="bg2"/>
                    </a:solidFill>
                  </a:rPr>
                  <a:t>penatibus</a:t>
                </a:r>
                <a:r>
                  <a:rPr lang="fr-FR" sz="1200" dirty="0">
                    <a:solidFill>
                      <a:schemeClr val="bg2"/>
                    </a:solidFill>
                  </a:rPr>
                  <a:t> et </a:t>
                </a:r>
                <a:r>
                  <a:rPr lang="fr-FR" sz="1200" dirty="0" err="1">
                    <a:solidFill>
                      <a:schemeClr val="bg2"/>
                    </a:solidFill>
                  </a:rPr>
                  <a:t>magnis</a:t>
                </a:r>
                <a:r>
                  <a:rPr lang="fr-FR" sz="1200" dirty="0">
                    <a:solidFill>
                      <a:schemeClr val="bg2"/>
                    </a:solidFill>
                  </a:rPr>
                  <a:t> dis </a:t>
                </a:r>
                <a:r>
                  <a:rPr lang="fr-FR" sz="1200" dirty="0" err="1">
                    <a:solidFill>
                      <a:schemeClr val="bg2"/>
                    </a:solidFill>
                  </a:rPr>
                  <a:t>parturient</a:t>
                </a:r>
                <a:r>
                  <a:rPr lang="fr-FR" sz="1200" dirty="0">
                    <a:solidFill>
                      <a:schemeClr val="bg2"/>
                    </a:solidFill>
                  </a:rPr>
                  <a:t> </a:t>
                </a:r>
                <a:endParaRPr lang="en-GB" sz="1200" b="1" dirty="0">
                  <a:solidFill>
                    <a:schemeClr val="bg2"/>
                  </a:solidFill>
                </a:endParaRPr>
              </a:p>
            </p:txBody>
          </p:sp>
          <p:sp>
            <p:nvSpPr>
              <p:cNvPr id="34" name="TextBox 33"/>
              <p:cNvSpPr txBox="1"/>
              <p:nvPr/>
            </p:nvSpPr>
            <p:spPr>
              <a:xfrm>
                <a:off x="6448589" y="4873164"/>
                <a:ext cx="2523014" cy="1230846"/>
              </a:xfrm>
              <a:prstGeom prst="rect">
                <a:avLst/>
              </a:prstGeom>
              <a:noFill/>
            </p:spPr>
            <p:txBody>
              <a:bodyPr wrap="square" lIns="0" tIns="0" rIns="0" bIns="0" rtlCol="0">
                <a:spAutoFit/>
              </a:bodyPr>
              <a:lstStyle/>
              <a:p>
                <a:pPr>
                  <a:lnSpc>
                    <a:spcPct val="120000"/>
                  </a:lnSpc>
                </a:pPr>
                <a:r>
                  <a:rPr lang="en-GB" sz="6470" b="1" dirty="0">
                    <a:solidFill>
                      <a:schemeClr val="bg2"/>
                    </a:solidFill>
                    <a:latin typeface="Segoe UI Semibold" charset="0"/>
                    <a:ea typeface="Segoe UI Semibold" charset="0"/>
                    <a:cs typeface="Segoe UI Semibold" charset="0"/>
                  </a:rPr>
                  <a:t>100k+</a:t>
                </a:r>
              </a:p>
            </p:txBody>
          </p:sp>
          <p:sp>
            <p:nvSpPr>
              <p:cNvPr id="35" name="TextBox 34"/>
              <p:cNvSpPr txBox="1"/>
              <p:nvPr/>
            </p:nvSpPr>
            <p:spPr>
              <a:xfrm>
                <a:off x="6448590" y="5914859"/>
                <a:ext cx="1818614" cy="419359"/>
              </a:xfrm>
              <a:prstGeom prst="rect">
                <a:avLst/>
              </a:prstGeom>
              <a:noFill/>
            </p:spPr>
            <p:txBody>
              <a:bodyPr wrap="square" lIns="0" tIns="0" rIns="0" bIns="0" rtlCol="0">
                <a:spAutoFit/>
              </a:bodyPr>
              <a:lstStyle/>
              <a:p>
                <a:r>
                  <a:rPr lang="it-IT" sz="1200" dirty="0">
                    <a:solidFill>
                      <a:schemeClr val="bg2"/>
                    </a:solidFill>
                  </a:rPr>
                  <a:t>viverra massa a odio </a:t>
                </a:r>
                <a:r>
                  <a:rPr lang="it-IT" sz="1200" dirty="0" err="1">
                    <a:solidFill>
                      <a:schemeClr val="bg2"/>
                    </a:solidFill>
                  </a:rPr>
                  <a:t>auctor</a:t>
                </a:r>
                <a:r>
                  <a:rPr lang="it-IT" sz="1200" dirty="0">
                    <a:solidFill>
                      <a:schemeClr val="bg2"/>
                    </a:solidFill>
                  </a:rPr>
                  <a:t> </a:t>
                </a:r>
                <a:r>
                  <a:rPr lang="it-IT" sz="1200" dirty="0" err="1">
                    <a:solidFill>
                      <a:schemeClr val="bg2"/>
                    </a:solidFill>
                  </a:rPr>
                  <a:t>convallis</a:t>
                </a:r>
                <a:endParaRPr lang="en-GB" sz="1200" b="1" dirty="0">
                  <a:solidFill>
                    <a:schemeClr val="bg2"/>
                  </a:solidFill>
                </a:endParaRPr>
              </a:p>
            </p:txBody>
          </p:sp>
        </p:grpSp>
      </p:grpSp>
    </p:spTree>
    <p:extLst>
      <p:ext uri="{BB962C8B-B14F-4D97-AF65-F5344CB8AC3E}">
        <p14:creationId xmlns:p14="http://schemas.microsoft.com/office/powerpoint/2010/main" val="32226704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587FA3-94FE-4186-B285-06A638F95BE4}"/>
              </a:ext>
            </a:extLst>
          </p:cNvPr>
          <p:cNvSpPr>
            <a:spLocks noGrp="1"/>
          </p:cNvSpPr>
          <p:nvPr>
            <p:ph type="title"/>
          </p:nvPr>
        </p:nvSpPr>
        <p:spPr/>
        <p:txBody>
          <a:bodyPr/>
          <a:lstStyle/>
          <a:p>
            <a:r>
              <a:rPr lang="en-US"/>
              <a:t>Video</a:t>
            </a:r>
            <a:endParaRPr lang="en-US" dirty="0"/>
          </a:p>
        </p:txBody>
      </p:sp>
      <p:sp>
        <p:nvSpPr>
          <p:cNvPr id="6" name="Text Placeholder 5">
            <a:extLst>
              <a:ext uri="{FF2B5EF4-FFF2-40B4-BE49-F238E27FC236}">
                <a16:creationId xmlns:a16="http://schemas.microsoft.com/office/drawing/2014/main" id="{B2C1995C-9883-4274-9FBE-62FD9ADE46BC}"/>
              </a:ext>
            </a:extLst>
          </p:cNvPr>
          <p:cNvSpPr>
            <a:spLocks noGrp="1"/>
          </p:cNvSpPr>
          <p:nvPr>
            <p:ph type="body" idx="7"/>
          </p:nvPr>
        </p:nvSpPr>
        <p:spPr/>
        <p:txBody>
          <a:bodyPr/>
          <a:lstStyle/>
          <a:p>
            <a:endParaRPr lang="en-US"/>
          </a:p>
        </p:txBody>
      </p:sp>
    </p:spTree>
    <p:extLst>
      <p:ext uri="{BB962C8B-B14F-4D97-AF65-F5344CB8AC3E}">
        <p14:creationId xmlns:p14="http://schemas.microsoft.com/office/powerpoint/2010/main" val="38050085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21322555"/>
              </p:ext>
            </p:extLst>
          </p:nvPr>
        </p:nvGraphicFramePr>
        <p:xfrm>
          <a:off x="1905000" y="1187003"/>
          <a:ext cx="9829799" cy="5186908"/>
        </p:xfrm>
        <a:graphic>
          <a:graphicData uri="http://schemas.openxmlformats.org/drawingml/2006/table">
            <a:tbl>
              <a:tblPr firstRow="1" bandRow="1">
                <a:tableStyleId>{2D5ABB26-0587-4C30-8999-92F81FD0307C}</a:tableStyleId>
              </a:tblPr>
              <a:tblGrid>
                <a:gridCol w="2548466">
                  <a:extLst>
                    <a:ext uri="{9D8B030D-6E8A-4147-A177-3AD203B41FA5}">
                      <a16:colId xmlns:a16="http://schemas.microsoft.com/office/drawing/2014/main" val="20000"/>
                    </a:ext>
                  </a:extLst>
                </a:gridCol>
                <a:gridCol w="2427111">
                  <a:extLst>
                    <a:ext uri="{9D8B030D-6E8A-4147-A177-3AD203B41FA5}">
                      <a16:colId xmlns:a16="http://schemas.microsoft.com/office/drawing/2014/main" val="20001"/>
                    </a:ext>
                  </a:extLst>
                </a:gridCol>
                <a:gridCol w="2427111">
                  <a:extLst>
                    <a:ext uri="{9D8B030D-6E8A-4147-A177-3AD203B41FA5}">
                      <a16:colId xmlns:a16="http://schemas.microsoft.com/office/drawing/2014/main" val="20002"/>
                    </a:ext>
                  </a:extLst>
                </a:gridCol>
                <a:gridCol w="2427111">
                  <a:extLst>
                    <a:ext uri="{9D8B030D-6E8A-4147-A177-3AD203B41FA5}">
                      <a16:colId xmlns:a16="http://schemas.microsoft.com/office/drawing/2014/main" val="20003"/>
                    </a:ext>
                  </a:extLst>
                </a:gridCol>
              </a:tblGrid>
              <a:tr h="383564">
                <a:tc>
                  <a:txBody>
                    <a:bodyPr/>
                    <a:lstStyle/>
                    <a:p>
                      <a:endParaRPr lang="en-US" sz="2400" dirty="0">
                        <a:gradFill>
                          <a:gsLst>
                            <a:gs pos="1000">
                              <a:srgbClr val="FFFFFF"/>
                            </a:gs>
                            <a:gs pos="100000">
                              <a:srgbClr val="FFFFFF"/>
                            </a:gs>
                          </a:gsLst>
                          <a:lin ang="5400000" scaled="1"/>
                        </a:gradFill>
                        <a:latin typeface="+mn-lt"/>
                      </a:endParaRPr>
                    </a:p>
                  </a:txBody>
                  <a:tcPr marL="89642" marR="179285" marT="44821" marB="44821">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2000" b="1" i="0" dirty="0">
                          <a:gradFill>
                            <a:gsLst>
                              <a:gs pos="1000">
                                <a:schemeClr val="tx1"/>
                              </a:gs>
                              <a:gs pos="100000">
                                <a:schemeClr val="tx1"/>
                              </a:gs>
                            </a:gsLst>
                            <a:lin ang="5400000" scaled="1"/>
                          </a:gradFill>
                          <a:latin typeface="Segoe UI Semibold" charset="0"/>
                          <a:ea typeface="Segoe UI Semibold" charset="0"/>
                          <a:cs typeface="Segoe UI Semibold" charset="0"/>
                        </a:rPr>
                        <a:t>FY17</a:t>
                      </a:r>
                    </a:p>
                  </a:txBody>
                  <a:tcPr marL="89642" marR="89642" marT="44821"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0" dirty="0">
                          <a:gradFill>
                            <a:gsLst>
                              <a:gs pos="1000">
                                <a:schemeClr val="tx1"/>
                              </a:gs>
                              <a:gs pos="100000">
                                <a:schemeClr val="tx1"/>
                              </a:gs>
                            </a:gsLst>
                            <a:lin ang="5400000" scaled="1"/>
                          </a:gradFill>
                          <a:latin typeface="Segoe UI Semibold" charset="0"/>
                          <a:ea typeface="Segoe UI Semibold" charset="0"/>
                          <a:cs typeface="Segoe UI Semibold" charset="0"/>
                        </a:rPr>
                        <a:t>FY18</a:t>
                      </a:r>
                    </a:p>
                  </a:txBody>
                  <a:tcPr marL="89642" marR="89642" marT="44821"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0" dirty="0">
                          <a:gradFill>
                            <a:gsLst>
                              <a:gs pos="1000">
                                <a:schemeClr val="tx1"/>
                              </a:gs>
                              <a:gs pos="100000">
                                <a:schemeClr val="tx1"/>
                              </a:gs>
                            </a:gsLst>
                            <a:lin ang="5400000" scaled="1"/>
                          </a:gradFill>
                          <a:latin typeface="Segoe UI Semibold" charset="0"/>
                          <a:ea typeface="Segoe UI Semibold" charset="0"/>
                          <a:cs typeface="Segoe UI Semibold" charset="0"/>
                        </a:rPr>
                        <a:t>Overall</a:t>
                      </a:r>
                    </a:p>
                  </a:txBody>
                  <a:tcPr marL="89642" marR="89642" marT="44821"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63026">
                <a:tc>
                  <a:txBody>
                    <a:bodyPr/>
                    <a:lstStyle/>
                    <a:p>
                      <a:pPr algn="r">
                        <a:lnSpc>
                          <a:spcPct val="90000"/>
                        </a:lnSpc>
                      </a:pPr>
                      <a:r>
                        <a:rPr lang="en-US" sz="2000" b="1" i="0" dirty="0">
                          <a:gradFill>
                            <a:gsLst>
                              <a:gs pos="1000">
                                <a:schemeClr val="tx1"/>
                              </a:gs>
                              <a:gs pos="100000">
                                <a:schemeClr val="tx1"/>
                              </a:gs>
                            </a:gsLst>
                            <a:lin ang="5400000" scaled="1"/>
                          </a:gradFill>
                          <a:latin typeface="Segoe UI Semibold" charset="0"/>
                          <a:ea typeface="Segoe UI Semibold" charset="0"/>
                          <a:cs typeface="Segoe UI Semibold" charset="0"/>
                        </a:rPr>
                        <a:t>US</a:t>
                      </a:r>
                    </a:p>
                  </a:txBody>
                  <a:tcPr marL="89642" marR="457200" marT="44821" marB="44821">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endParaRPr lang="el-GR" sz="1400" kern="1200" dirty="0">
                        <a:solidFill>
                          <a:schemeClr val="bg2"/>
                        </a:solidFill>
                        <a:effectLst/>
                        <a:latin typeface="+mn-lt"/>
                        <a:ea typeface="+mn-ea"/>
                        <a:cs typeface="+mn-cs"/>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lnSpc>
                          <a:spcPct val="70000"/>
                        </a:lnSpc>
                      </a:pPr>
                      <a:endParaRPr lang="en-US" sz="1400" dirty="0">
                        <a:solidFill>
                          <a:schemeClr val="bg2"/>
                        </a:solidFill>
                        <a:effectLst/>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132" rtl="0" eaLnBrk="1" fontAlgn="auto" latinLnBrk="0" hangingPunct="1">
                        <a:lnSpc>
                          <a:spcPct val="7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2"/>
                        </a:solidFill>
                        <a:effectLst/>
                        <a:uLnTx/>
                        <a:uFillTx/>
                        <a:latin typeface="+mn-lt"/>
                        <a:ea typeface="+mn-ea"/>
                        <a:cs typeface="+mn-cs"/>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1"/>
                  </a:ext>
                </a:extLst>
              </a:tr>
              <a:tr h="363026">
                <a:tc>
                  <a:txBody>
                    <a:bodyPr/>
                    <a:lstStyle/>
                    <a:p>
                      <a:pPr algn="r">
                        <a:lnSpc>
                          <a:spcPct val="90000"/>
                        </a:lnSpc>
                      </a:pPr>
                      <a:r>
                        <a:rPr lang="en-US" sz="2000" b="1" i="0" dirty="0">
                          <a:gradFill>
                            <a:gsLst>
                              <a:gs pos="1000">
                                <a:schemeClr val="tx1"/>
                              </a:gs>
                              <a:gs pos="100000">
                                <a:schemeClr val="tx1"/>
                              </a:gs>
                            </a:gsLst>
                            <a:lin ang="5400000" scaled="1"/>
                          </a:gradFill>
                          <a:latin typeface="Segoe UI Semibold" charset="0"/>
                          <a:ea typeface="Segoe UI Semibold" charset="0"/>
                          <a:cs typeface="Segoe UI Semibold" charset="0"/>
                        </a:rPr>
                        <a:t>Canada</a:t>
                      </a:r>
                    </a:p>
                  </a:txBody>
                  <a:tcPr marL="89642" marR="457200" marT="44821" marB="44821">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2"/>
                  </a:ext>
                </a:extLst>
              </a:tr>
              <a:tr h="363026">
                <a:tc>
                  <a:txBody>
                    <a:bodyPr/>
                    <a:lstStyle/>
                    <a:p>
                      <a:pPr algn="r">
                        <a:lnSpc>
                          <a:spcPct val="90000"/>
                        </a:lnSpc>
                      </a:pPr>
                      <a:r>
                        <a:rPr lang="en-US" sz="2000" b="1" i="0" dirty="0">
                          <a:gradFill>
                            <a:gsLst>
                              <a:gs pos="1000">
                                <a:schemeClr val="tx1"/>
                              </a:gs>
                              <a:gs pos="100000">
                                <a:schemeClr val="tx1"/>
                              </a:gs>
                            </a:gsLst>
                            <a:lin ang="5400000" scaled="1"/>
                          </a:gradFill>
                          <a:latin typeface="Segoe UI Semibold" charset="0"/>
                          <a:ea typeface="Segoe UI Semibold" charset="0"/>
                          <a:cs typeface="Segoe UI Semibold" charset="0"/>
                        </a:rPr>
                        <a:t>LATAM</a:t>
                      </a:r>
                    </a:p>
                  </a:txBody>
                  <a:tcPr marL="89642" marR="457200" marT="44821" marB="44821">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3"/>
                  </a:ext>
                </a:extLst>
              </a:tr>
              <a:tr h="363026">
                <a:tc>
                  <a:txBody>
                    <a:bodyPr/>
                    <a:lstStyle/>
                    <a:p>
                      <a:pPr algn="r">
                        <a:lnSpc>
                          <a:spcPct val="90000"/>
                        </a:lnSpc>
                      </a:pPr>
                      <a:r>
                        <a:rPr lang="en-US" sz="2000" b="1" i="0" dirty="0">
                          <a:gradFill>
                            <a:gsLst>
                              <a:gs pos="1000">
                                <a:schemeClr val="tx1"/>
                              </a:gs>
                              <a:gs pos="100000">
                                <a:schemeClr val="tx1"/>
                              </a:gs>
                            </a:gsLst>
                            <a:lin ang="5400000" scaled="1"/>
                          </a:gradFill>
                          <a:latin typeface="Segoe UI Semibold" charset="0"/>
                          <a:ea typeface="Segoe UI Semibold" charset="0"/>
                          <a:cs typeface="Segoe UI Semibold" charset="0"/>
                        </a:rPr>
                        <a:t>UK</a:t>
                      </a:r>
                    </a:p>
                  </a:txBody>
                  <a:tcPr marL="89642" marR="457200" marT="44821" marB="44821">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4"/>
                  </a:ext>
                </a:extLst>
              </a:tr>
              <a:tr h="363026">
                <a:tc>
                  <a:txBody>
                    <a:bodyPr/>
                    <a:lstStyle/>
                    <a:p>
                      <a:pPr algn="r">
                        <a:lnSpc>
                          <a:spcPct val="90000"/>
                        </a:lnSpc>
                      </a:pPr>
                      <a:r>
                        <a:rPr lang="en-US" sz="2000" b="1" i="0" dirty="0">
                          <a:gradFill>
                            <a:gsLst>
                              <a:gs pos="1000">
                                <a:schemeClr val="tx1"/>
                              </a:gs>
                              <a:gs pos="100000">
                                <a:schemeClr val="tx1"/>
                              </a:gs>
                            </a:gsLst>
                            <a:lin ang="5400000" scaled="1"/>
                          </a:gradFill>
                          <a:latin typeface="Segoe UI Semibold" charset="0"/>
                          <a:ea typeface="Segoe UI Semibold" charset="0"/>
                          <a:cs typeface="Segoe UI Semibold" charset="0"/>
                        </a:rPr>
                        <a:t>Germany</a:t>
                      </a:r>
                    </a:p>
                  </a:txBody>
                  <a:tcPr marL="89642" marR="457200" marT="44821" marB="44821">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5"/>
                  </a:ext>
                </a:extLst>
              </a:tr>
              <a:tr h="363026">
                <a:tc>
                  <a:txBody>
                    <a:bodyPr/>
                    <a:lstStyle/>
                    <a:p>
                      <a:pPr algn="r">
                        <a:lnSpc>
                          <a:spcPct val="90000"/>
                        </a:lnSpc>
                      </a:pPr>
                      <a:r>
                        <a:rPr lang="en-US" sz="2000" b="1" i="0" dirty="0">
                          <a:gradFill>
                            <a:gsLst>
                              <a:gs pos="1000">
                                <a:schemeClr val="tx1"/>
                              </a:gs>
                              <a:gs pos="100000">
                                <a:schemeClr val="tx1"/>
                              </a:gs>
                            </a:gsLst>
                            <a:lin ang="5400000" scaled="1"/>
                          </a:gradFill>
                          <a:latin typeface="Segoe UI Semibold" charset="0"/>
                          <a:ea typeface="Segoe UI Semibold" charset="0"/>
                          <a:cs typeface="Segoe UI Semibold" charset="0"/>
                        </a:rPr>
                        <a:t>France</a:t>
                      </a:r>
                    </a:p>
                  </a:txBody>
                  <a:tcPr marL="89642" marR="457200" marT="44821" marB="44821">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6"/>
                  </a:ext>
                </a:extLst>
              </a:tr>
              <a:tr h="363026">
                <a:tc>
                  <a:txBody>
                    <a:bodyPr/>
                    <a:lstStyle/>
                    <a:p>
                      <a:pPr algn="r">
                        <a:lnSpc>
                          <a:spcPct val="90000"/>
                        </a:lnSpc>
                      </a:pPr>
                      <a:r>
                        <a:rPr lang="en-US" sz="2000" b="1" i="0" dirty="0">
                          <a:gradFill>
                            <a:gsLst>
                              <a:gs pos="1000">
                                <a:schemeClr val="tx1"/>
                              </a:gs>
                              <a:gs pos="100000">
                                <a:schemeClr val="tx1"/>
                              </a:gs>
                            </a:gsLst>
                            <a:lin ang="5400000" scaled="1"/>
                          </a:gradFill>
                          <a:latin typeface="Segoe UI Semibold" charset="0"/>
                          <a:ea typeface="Segoe UI Semibold" charset="0"/>
                          <a:cs typeface="Segoe UI Semibold" charset="0"/>
                        </a:rPr>
                        <a:t>WE</a:t>
                      </a:r>
                    </a:p>
                  </a:txBody>
                  <a:tcPr marL="89642" marR="457200" marT="44821" marB="44821">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7"/>
                  </a:ext>
                </a:extLst>
              </a:tr>
              <a:tr h="363026">
                <a:tc>
                  <a:txBody>
                    <a:bodyPr/>
                    <a:lstStyle/>
                    <a:p>
                      <a:pPr algn="r">
                        <a:lnSpc>
                          <a:spcPct val="90000"/>
                        </a:lnSpc>
                      </a:pPr>
                      <a:r>
                        <a:rPr lang="en-US" sz="2000" b="1" i="0" dirty="0">
                          <a:gradFill>
                            <a:gsLst>
                              <a:gs pos="1000">
                                <a:schemeClr val="tx1"/>
                              </a:gs>
                              <a:gs pos="100000">
                                <a:schemeClr val="tx1"/>
                              </a:gs>
                            </a:gsLst>
                            <a:lin ang="5400000" scaled="1"/>
                          </a:gradFill>
                          <a:latin typeface="Segoe UI Semibold" charset="0"/>
                          <a:ea typeface="Segoe UI Semibold" charset="0"/>
                          <a:cs typeface="Segoe UI Semibold" charset="0"/>
                        </a:rPr>
                        <a:t>CEE</a:t>
                      </a:r>
                    </a:p>
                  </a:txBody>
                  <a:tcPr marL="89642" marR="457200" marT="44821" marB="44821">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8"/>
                  </a:ext>
                </a:extLst>
              </a:tr>
              <a:tr h="363026">
                <a:tc>
                  <a:txBody>
                    <a:bodyPr/>
                    <a:lstStyle/>
                    <a:p>
                      <a:pPr algn="r">
                        <a:lnSpc>
                          <a:spcPct val="90000"/>
                        </a:lnSpc>
                      </a:pPr>
                      <a:r>
                        <a:rPr lang="en-US" sz="2000" b="1" i="0" dirty="0">
                          <a:gradFill>
                            <a:gsLst>
                              <a:gs pos="1000">
                                <a:schemeClr val="tx1"/>
                              </a:gs>
                              <a:gs pos="100000">
                                <a:schemeClr val="tx1"/>
                              </a:gs>
                            </a:gsLst>
                            <a:lin ang="5400000" scaled="1"/>
                          </a:gradFill>
                          <a:latin typeface="Segoe UI Semibold" charset="0"/>
                          <a:ea typeface="Segoe UI Semibold" charset="0"/>
                          <a:cs typeface="Segoe UI Semibold" charset="0"/>
                        </a:rPr>
                        <a:t>MEA</a:t>
                      </a:r>
                    </a:p>
                  </a:txBody>
                  <a:tcPr marL="89642" marR="457200" marT="44821" marB="44821">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9"/>
                  </a:ext>
                </a:extLst>
              </a:tr>
              <a:tr h="363026">
                <a:tc>
                  <a:txBody>
                    <a:bodyPr/>
                    <a:lstStyle/>
                    <a:p>
                      <a:pPr algn="r">
                        <a:lnSpc>
                          <a:spcPct val="90000"/>
                        </a:lnSpc>
                      </a:pPr>
                      <a:r>
                        <a:rPr lang="en-US" sz="2000" b="1" i="0" dirty="0">
                          <a:gradFill>
                            <a:gsLst>
                              <a:gs pos="1000">
                                <a:schemeClr val="tx1"/>
                              </a:gs>
                              <a:gs pos="100000">
                                <a:schemeClr val="tx1"/>
                              </a:gs>
                            </a:gsLst>
                            <a:lin ang="5400000" scaled="1"/>
                          </a:gradFill>
                          <a:latin typeface="Segoe UI Semibold" charset="0"/>
                          <a:ea typeface="Segoe UI Semibold" charset="0"/>
                          <a:cs typeface="Segoe UI Semibold" charset="0"/>
                        </a:rPr>
                        <a:t>Japan</a:t>
                      </a:r>
                    </a:p>
                  </a:txBody>
                  <a:tcPr marL="89642" marR="457200" marT="44821" marB="44821">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10"/>
                  </a:ext>
                </a:extLst>
              </a:tr>
              <a:tr h="363026">
                <a:tc>
                  <a:txBody>
                    <a:bodyPr/>
                    <a:lstStyle/>
                    <a:p>
                      <a:pPr algn="r">
                        <a:lnSpc>
                          <a:spcPct val="90000"/>
                        </a:lnSpc>
                      </a:pPr>
                      <a:r>
                        <a:rPr lang="en-US" sz="2000" b="1" i="0" dirty="0">
                          <a:gradFill>
                            <a:gsLst>
                              <a:gs pos="1000">
                                <a:schemeClr val="tx1"/>
                              </a:gs>
                              <a:gs pos="100000">
                                <a:schemeClr val="tx1"/>
                              </a:gs>
                            </a:gsLst>
                            <a:lin ang="5400000" scaled="1"/>
                          </a:gradFill>
                          <a:latin typeface="Segoe UI Semibold" charset="0"/>
                          <a:ea typeface="Segoe UI Semibold" charset="0"/>
                          <a:cs typeface="Segoe UI Semibold" charset="0"/>
                        </a:rPr>
                        <a:t>APAC</a:t>
                      </a:r>
                    </a:p>
                  </a:txBody>
                  <a:tcPr marL="89642" marR="457200" marT="44821" marB="44821">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11"/>
                  </a:ext>
                </a:extLst>
              </a:tr>
              <a:tr h="363026">
                <a:tc>
                  <a:txBody>
                    <a:bodyPr/>
                    <a:lstStyle/>
                    <a:p>
                      <a:pPr algn="r">
                        <a:lnSpc>
                          <a:spcPct val="90000"/>
                        </a:lnSpc>
                      </a:pPr>
                      <a:r>
                        <a:rPr lang="en-US" sz="2000" b="1" i="0" dirty="0">
                          <a:gradFill>
                            <a:gsLst>
                              <a:gs pos="1000">
                                <a:schemeClr val="tx1"/>
                              </a:gs>
                              <a:gs pos="100000">
                                <a:schemeClr val="tx1"/>
                              </a:gs>
                            </a:gsLst>
                            <a:lin ang="5400000" scaled="1"/>
                          </a:gradFill>
                          <a:latin typeface="Segoe UI Semibold" charset="0"/>
                          <a:ea typeface="Segoe UI Semibold" charset="0"/>
                          <a:cs typeface="Segoe UI Semibold" charset="0"/>
                        </a:rPr>
                        <a:t>GCR</a:t>
                      </a:r>
                    </a:p>
                  </a:txBody>
                  <a:tcPr marL="89642" marR="457200" marT="44821" marB="44821">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12"/>
                  </a:ext>
                </a:extLst>
              </a:tr>
              <a:tr h="363026">
                <a:tc>
                  <a:txBody>
                    <a:bodyPr/>
                    <a:lstStyle/>
                    <a:p>
                      <a:pPr algn="r">
                        <a:lnSpc>
                          <a:spcPct val="90000"/>
                        </a:lnSpc>
                      </a:pPr>
                      <a:r>
                        <a:rPr lang="en-US" sz="2000" b="1" i="0" dirty="0">
                          <a:gradFill>
                            <a:gsLst>
                              <a:gs pos="1000">
                                <a:schemeClr val="tx1"/>
                              </a:gs>
                              <a:gs pos="100000">
                                <a:schemeClr val="tx1"/>
                              </a:gs>
                            </a:gsLst>
                            <a:lin ang="5400000" scaled="1"/>
                          </a:gradFill>
                          <a:latin typeface="Segoe UI Semibold" charset="0"/>
                          <a:ea typeface="Segoe UI Semibold" charset="0"/>
                          <a:cs typeface="Segoe UI Semibold" charset="0"/>
                        </a:rPr>
                        <a:t>India</a:t>
                      </a:r>
                    </a:p>
                  </a:txBody>
                  <a:tcPr marL="89642" marR="457200" marT="44821" marB="44821">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13"/>
                  </a:ext>
                </a:extLst>
              </a:tr>
            </a:tbl>
          </a:graphicData>
        </a:graphic>
      </p:graphicFrame>
      <p:sp>
        <p:nvSpPr>
          <p:cNvPr id="2" name="Title 1"/>
          <p:cNvSpPr>
            <a:spLocks noGrp="1"/>
          </p:cNvSpPr>
          <p:nvPr>
            <p:ph type="title"/>
          </p:nvPr>
        </p:nvSpPr>
        <p:spPr/>
        <p:txBody>
          <a:bodyPr>
            <a:normAutofit fontScale="90000"/>
          </a:bodyPr>
          <a:lstStyle/>
          <a:p>
            <a:r>
              <a:rPr lang="en-US" dirty="0">
                <a:solidFill>
                  <a:schemeClr val="tx1"/>
                </a:solidFill>
              </a:rPr>
              <a:t>Color map</a:t>
            </a:r>
          </a:p>
        </p:txBody>
      </p:sp>
      <p:sp>
        <p:nvSpPr>
          <p:cNvPr id="5" name="Oval 4">
            <a:extLst>
              <a:ext uri="{FF2B5EF4-FFF2-40B4-BE49-F238E27FC236}">
                <a16:creationId xmlns:a16="http://schemas.microsoft.com/office/drawing/2014/main" id="{543E98DD-6592-FB49-BA10-DB83A230D489}"/>
              </a:ext>
            </a:extLst>
          </p:cNvPr>
          <p:cNvSpPr>
            <a:spLocks noChangeAspect="1"/>
          </p:cNvSpPr>
          <p:nvPr/>
        </p:nvSpPr>
        <p:spPr>
          <a:xfrm>
            <a:off x="8001001" y="1710747"/>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2FA55CB-3290-3744-8F46-679BE793410C}"/>
              </a:ext>
            </a:extLst>
          </p:cNvPr>
          <p:cNvSpPr>
            <a:spLocks noChangeAspect="1"/>
          </p:cNvSpPr>
          <p:nvPr/>
        </p:nvSpPr>
        <p:spPr>
          <a:xfrm>
            <a:off x="10464912" y="1710747"/>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560912F4-731E-934A-A31D-6A2957552BEA}"/>
              </a:ext>
            </a:extLst>
          </p:cNvPr>
          <p:cNvSpPr>
            <a:spLocks noChangeAspect="1"/>
          </p:cNvSpPr>
          <p:nvPr/>
        </p:nvSpPr>
        <p:spPr>
          <a:xfrm>
            <a:off x="8001001" y="2057988"/>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9048A04-FA15-054F-8284-835EF9047D48}"/>
              </a:ext>
            </a:extLst>
          </p:cNvPr>
          <p:cNvSpPr>
            <a:spLocks noChangeAspect="1"/>
          </p:cNvSpPr>
          <p:nvPr/>
        </p:nvSpPr>
        <p:spPr>
          <a:xfrm>
            <a:off x="10464912" y="2057988"/>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6240BD7-4C8A-904A-BEE1-6F2DC9E34073}"/>
              </a:ext>
            </a:extLst>
          </p:cNvPr>
          <p:cNvSpPr>
            <a:spLocks noChangeAspect="1"/>
          </p:cNvSpPr>
          <p:nvPr/>
        </p:nvSpPr>
        <p:spPr>
          <a:xfrm>
            <a:off x="8001001" y="2428378"/>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1229FB7-6D97-C449-A607-FBF393A0E029}"/>
              </a:ext>
            </a:extLst>
          </p:cNvPr>
          <p:cNvSpPr>
            <a:spLocks noChangeAspect="1"/>
          </p:cNvSpPr>
          <p:nvPr/>
        </p:nvSpPr>
        <p:spPr>
          <a:xfrm>
            <a:off x="10464912" y="2428378"/>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AA7E7DAA-064E-C148-B23A-89160FCB07AC}"/>
              </a:ext>
            </a:extLst>
          </p:cNvPr>
          <p:cNvSpPr>
            <a:spLocks noChangeAspect="1"/>
          </p:cNvSpPr>
          <p:nvPr/>
        </p:nvSpPr>
        <p:spPr>
          <a:xfrm>
            <a:off x="8001001" y="2775619"/>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D14A6A30-DC1D-9A4A-8B2D-8419FB8F2BFD}"/>
              </a:ext>
            </a:extLst>
          </p:cNvPr>
          <p:cNvSpPr>
            <a:spLocks noChangeAspect="1"/>
          </p:cNvSpPr>
          <p:nvPr/>
        </p:nvSpPr>
        <p:spPr>
          <a:xfrm>
            <a:off x="10464912" y="2775619"/>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riangle 55">
            <a:extLst>
              <a:ext uri="{FF2B5EF4-FFF2-40B4-BE49-F238E27FC236}">
                <a16:creationId xmlns:a16="http://schemas.microsoft.com/office/drawing/2014/main" id="{F6639991-1BBF-7944-8E63-FB367CD51D66}"/>
              </a:ext>
            </a:extLst>
          </p:cNvPr>
          <p:cNvSpPr>
            <a:spLocks noChangeAspect="1"/>
          </p:cNvSpPr>
          <p:nvPr/>
        </p:nvSpPr>
        <p:spPr>
          <a:xfrm>
            <a:off x="8001001" y="3146008"/>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riangle 56">
            <a:extLst>
              <a:ext uri="{FF2B5EF4-FFF2-40B4-BE49-F238E27FC236}">
                <a16:creationId xmlns:a16="http://schemas.microsoft.com/office/drawing/2014/main" id="{4BB7529A-015A-B34B-8DBE-643968AB8155}"/>
              </a:ext>
            </a:extLst>
          </p:cNvPr>
          <p:cNvSpPr>
            <a:spLocks noChangeAspect="1"/>
          </p:cNvSpPr>
          <p:nvPr/>
        </p:nvSpPr>
        <p:spPr>
          <a:xfrm>
            <a:off x="10464912" y="3146008"/>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Triangle 57">
            <a:extLst>
              <a:ext uri="{FF2B5EF4-FFF2-40B4-BE49-F238E27FC236}">
                <a16:creationId xmlns:a16="http://schemas.microsoft.com/office/drawing/2014/main" id="{8B60D56D-A06B-F246-9341-A38FFE13534A}"/>
              </a:ext>
            </a:extLst>
          </p:cNvPr>
          <p:cNvSpPr>
            <a:spLocks noChangeAspect="1"/>
          </p:cNvSpPr>
          <p:nvPr/>
        </p:nvSpPr>
        <p:spPr>
          <a:xfrm>
            <a:off x="8001001" y="3516398"/>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Triangle 58">
            <a:extLst>
              <a:ext uri="{FF2B5EF4-FFF2-40B4-BE49-F238E27FC236}">
                <a16:creationId xmlns:a16="http://schemas.microsoft.com/office/drawing/2014/main" id="{68C80C32-4362-7942-B64F-EE56F91C92A2}"/>
              </a:ext>
            </a:extLst>
          </p:cNvPr>
          <p:cNvSpPr>
            <a:spLocks noChangeAspect="1"/>
          </p:cNvSpPr>
          <p:nvPr/>
        </p:nvSpPr>
        <p:spPr>
          <a:xfrm>
            <a:off x="10464912" y="3516398"/>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riangle 59">
            <a:extLst>
              <a:ext uri="{FF2B5EF4-FFF2-40B4-BE49-F238E27FC236}">
                <a16:creationId xmlns:a16="http://schemas.microsoft.com/office/drawing/2014/main" id="{C4D67FF4-A8D3-B34F-B5B4-031472318A30}"/>
              </a:ext>
            </a:extLst>
          </p:cNvPr>
          <p:cNvSpPr>
            <a:spLocks noChangeAspect="1"/>
          </p:cNvSpPr>
          <p:nvPr/>
        </p:nvSpPr>
        <p:spPr>
          <a:xfrm>
            <a:off x="8001001" y="3863638"/>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riangle 60">
            <a:extLst>
              <a:ext uri="{FF2B5EF4-FFF2-40B4-BE49-F238E27FC236}">
                <a16:creationId xmlns:a16="http://schemas.microsoft.com/office/drawing/2014/main" id="{6B7C4607-A5DF-AE4B-A223-4F4DF7177CEE}"/>
              </a:ext>
            </a:extLst>
          </p:cNvPr>
          <p:cNvSpPr>
            <a:spLocks noChangeAspect="1"/>
          </p:cNvSpPr>
          <p:nvPr/>
        </p:nvSpPr>
        <p:spPr>
          <a:xfrm>
            <a:off x="10464912" y="3863638"/>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19D2CAF5-65FC-8549-A18B-CBD1FC21CD22}"/>
              </a:ext>
            </a:extLst>
          </p:cNvPr>
          <p:cNvSpPr>
            <a:spLocks noChangeAspect="1"/>
          </p:cNvSpPr>
          <p:nvPr/>
        </p:nvSpPr>
        <p:spPr>
          <a:xfrm>
            <a:off x="8001001" y="4245604"/>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E39DE8D5-FB45-2547-A80F-3018EE3CC629}"/>
              </a:ext>
            </a:extLst>
          </p:cNvPr>
          <p:cNvSpPr>
            <a:spLocks noChangeAspect="1"/>
          </p:cNvSpPr>
          <p:nvPr/>
        </p:nvSpPr>
        <p:spPr>
          <a:xfrm>
            <a:off x="10464912" y="4245604"/>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Triangle 63">
            <a:extLst>
              <a:ext uri="{FF2B5EF4-FFF2-40B4-BE49-F238E27FC236}">
                <a16:creationId xmlns:a16="http://schemas.microsoft.com/office/drawing/2014/main" id="{9BCC59AE-507B-EA4B-8EA4-63C57EAB9A76}"/>
              </a:ext>
            </a:extLst>
          </p:cNvPr>
          <p:cNvSpPr>
            <a:spLocks noChangeAspect="1"/>
          </p:cNvSpPr>
          <p:nvPr/>
        </p:nvSpPr>
        <p:spPr>
          <a:xfrm>
            <a:off x="8001001" y="4615993"/>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riangle 64">
            <a:extLst>
              <a:ext uri="{FF2B5EF4-FFF2-40B4-BE49-F238E27FC236}">
                <a16:creationId xmlns:a16="http://schemas.microsoft.com/office/drawing/2014/main" id="{C045E58C-F1BD-3A4E-B637-45E5BC031DC6}"/>
              </a:ext>
            </a:extLst>
          </p:cNvPr>
          <p:cNvSpPr>
            <a:spLocks noChangeAspect="1"/>
          </p:cNvSpPr>
          <p:nvPr/>
        </p:nvSpPr>
        <p:spPr>
          <a:xfrm>
            <a:off x="10464912" y="4615993"/>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045A6A30-F3BA-AB46-BE7B-4F2D26EF4804}"/>
              </a:ext>
            </a:extLst>
          </p:cNvPr>
          <p:cNvSpPr>
            <a:spLocks noChangeAspect="1"/>
          </p:cNvSpPr>
          <p:nvPr/>
        </p:nvSpPr>
        <p:spPr>
          <a:xfrm>
            <a:off x="8001001" y="4986383"/>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E07CE3F8-4C1F-C643-AAB5-48BACA4058D4}"/>
              </a:ext>
            </a:extLst>
          </p:cNvPr>
          <p:cNvSpPr>
            <a:spLocks noChangeAspect="1"/>
          </p:cNvSpPr>
          <p:nvPr/>
        </p:nvSpPr>
        <p:spPr>
          <a:xfrm>
            <a:off x="10464912" y="4986383"/>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BFDF8BCD-18C5-5744-9807-CEE290ED3BE5}"/>
              </a:ext>
            </a:extLst>
          </p:cNvPr>
          <p:cNvSpPr>
            <a:spLocks noChangeAspect="1"/>
          </p:cNvSpPr>
          <p:nvPr/>
        </p:nvSpPr>
        <p:spPr>
          <a:xfrm>
            <a:off x="8001001" y="5333624"/>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0EA9D4B-8C82-6B48-A066-BCCCDC536A00}"/>
              </a:ext>
            </a:extLst>
          </p:cNvPr>
          <p:cNvSpPr>
            <a:spLocks noChangeAspect="1"/>
          </p:cNvSpPr>
          <p:nvPr/>
        </p:nvSpPr>
        <p:spPr>
          <a:xfrm>
            <a:off x="10464912" y="5333624"/>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riangle 69">
            <a:extLst>
              <a:ext uri="{FF2B5EF4-FFF2-40B4-BE49-F238E27FC236}">
                <a16:creationId xmlns:a16="http://schemas.microsoft.com/office/drawing/2014/main" id="{297B9665-A053-694D-9B59-F1F897933E18}"/>
              </a:ext>
            </a:extLst>
          </p:cNvPr>
          <p:cNvSpPr>
            <a:spLocks noChangeAspect="1"/>
          </p:cNvSpPr>
          <p:nvPr/>
        </p:nvSpPr>
        <p:spPr>
          <a:xfrm>
            <a:off x="10464912" y="6074403"/>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riangle 70">
            <a:extLst>
              <a:ext uri="{FF2B5EF4-FFF2-40B4-BE49-F238E27FC236}">
                <a16:creationId xmlns:a16="http://schemas.microsoft.com/office/drawing/2014/main" id="{44EDEAE8-D90D-E24D-BF51-C9952AF76F5C}"/>
              </a:ext>
            </a:extLst>
          </p:cNvPr>
          <p:cNvSpPr>
            <a:spLocks noChangeAspect="1"/>
          </p:cNvSpPr>
          <p:nvPr/>
        </p:nvSpPr>
        <p:spPr>
          <a:xfrm>
            <a:off x="8001001" y="5704013"/>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Preparation 71">
            <a:extLst>
              <a:ext uri="{FF2B5EF4-FFF2-40B4-BE49-F238E27FC236}">
                <a16:creationId xmlns:a16="http://schemas.microsoft.com/office/drawing/2014/main" id="{4559A7FE-196A-A945-9DF2-5B8B73209CE3}"/>
              </a:ext>
            </a:extLst>
          </p:cNvPr>
          <p:cNvSpPr>
            <a:spLocks noChangeAspect="1"/>
          </p:cNvSpPr>
          <p:nvPr/>
        </p:nvSpPr>
        <p:spPr>
          <a:xfrm>
            <a:off x="10464912" y="5692439"/>
            <a:ext cx="228600" cy="228600"/>
          </a:xfrm>
          <a:prstGeom prst="flowChartPreparation">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Preparation 72">
            <a:extLst>
              <a:ext uri="{FF2B5EF4-FFF2-40B4-BE49-F238E27FC236}">
                <a16:creationId xmlns:a16="http://schemas.microsoft.com/office/drawing/2014/main" id="{C6F0DD28-B67F-FD43-9435-F78E6693528F}"/>
              </a:ext>
            </a:extLst>
          </p:cNvPr>
          <p:cNvSpPr>
            <a:spLocks noChangeAspect="1"/>
          </p:cNvSpPr>
          <p:nvPr/>
        </p:nvSpPr>
        <p:spPr>
          <a:xfrm>
            <a:off x="8011080" y="6074404"/>
            <a:ext cx="228600" cy="228600"/>
          </a:xfrm>
          <a:prstGeom prst="flowChartPreparation">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riangle 73">
            <a:extLst>
              <a:ext uri="{FF2B5EF4-FFF2-40B4-BE49-F238E27FC236}">
                <a16:creationId xmlns:a16="http://schemas.microsoft.com/office/drawing/2014/main" id="{5539ED0A-DAFA-4648-9608-8DCE507EA570}"/>
              </a:ext>
            </a:extLst>
          </p:cNvPr>
          <p:cNvSpPr>
            <a:spLocks noChangeAspect="1"/>
          </p:cNvSpPr>
          <p:nvPr/>
        </p:nvSpPr>
        <p:spPr>
          <a:xfrm>
            <a:off x="5615119" y="6074403"/>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Preparation 74">
            <a:extLst>
              <a:ext uri="{FF2B5EF4-FFF2-40B4-BE49-F238E27FC236}">
                <a16:creationId xmlns:a16="http://schemas.microsoft.com/office/drawing/2014/main" id="{460F2E8D-E069-3546-A060-32528E38924F}"/>
              </a:ext>
            </a:extLst>
          </p:cNvPr>
          <p:cNvSpPr>
            <a:spLocks noChangeAspect="1"/>
          </p:cNvSpPr>
          <p:nvPr/>
        </p:nvSpPr>
        <p:spPr>
          <a:xfrm>
            <a:off x="5615119" y="5692439"/>
            <a:ext cx="228600" cy="228600"/>
          </a:xfrm>
          <a:prstGeom prst="flowChartPreparation">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riangle 75">
            <a:extLst>
              <a:ext uri="{FF2B5EF4-FFF2-40B4-BE49-F238E27FC236}">
                <a16:creationId xmlns:a16="http://schemas.microsoft.com/office/drawing/2014/main" id="{31B5769A-A2C1-0A4F-8D2C-506C90AF6A7E}"/>
              </a:ext>
            </a:extLst>
          </p:cNvPr>
          <p:cNvSpPr>
            <a:spLocks noChangeAspect="1"/>
          </p:cNvSpPr>
          <p:nvPr/>
        </p:nvSpPr>
        <p:spPr>
          <a:xfrm>
            <a:off x="5616616" y="4604418"/>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Triangle 76">
            <a:extLst>
              <a:ext uri="{FF2B5EF4-FFF2-40B4-BE49-F238E27FC236}">
                <a16:creationId xmlns:a16="http://schemas.microsoft.com/office/drawing/2014/main" id="{327A0D8A-231C-7441-B5DE-8397E36D083B}"/>
              </a:ext>
            </a:extLst>
          </p:cNvPr>
          <p:cNvSpPr>
            <a:spLocks noChangeAspect="1"/>
          </p:cNvSpPr>
          <p:nvPr/>
        </p:nvSpPr>
        <p:spPr>
          <a:xfrm>
            <a:off x="5616616" y="4974808"/>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Triangle 77">
            <a:extLst>
              <a:ext uri="{FF2B5EF4-FFF2-40B4-BE49-F238E27FC236}">
                <a16:creationId xmlns:a16="http://schemas.microsoft.com/office/drawing/2014/main" id="{CEE30077-5A25-3945-98D2-BF2E3856574C}"/>
              </a:ext>
            </a:extLst>
          </p:cNvPr>
          <p:cNvSpPr>
            <a:spLocks noChangeAspect="1"/>
          </p:cNvSpPr>
          <p:nvPr/>
        </p:nvSpPr>
        <p:spPr>
          <a:xfrm>
            <a:off x="5616616" y="5322048"/>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B90E2E5D-1626-8349-B2BF-441FED0CF068}"/>
              </a:ext>
            </a:extLst>
          </p:cNvPr>
          <p:cNvSpPr>
            <a:spLocks noChangeAspect="1"/>
          </p:cNvSpPr>
          <p:nvPr/>
        </p:nvSpPr>
        <p:spPr>
          <a:xfrm>
            <a:off x="5616616" y="3886788"/>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EBB7122F-B2E8-4E4C-A2BC-6F873BB93E0A}"/>
              </a:ext>
            </a:extLst>
          </p:cNvPr>
          <p:cNvSpPr>
            <a:spLocks noChangeAspect="1"/>
          </p:cNvSpPr>
          <p:nvPr/>
        </p:nvSpPr>
        <p:spPr>
          <a:xfrm>
            <a:off x="5616616" y="4257178"/>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Preparation 80">
            <a:extLst>
              <a:ext uri="{FF2B5EF4-FFF2-40B4-BE49-F238E27FC236}">
                <a16:creationId xmlns:a16="http://schemas.microsoft.com/office/drawing/2014/main" id="{9BA686AD-D0F9-4E44-B241-8CF66C8C1E64}"/>
              </a:ext>
            </a:extLst>
          </p:cNvPr>
          <p:cNvSpPr>
            <a:spLocks noChangeAspect="1"/>
          </p:cNvSpPr>
          <p:nvPr/>
        </p:nvSpPr>
        <p:spPr>
          <a:xfrm>
            <a:off x="5615119" y="3516399"/>
            <a:ext cx="228600" cy="228600"/>
          </a:xfrm>
          <a:prstGeom prst="flowChartPreparation">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Triangle 81">
            <a:extLst>
              <a:ext uri="{FF2B5EF4-FFF2-40B4-BE49-F238E27FC236}">
                <a16:creationId xmlns:a16="http://schemas.microsoft.com/office/drawing/2014/main" id="{036CAA7F-BD42-684D-B9DB-7B457287E8CC}"/>
              </a:ext>
            </a:extLst>
          </p:cNvPr>
          <p:cNvSpPr>
            <a:spLocks noChangeAspect="1"/>
          </p:cNvSpPr>
          <p:nvPr/>
        </p:nvSpPr>
        <p:spPr>
          <a:xfrm>
            <a:off x="5616616" y="2798768"/>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Triangle 82">
            <a:extLst>
              <a:ext uri="{FF2B5EF4-FFF2-40B4-BE49-F238E27FC236}">
                <a16:creationId xmlns:a16="http://schemas.microsoft.com/office/drawing/2014/main" id="{D657A61D-45AA-7A41-BE99-72A24247A2E7}"/>
              </a:ext>
            </a:extLst>
          </p:cNvPr>
          <p:cNvSpPr>
            <a:spLocks noChangeAspect="1"/>
          </p:cNvSpPr>
          <p:nvPr/>
        </p:nvSpPr>
        <p:spPr>
          <a:xfrm>
            <a:off x="5616616" y="3146008"/>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Triangle 83">
            <a:extLst>
              <a:ext uri="{FF2B5EF4-FFF2-40B4-BE49-F238E27FC236}">
                <a16:creationId xmlns:a16="http://schemas.microsoft.com/office/drawing/2014/main" id="{0C628EE8-1A19-A04E-8598-CF2FD7BB04D4}"/>
              </a:ext>
            </a:extLst>
          </p:cNvPr>
          <p:cNvSpPr>
            <a:spLocks noChangeAspect="1"/>
          </p:cNvSpPr>
          <p:nvPr/>
        </p:nvSpPr>
        <p:spPr>
          <a:xfrm>
            <a:off x="5616616" y="1699173"/>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1A88FBE8-FA50-A74A-9508-1D0237EF34AE}"/>
              </a:ext>
            </a:extLst>
          </p:cNvPr>
          <p:cNvSpPr>
            <a:spLocks noChangeAspect="1"/>
          </p:cNvSpPr>
          <p:nvPr/>
        </p:nvSpPr>
        <p:spPr>
          <a:xfrm>
            <a:off x="5616616" y="2069563"/>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0641AE6D-D2CC-0A47-BAE6-70902F1C1CFD}"/>
              </a:ext>
            </a:extLst>
          </p:cNvPr>
          <p:cNvSpPr>
            <a:spLocks noChangeAspect="1"/>
          </p:cNvSpPr>
          <p:nvPr/>
        </p:nvSpPr>
        <p:spPr>
          <a:xfrm>
            <a:off x="5616616" y="2416804"/>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56677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978803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22D7F-653A-494F-A715-E08A3E56C5B3}"/>
              </a:ext>
            </a:extLst>
          </p:cNvPr>
          <p:cNvSpPr>
            <a:spLocks noGrp="1"/>
          </p:cNvSpPr>
          <p:nvPr>
            <p:ph type="title"/>
          </p:nvPr>
        </p:nvSpPr>
        <p:spPr/>
        <p:txBody>
          <a:bodyPr/>
          <a:lstStyle/>
          <a:p>
            <a:r>
              <a:rPr lang="en-US" dirty="0"/>
              <a:t>Presentation title</a:t>
            </a:r>
          </a:p>
        </p:txBody>
      </p:sp>
      <p:sp>
        <p:nvSpPr>
          <p:cNvPr id="6" name="Text Placeholder 5">
            <a:extLst>
              <a:ext uri="{FF2B5EF4-FFF2-40B4-BE49-F238E27FC236}">
                <a16:creationId xmlns:a16="http://schemas.microsoft.com/office/drawing/2014/main" id="{CB2DEB99-EE36-4674-B7A1-6DE5A0E98B70}"/>
              </a:ext>
            </a:extLst>
          </p:cNvPr>
          <p:cNvSpPr>
            <a:spLocks noGrp="1"/>
          </p:cNvSpPr>
          <p:nvPr>
            <p:ph type="body" idx="7"/>
          </p:nvPr>
        </p:nvSpPr>
        <p:spPr/>
        <p:txBody>
          <a:bodyPr/>
          <a:lstStyle/>
          <a:p>
            <a:r>
              <a:rPr lang="en-US" dirty="0"/>
              <a:t>Session subtitle</a:t>
            </a:r>
          </a:p>
        </p:txBody>
      </p:sp>
      <p:sp>
        <p:nvSpPr>
          <p:cNvPr id="7" name="Text Placeholder 6">
            <a:extLst>
              <a:ext uri="{FF2B5EF4-FFF2-40B4-BE49-F238E27FC236}">
                <a16:creationId xmlns:a16="http://schemas.microsoft.com/office/drawing/2014/main" id="{BA553D1E-D171-474C-ADAF-53615532ADF6}"/>
              </a:ext>
            </a:extLst>
          </p:cNvPr>
          <p:cNvSpPr>
            <a:spLocks noGrp="1"/>
          </p:cNvSpPr>
          <p:nvPr>
            <p:ph type="body" sz="quarter" idx="25"/>
          </p:nvPr>
        </p:nvSpPr>
        <p:spPr/>
        <p:txBody>
          <a:bodyPr/>
          <a:lstStyle/>
          <a:p>
            <a:r>
              <a:rPr lang="en-US" dirty="0"/>
              <a:t>Speaker Name</a:t>
            </a:r>
          </a:p>
        </p:txBody>
      </p:sp>
      <p:sp>
        <p:nvSpPr>
          <p:cNvPr id="8" name="Text Placeholder 7">
            <a:extLst>
              <a:ext uri="{FF2B5EF4-FFF2-40B4-BE49-F238E27FC236}">
                <a16:creationId xmlns:a16="http://schemas.microsoft.com/office/drawing/2014/main" id="{EB92901A-2CD4-4C73-AA91-5691EDFBC4AF}"/>
              </a:ext>
            </a:extLst>
          </p:cNvPr>
          <p:cNvSpPr>
            <a:spLocks noGrp="1"/>
          </p:cNvSpPr>
          <p:nvPr>
            <p:ph type="body" sz="quarter" idx="26"/>
          </p:nvPr>
        </p:nvSpPr>
        <p:spPr/>
        <p:txBody>
          <a:bodyPr/>
          <a:lstStyle/>
          <a:p>
            <a:r>
              <a:rPr lang="en-US" dirty="0"/>
              <a:t>Speaker title</a:t>
            </a:r>
          </a:p>
        </p:txBody>
      </p:sp>
      <p:sp>
        <p:nvSpPr>
          <p:cNvPr id="12" name="Text Placeholder 11">
            <a:extLst>
              <a:ext uri="{FF2B5EF4-FFF2-40B4-BE49-F238E27FC236}">
                <a16:creationId xmlns:a16="http://schemas.microsoft.com/office/drawing/2014/main" id="{3D1C09A4-AE01-4FE7-8E29-73AC5C5A267E}"/>
              </a:ext>
            </a:extLst>
          </p:cNvPr>
          <p:cNvSpPr>
            <a:spLocks noGrp="1"/>
          </p:cNvSpPr>
          <p:nvPr>
            <p:ph type="body" sz="quarter" idx="27"/>
          </p:nvPr>
        </p:nvSpPr>
        <p:spPr/>
        <p:txBody>
          <a:bodyPr/>
          <a:lstStyle/>
          <a:p>
            <a:r>
              <a:rPr lang="en-US" dirty="0"/>
              <a:t>Date</a:t>
            </a:r>
          </a:p>
        </p:txBody>
      </p:sp>
      <p:sp>
        <p:nvSpPr>
          <p:cNvPr id="13" name="Text Placeholder 12">
            <a:extLst>
              <a:ext uri="{FF2B5EF4-FFF2-40B4-BE49-F238E27FC236}">
                <a16:creationId xmlns:a16="http://schemas.microsoft.com/office/drawing/2014/main" id="{BEB0ED92-7612-4A7C-8BFB-D5BE6E3621A0}"/>
              </a:ext>
            </a:extLst>
          </p:cNvPr>
          <p:cNvSpPr>
            <a:spLocks noGrp="1"/>
          </p:cNvSpPr>
          <p:nvPr>
            <p:ph type="body" sz="quarter" idx="28"/>
          </p:nvPr>
        </p:nvSpPr>
        <p:spPr/>
        <p:txBody>
          <a:bodyPr/>
          <a:lstStyle/>
          <a:p>
            <a:endParaRPr lang="en-US"/>
          </a:p>
        </p:txBody>
      </p:sp>
      <p:sp>
        <p:nvSpPr>
          <p:cNvPr id="14" name="Text Placeholder 13">
            <a:extLst>
              <a:ext uri="{FF2B5EF4-FFF2-40B4-BE49-F238E27FC236}">
                <a16:creationId xmlns:a16="http://schemas.microsoft.com/office/drawing/2014/main" id="{14D1C2CB-7C42-4DC4-9ED1-7544226EAEBC}"/>
              </a:ext>
            </a:extLst>
          </p:cNvPr>
          <p:cNvSpPr>
            <a:spLocks noGrp="1"/>
          </p:cNvSpPr>
          <p:nvPr>
            <p:ph type="body" sz="quarter" idx="29"/>
          </p:nvPr>
        </p:nvSpPr>
        <p:spPr/>
        <p:txBody>
          <a:bodyPr/>
          <a:lstStyle/>
          <a:p>
            <a:endParaRPr lang="en-US"/>
          </a:p>
        </p:txBody>
      </p:sp>
    </p:spTree>
    <p:extLst>
      <p:ext uri="{BB962C8B-B14F-4D97-AF65-F5344CB8AC3E}">
        <p14:creationId xmlns:p14="http://schemas.microsoft.com/office/powerpoint/2010/main" val="3519541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89CFC-1B9C-47AD-9637-E99407615BDD}"/>
              </a:ext>
            </a:extLst>
          </p:cNvPr>
          <p:cNvSpPr>
            <a:spLocks noGrp="1"/>
          </p:cNvSpPr>
          <p:nvPr>
            <p:ph type="title"/>
          </p:nvPr>
        </p:nvSpPr>
        <p:spPr/>
        <p:txBody>
          <a:bodyPr>
            <a:normAutofit/>
          </a:bodyPr>
          <a:lstStyle/>
          <a:p>
            <a:r>
              <a:rPr lang="en-US" dirty="0"/>
              <a:t>Functions + API Management</a:t>
            </a:r>
          </a:p>
        </p:txBody>
      </p:sp>
      <p:sp>
        <p:nvSpPr>
          <p:cNvPr id="6" name="Subtitle 5">
            <a:extLst>
              <a:ext uri="{FF2B5EF4-FFF2-40B4-BE49-F238E27FC236}">
                <a16:creationId xmlns:a16="http://schemas.microsoft.com/office/drawing/2014/main" id="{A9C5C813-FAA9-4EF6-9053-04C360C2EC90}"/>
              </a:ext>
            </a:extLst>
          </p:cNvPr>
          <p:cNvSpPr>
            <a:spLocks noGrp="1"/>
          </p:cNvSpPr>
          <p:nvPr>
            <p:ph type="subTitle" idx="27"/>
          </p:nvPr>
        </p:nvSpPr>
        <p:spPr/>
        <p:txBody>
          <a:bodyPr/>
          <a:lstStyle/>
          <a:p>
            <a:r>
              <a:rPr lang="en-US" dirty="0"/>
              <a:t>Simplified experience to exposed Functions via API Management</a:t>
            </a:r>
          </a:p>
        </p:txBody>
      </p:sp>
      <p:sp>
        <p:nvSpPr>
          <p:cNvPr id="7" name="Content Placeholder 6">
            <a:extLst>
              <a:ext uri="{FF2B5EF4-FFF2-40B4-BE49-F238E27FC236}">
                <a16:creationId xmlns:a16="http://schemas.microsoft.com/office/drawing/2014/main" id="{378D0EA0-4EBE-49C1-835C-1B1274B0C1AD}"/>
              </a:ext>
            </a:extLst>
          </p:cNvPr>
          <p:cNvSpPr>
            <a:spLocks noGrp="1"/>
          </p:cNvSpPr>
          <p:nvPr>
            <p:ph idx="32"/>
          </p:nvPr>
        </p:nvSpPr>
        <p:spPr/>
        <p:txBody>
          <a:bodyPr/>
          <a:lstStyle/>
          <a:p>
            <a:endParaRPr lang="en-US"/>
          </a:p>
        </p:txBody>
      </p:sp>
      <p:pic>
        <p:nvPicPr>
          <p:cNvPr id="8" name="Picture 7">
            <a:extLst>
              <a:ext uri="{FF2B5EF4-FFF2-40B4-BE49-F238E27FC236}">
                <a16:creationId xmlns:a16="http://schemas.microsoft.com/office/drawing/2014/main" id="{FE399C6F-12CA-4E1F-A4BE-C62B63D0E054}"/>
              </a:ext>
            </a:extLst>
          </p:cNvPr>
          <p:cNvPicPr>
            <a:picLocks noChangeAspect="1"/>
          </p:cNvPicPr>
          <p:nvPr/>
        </p:nvPicPr>
        <p:blipFill>
          <a:blip r:embed="rId3"/>
          <a:stretch>
            <a:fillRect/>
          </a:stretch>
        </p:blipFill>
        <p:spPr>
          <a:xfrm>
            <a:off x="78536" y="1489571"/>
            <a:ext cx="12034925" cy="4638709"/>
          </a:xfrm>
          <a:prstGeom prst="rect">
            <a:avLst/>
          </a:prstGeom>
        </p:spPr>
      </p:pic>
    </p:spTree>
    <p:extLst>
      <p:ext uri="{BB962C8B-B14F-4D97-AF65-F5344CB8AC3E}">
        <p14:creationId xmlns:p14="http://schemas.microsoft.com/office/powerpoint/2010/main" val="24945187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3DB1DA55-0CB2-4699-8BB5-4759C9A577C3}"/>
              </a:ext>
            </a:extLst>
          </p:cNvPr>
          <p:cNvSpPr>
            <a:spLocks noGrp="1"/>
          </p:cNvSpPr>
          <p:nvPr>
            <p:ph type="body" sz="quarter" idx="30"/>
          </p:nvPr>
        </p:nvSpPr>
        <p:spPr/>
        <p:txBody>
          <a:bodyPr/>
          <a:lstStyle/>
          <a:p>
            <a:r>
              <a:rPr lang="en-US" dirty="0"/>
              <a:t>Sample layouts</a:t>
            </a:r>
          </a:p>
          <a:p>
            <a:r>
              <a:rPr lang="en-US" dirty="0"/>
              <a:t>Sample charts and visuals </a:t>
            </a:r>
          </a:p>
        </p:txBody>
      </p:sp>
      <p:sp>
        <p:nvSpPr>
          <p:cNvPr id="4" name="Title 3">
            <a:extLst>
              <a:ext uri="{FF2B5EF4-FFF2-40B4-BE49-F238E27FC236}">
                <a16:creationId xmlns:a16="http://schemas.microsoft.com/office/drawing/2014/main" id="{65022D7F-653A-494F-A715-E08A3E56C5B3}"/>
              </a:ext>
            </a:extLst>
          </p:cNvPr>
          <p:cNvSpPr>
            <a:spLocks noGrp="1"/>
          </p:cNvSpPr>
          <p:nvPr>
            <p:ph type="title"/>
          </p:nvPr>
        </p:nvSpPr>
        <p:spPr/>
        <p:txBody>
          <a:bodyPr/>
          <a:lstStyle/>
          <a:p>
            <a:r>
              <a:rPr lang="en-US" dirty="0"/>
              <a:t>Presentation title</a:t>
            </a:r>
          </a:p>
        </p:txBody>
      </p:sp>
      <p:sp>
        <p:nvSpPr>
          <p:cNvPr id="6" name="Text Placeholder 5">
            <a:extLst>
              <a:ext uri="{FF2B5EF4-FFF2-40B4-BE49-F238E27FC236}">
                <a16:creationId xmlns:a16="http://schemas.microsoft.com/office/drawing/2014/main" id="{CB2DEB99-EE36-4674-B7A1-6DE5A0E98B70}"/>
              </a:ext>
            </a:extLst>
          </p:cNvPr>
          <p:cNvSpPr>
            <a:spLocks noGrp="1"/>
          </p:cNvSpPr>
          <p:nvPr>
            <p:ph type="body" idx="7"/>
          </p:nvPr>
        </p:nvSpPr>
        <p:spPr/>
        <p:txBody>
          <a:bodyPr/>
          <a:lstStyle/>
          <a:p>
            <a:r>
              <a:rPr lang="en-US" dirty="0"/>
              <a:t>Session topic</a:t>
            </a:r>
          </a:p>
        </p:txBody>
      </p:sp>
      <p:sp>
        <p:nvSpPr>
          <p:cNvPr id="7" name="Text Placeholder 6">
            <a:extLst>
              <a:ext uri="{FF2B5EF4-FFF2-40B4-BE49-F238E27FC236}">
                <a16:creationId xmlns:a16="http://schemas.microsoft.com/office/drawing/2014/main" id="{BA553D1E-D171-474C-ADAF-53615532ADF6}"/>
              </a:ext>
            </a:extLst>
          </p:cNvPr>
          <p:cNvSpPr>
            <a:spLocks noGrp="1"/>
          </p:cNvSpPr>
          <p:nvPr>
            <p:ph type="body" sz="quarter" idx="25"/>
          </p:nvPr>
        </p:nvSpPr>
        <p:spPr/>
        <p:txBody>
          <a:bodyPr/>
          <a:lstStyle/>
          <a:p>
            <a:r>
              <a:rPr lang="en-US" dirty="0"/>
              <a:t>Speaker Name</a:t>
            </a:r>
          </a:p>
        </p:txBody>
      </p:sp>
      <p:sp>
        <p:nvSpPr>
          <p:cNvPr id="8" name="Text Placeholder 7">
            <a:extLst>
              <a:ext uri="{FF2B5EF4-FFF2-40B4-BE49-F238E27FC236}">
                <a16:creationId xmlns:a16="http://schemas.microsoft.com/office/drawing/2014/main" id="{EB92901A-2CD4-4C73-AA91-5691EDFBC4AF}"/>
              </a:ext>
            </a:extLst>
          </p:cNvPr>
          <p:cNvSpPr>
            <a:spLocks noGrp="1"/>
          </p:cNvSpPr>
          <p:nvPr>
            <p:ph type="body" sz="quarter" idx="26"/>
          </p:nvPr>
        </p:nvSpPr>
        <p:spPr/>
        <p:txBody>
          <a:bodyPr/>
          <a:lstStyle/>
          <a:p>
            <a:r>
              <a:rPr lang="en-US" dirty="0"/>
              <a:t>Speaker title</a:t>
            </a:r>
          </a:p>
        </p:txBody>
      </p:sp>
      <p:sp>
        <p:nvSpPr>
          <p:cNvPr id="11" name="Text Placeholder 10">
            <a:extLst>
              <a:ext uri="{FF2B5EF4-FFF2-40B4-BE49-F238E27FC236}">
                <a16:creationId xmlns:a16="http://schemas.microsoft.com/office/drawing/2014/main" id="{E3BA284D-1674-42AD-BE80-F16D47822E34}"/>
              </a:ext>
            </a:extLst>
          </p:cNvPr>
          <p:cNvSpPr>
            <a:spLocks noGrp="1"/>
          </p:cNvSpPr>
          <p:nvPr>
            <p:ph type="body" sz="quarter" idx="28"/>
          </p:nvPr>
        </p:nvSpPr>
        <p:spPr/>
        <p:txBody>
          <a:bodyPr/>
          <a:lstStyle/>
          <a:p>
            <a:endParaRPr lang="en-US" dirty="0"/>
          </a:p>
        </p:txBody>
      </p:sp>
      <p:sp>
        <p:nvSpPr>
          <p:cNvPr id="14" name="Text Placeholder 13">
            <a:extLst>
              <a:ext uri="{FF2B5EF4-FFF2-40B4-BE49-F238E27FC236}">
                <a16:creationId xmlns:a16="http://schemas.microsoft.com/office/drawing/2014/main" id="{71BF4DBE-2E7C-4E7D-9146-90890B50240D}"/>
              </a:ext>
            </a:extLst>
          </p:cNvPr>
          <p:cNvSpPr>
            <a:spLocks noGrp="1"/>
          </p:cNvSpPr>
          <p:nvPr>
            <p:ph type="body" sz="quarter" idx="29"/>
          </p:nvPr>
        </p:nvSpPr>
        <p:spPr/>
        <p:txBody>
          <a:bodyPr/>
          <a:lstStyle/>
          <a:p>
            <a:endParaRPr lang="en-US" dirty="0"/>
          </a:p>
        </p:txBody>
      </p:sp>
      <p:sp>
        <p:nvSpPr>
          <p:cNvPr id="16" name="Picture Placeholder 15">
            <a:extLst>
              <a:ext uri="{FF2B5EF4-FFF2-40B4-BE49-F238E27FC236}">
                <a16:creationId xmlns:a16="http://schemas.microsoft.com/office/drawing/2014/main" id="{313A4A11-7C12-4EA4-8FC1-0E0A848B404C}"/>
              </a:ext>
            </a:extLst>
          </p:cNvPr>
          <p:cNvSpPr>
            <a:spLocks noGrp="1"/>
          </p:cNvSpPr>
          <p:nvPr>
            <p:ph type="pic" sz="quarter" idx="31"/>
          </p:nvPr>
        </p:nvSpPr>
        <p:spPr/>
      </p:sp>
      <p:sp>
        <p:nvSpPr>
          <p:cNvPr id="17" name="Picture Placeholder 16">
            <a:extLst>
              <a:ext uri="{FF2B5EF4-FFF2-40B4-BE49-F238E27FC236}">
                <a16:creationId xmlns:a16="http://schemas.microsoft.com/office/drawing/2014/main" id="{94B31379-0651-49AE-9D20-4CEA342CA85E}"/>
              </a:ext>
            </a:extLst>
          </p:cNvPr>
          <p:cNvSpPr>
            <a:spLocks noGrp="1"/>
          </p:cNvSpPr>
          <p:nvPr>
            <p:ph type="pic" sz="quarter" idx="32"/>
          </p:nvPr>
        </p:nvSpPr>
        <p:spPr/>
      </p:sp>
    </p:spTree>
    <p:extLst>
      <p:ext uri="{BB962C8B-B14F-4D97-AF65-F5344CB8AC3E}">
        <p14:creationId xmlns:p14="http://schemas.microsoft.com/office/powerpoint/2010/main" val="2726303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CD2B64E-9702-4AE1-AE9D-B97D3B46042B}"/>
              </a:ext>
            </a:extLst>
          </p:cNvPr>
          <p:cNvSpPr>
            <a:spLocks noGrp="1"/>
          </p:cNvSpPr>
          <p:nvPr>
            <p:ph idx="4294967295"/>
          </p:nvPr>
        </p:nvSpPr>
        <p:spPr>
          <a:xfrm>
            <a:off x="457200" y="1866900"/>
            <a:ext cx="11277599" cy="4229100"/>
          </a:xfrm>
        </p:spPr>
        <p:txBody>
          <a:bodyPr/>
          <a:lstStyle/>
          <a:p>
            <a:r>
              <a:rPr lang="en-US" dirty="0"/>
              <a:t>Main topic: Size 28pt </a:t>
            </a:r>
            <a:r>
              <a:rPr lang="en-US" dirty="0" err="1"/>
              <a:t>Semibold</a:t>
            </a:r>
            <a:endParaRPr lang="en-US" dirty="0"/>
          </a:p>
          <a:p>
            <a:pPr lvl="1"/>
            <a:r>
              <a:rPr lang="en-US" dirty="0"/>
              <a:t>Size 20pt for subtopic text</a:t>
            </a:r>
          </a:p>
          <a:p>
            <a:pPr lvl="1"/>
            <a:r>
              <a:rPr lang="en-US" dirty="0"/>
              <a:t>Size 20pt for subtopic text</a:t>
            </a:r>
          </a:p>
          <a:p>
            <a:r>
              <a:rPr lang="en-US" dirty="0"/>
              <a:t>Main topic: Size 28pt </a:t>
            </a:r>
            <a:r>
              <a:rPr lang="en-US" dirty="0" err="1"/>
              <a:t>Semibold</a:t>
            </a:r>
            <a:endParaRPr lang="en-US" dirty="0"/>
          </a:p>
          <a:p>
            <a:pPr lvl="1"/>
            <a:r>
              <a:rPr lang="en-US" dirty="0"/>
              <a:t>Size 20pt for subtopic text</a:t>
            </a:r>
          </a:p>
          <a:p>
            <a:pPr lvl="1"/>
            <a:r>
              <a:rPr lang="en-US" dirty="0"/>
              <a:t>Size 20pt for subtopic text</a:t>
            </a:r>
          </a:p>
          <a:p>
            <a:r>
              <a:rPr lang="en-US" dirty="0"/>
              <a:t>Main topic: Size 28pt </a:t>
            </a:r>
            <a:r>
              <a:rPr lang="en-US" dirty="0" err="1"/>
              <a:t>Semibold</a:t>
            </a:r>
            <a:endParaRPr lang="en-US" dirty="0"/>
          </a:p>
          <a:p>
            <a:pPr marL="66675" lvl="2" indent="0">
              <a:buNone/>
            </a:pPr>
            <a:r>
              <a:rPr lang="en-US" dirty="0"/>
              <a:t>Size 20pt for subtopic text</a:t>
            </a:r>
          </a:p>
          <a:p>
            <a:pPr marL="66675" lvl="2" indent="0">
              <a:buNone/>
            </a:pPr>
            <a:r>
              <a:rPr lang="en-US" dirty="0"/>
              <a:t>Size 20pt for subtopic text</a:t>
            </a:r>
          </a:p>
        </p:txBody>
      </p:sp>
      <p:sp>
        <p:nvSpPr>
          <p:cNvPr id="6" name="Title 5">
            <a:extLst>
              <a:ext uri="{FF2B5EF4-FFF2-40B4-BE49-F238E27FC236}">
                <a16:creationId xmlns:a16="http://schemas.microsoft.com/office/drawing/2014/main" id="{FC5EEBE9-B59A-4F0F-9B15-8B28290C4919}"/>
              </a:ext>
            </a:extLst>
          </p:cNvPr>
          <p:cNvSpPr>
            <a:spLocks noGrp="1"/>
          </p:cNvSpPr>
          <p:nvPr>
            <p:ph type="title"/>
          </p:nvPr>
        </p:nvSpPr>
        <p:spPr/>
        <p:txBody>
          <a:bodyPr/>
          <a:lstStyle/>
          <a:p>
            <a:r>
              <a:rPr lang="en-US" dirty="0"/>
              <a:t>Preferred text layout (no bullets)</a:t>
            </a:r>
          </a:p>
        </p:txBody>
      </p:sp>
      <p:sp>
        <p:nvSpPr>
          <p:cNvPr id="7" name="Content Placeholder 6">
            <a:extLst>
              <a:ext uri="{FF2B5EF4-FFF2-40B4-BE49-F238E27FC236}">
                <a16:creationId xmlns:a16="http://schemas.microsoft.com/office/drawing/2014/main" id="{95ED1F3B-1BA7-4DE1-9E61-854D9C8B43CC}"/>
              </a:ext>
            </a:extLst>
          </p:cNvPr>
          <p:cNvSpPr>
            <a:spLocks noGrp="1"/>
          </p:cNvSpPr>
          <p:nvPr>
            <p:ph type="subTitle" idx="27"/>
          </p:nvPr>
        </p:nvSpPr>
        <p:spPr>
          <a:xfrm>
            <a:off x="457200" y="971550"/>
            <a:ext cx="11277600" cy="685800"/>
          </a:xfrm>
        </p:spPr>
        <p:txBody>
          <a:bodyPr/>
          <a:lstStyle/>
          <a:p>
            <a:r>
              <a:rPr lang="en-US" dirty="0"/>
              <a:t>Subtitle (if needed)</a:t>
            </a:r>
          </a:p>
        </p:txBody>
      </p:sp>
    </p:spTree>
    <p:extLst>
      <p:ext uri="{BB962C8B-B14F-4D97-AF65-F5344CB8AC3E}">
        <p14:creationId xmlns:p14="http://schemas.microsoft.com/office/powerpoint/2010/main" val="10215217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CD2B64E-9702-4AE1-AE9D-B97D3B46042B}"/>
              </a:ext>
            </a:extLst>
          </p:cNvPr>
          <p:cNvSpPr>
            <a:spLocks noGrp="1"/>
          </p:cNvSpPr>
          <p:nvPr>
            <p:ph idx="4294967295"/>
          </p:nvPr>
        </p:nvSpPr>
        <p:spPr>
          <a:xfrm>
            <a:off x="457200" y="1866900"/>
            <a:ext cx="11277599" cy="4229100"/>
          </a:xfrm>
        </p:spPr>
        <p:txBody>
          <a:bodyPr/>
          <a:lstStyle/>
          <a:p>
            <a:r>
              <a:rPr lang="en-US" dirty="0"/>
              <a:t>Main topic: Size 28pt </a:t>
            </a:r>
            <a:r>
              <a:rPr lang="en-US" dirty="0" err="1"/>
              <a:t>Semibold</a:t>
            </a:r>
            <a:endParaRPr lang="en-US" dirty="0"/>
          </a:p>
          <a:p>
            <a:pPr lvl="2"/>
            <a:r>
              <a:rPr lang="en-US" dirty="0"/>
              <a:t>Size 20pt for subtopic text</a:t>
            </a:r>
          </a:p>
          <a:p>
            <a:pPr lvl="2"/>
            <a:r>
              <a:rPr lang="en-US" dirty="0"/>
              <a:t>Size 20pt for subtopic text</a:t>
            </a:r>
          </a:p>
          <a:p>
            <a:r>
              <a:rPr lang="en-US" dirty="0"/>
              <a:t>Main topic: Size 28pt </a:t>
            </a:r>
            <a:r>
              <a:rPr lang="en-US" dirty="0" err="1"/>
              <a:t>Semibold</a:t>
            </a:r>
            <a:endParaRPr lang="en-US" dirty="0"/>
          </a:p>
          <a:p>
            <a:pPr lvl="2"/>
            <a:r>
              <a:rPr lang="en-US" dirty="0"/>
              <a:t>Size 20pt for subtopic text</a:t>
            </a:r>
          </a:p>
          <a:p>
            <a:pPr lvl="2"/>
            <a:r>
              <a:rPr lang="en-US" dirty="0"/>
              <a:t>Size 20pt for subtopic text</a:t>
            </a:r>
          </a:p>
          <a:p>
            <a:r>
              <a:rPr lang="en-US" dirty="0"/>
              <a:t>Main topic: Size 28pt </a:t>
            </a:r>
            <a:r>
              <a:rPr lang="en-US" dirty="0" err="1"/>
              <a:t>Semibold</a:t>
            </a:r>
            <a:endParaRPr lang="en-US" dirty="0"/>
          </a:p>
          <a:p>
            <a:pPr lvl="2"/>
            <a:r>
              <a:rPr lang="en-US" dirty="0"/>
              <a:t>Size 20pt for subtopic text</a:t>
            </a:r>
          </a:p>
          <a:p>
            <a:pPr lvl="2"/>
            <a:r>
              <a:rPr lang="en-US" dirty="0"/>
              <a:t>Size 20pt for subtopic text</a:t>
            </a:r>
          </a:p>
        </p:txBody>
      </p:sp>
      <p:sp>
        <p:nvSpPr>
          <p:cNvPr id="6" name="Title 5">
            <a:extLst>
              <a:ext uri="{FF2B5EF4-FFF2-40B4-BE49-F238E27FC236}">
                <a16:creationId xmlns:a16="http://schemas.microsoft.com/office/drawing/2014/main" id="{FC5EEBE9-B59A-4F0F-9B15-8B28290C4919}"/>
              </a:ext>
            </a:extLst>
          </p:cNvPr>
          <p:cNvSpPr>
            <a:spLocks noGrp="1"/>
          </p:cNvSpPr>
          <p:nvPr>
            <p:ph type="title"/>
          </p:nvPr>
        </p:nvSpPr>
        <p:spPr/>
        <p:txBody>
          <a:bodyPr/>
          <a:lstStyle/>
          <a:p>
            <a:r>
              <a:rPr lang="en-US" dirty="0"/>
              <a:t>Preferred text layout (bullets)</a:t>
            </a:r>
          </a:p>
        </p:txBody>
      </p:sp>
      <p:sp>
        <p:nvSpPr>
          <p:cNvPr id="7" name="Content Placeholder 6">
            <a:extLst>
              <a:ext uri="{FF2B5EF4-FFF2-40B4-BE49-F238E27FC236}">
                <a16:creationId xmlns:a16="http://schemas.microsoft.com/office/drawing/2014/main" id="{95ED1F3B-1BA7-4DE1-9E61-854D9C8B43CC}"/>
              </a:ext>
            </a:extLst>
          </p:cNvPr>
          <p:cNvSpPr>
            <a:spLocks noGrp="1"/>
          </p:cNvSpPr>
          <p:nvPr>
            <p:ph type="subTitle" idx="27"/>
          </p:nvPr>
        </p:nvSpPr>
        <p:spPr>
          <a:xfrm>
            <a:off x="457200" y="1009650"/>
            <a:ext cx="11277600" cy="685800"/>
          </a:xfrm>
        </p:spPr>
        <p:txBody>
          <a:bodyPr/>
          <a:lstStyle/>
          <a:p>
            <a:r>
              <a:rPr lang="en-US" dirty="0"/>
              <a:t>Subtitle (if needed)</a:t>
            </a:r>
          </a:p>
        </p:txBody>
      </p:sp>
    </p:spTree>
    <p:extLst>
      <p:ext uri="{BB962C8B-B14F-4D97-AF65-F5344CB8AC3E}">
        <p14:creationId xmlns:p14="http://schemas.microsoft.com/office/powerpoint/2010/main" val="13470874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CD2B64E-9702-4AE1-AE9D-B97D3B46042B}"/>
              </a:ext>
            </a:extLst>
          </p:cNvPr>
          <p:cNvSpPr>
            <a:spLocks noGrp="1"/>
          </p:cNvSpPr>
          <p:nvPr>
            <p:ph idx="4294967295"/>
          </p:nvPr>
        </p:nvSpPr>
        <p:spPr>
          <a:xfrm>
            <a:off x="457200" y="1866900"/>
            <a:ext cx="11277599" cy="4229100"/>
          </a:xfrm>
        </p:spPr>
        <p:txBody>
          <a:bodyPr/>
          <a:lstStyle/>
          <a:p>
            <a:r>
              <a:rPr lang="en-US" dirty="0"/>
              <a:t>Main topic: Size 28pt </a:t>
            </a:r>
            <a:r>
              <a:rPr lang="en-US" dirty="0" err="1"/>
              <a:t>Semibold</a:t>
            </a:r>
            <a:endParaRPr lang="en-US" dirty="0"/>
          </a:p>
          <a:p>
            <a:pPr lvl="1"/>
            <a:r>
              <a:rPr lang="en-US" dirty="0"/>
              <a:t>Size 20pt for subtopic text</a:t>
            </a:r>
          </a:p>
          <a:p>
            <a:pPr lvl="1"/>
            <a:r>
              <a:rPr lang="en-US" dirty="0"/>
              <a:t>Size 20pt for subtopic text</a:t>
            </a:r>
          </a:p>
          <a:p>
            <a:r>
              <a:rPr lang="en-US" dirty="0"/>
              <a:t>Main topic: Size 28pt </a:t>
            </a:r>
            <a:r>
              <a:rPr lang="en-US" dirty="0" err="1"/>
              <a:t>Semibold</a:t>
            </a:r>
            <a:endParaRPr lang="en-US" dirty="0"/>
          </a:p>
          <a:p>
            <a:pPr lvl="1"/>
            <a:r>
              <a:rPr lang="en-US" dirty="0"/>
              <a:t>Size 20pt for subtopic text</a:t>
            </a:r>
          </a:p>
          <a:p>
            <a:pPr lvl="1"/>
            <a:r>
              <a:rPr lang="en-US" dirty="0"/>
              <a:t>Size 20pt for subtopic text</a:t>
            </a:r>
          </a:p>
          <a:p>
            <a:r>
              <a:rPr lang="en-US" dirty="0"/>
              <a:t>Main topic: Size 28pt </a:t>
            </a:r>
            <a:r>
              <a:rPr lang="en-US" dirty="0" err="1"/>
              <a:t>Semibold</a:t>
            </a:r>
            <a:endParaRPr lang="en-US" dirty="0"/>
          </a:p>
          <a:p>
            <a:pPr marL="66675" lvl="2" indent="0">
              <a:buNone/>
            </a:pPr>
            <a:r>
              <a:rPr lang="en-US" dirty="0"/>
              <a:t>Size 20pt for subtopic text</a:t>
            </a:r>
          </a:p>
          <a:p>
            <a:pPr marL="66675" lvl="2" indent="0">
              <a:buNone/>
            </a:pPr>
            <a:r>
              <a:rPr lang="en-US" dirty="0"/>
              <a:t>Size 20pt for subtopic text</a:t>
            </a:r>
          </a:p>
        </p:txBody>
      </p:sp>
      <p:sp>
        <p:nvSpPr>
          <p:cNvPr id="6" name="Title 5">
            <a:extLst>
              <a:ext uri="{FF2B5EF4-FFF2-40B4-BE49-F238E27FC236}">
                <a16:creationId xmlns:a16="http://schemas.microsoft.com/office/drawing/2014/main" id="{FC5EEBE9-B59A-4F0F-9B15-8B28290C4919}"/>
              </a:ext>
            </a:extLst>
          </p:cNvPr>
          <p:cNvSpPr>
            <a:spLocks noGrp="1"/>
          </p:cNvSpPr>
          <p:nvPr>
            <p:ph type="title"/>
          </p:nvPr>
        </p:nvSpPr>
        <p:spPr/>
        <p:txBody>
          <a:bodyPr/>
          <a:lstStyle/>
          <a:p>
            <a:r>
              <a:rPr lang="en-US" dirty="0"/>
              <a:t>Adjusting list levels</a:t>
            </a:r>
          </a:p>
        </p:txBody>
      </p:sp>
      <p:sp>
        <p:nvSpPr>
          <p:cNvPr id="7" name="Content Placeholder 6">
            <a:extLst>
              <a:ext uri="{FF2B5EF4-FFF2-40B4-BE49-F238E27FC236}">
                <a16:creationId xmlns:a16="http://schemas.microsoft.com/office/drawing/2014/main" id="{95ED1F3B-1BA7-4DE1-9E61-854D9C8B43CC}"/>
              </a:ext>
            </a:extLst>
          </p:cNvPr>
          <p:cNvSpPr>
            <a:spLocks noGrp="1"/>
          </p:cNvSpPr>
          <p:nvPr>
            <p:ph type="subTitle" idx="27"/>
          </p:nvPr>
        </p:nvSpPr>
        <p:spPr/>
        <p:txBody>
          <a:bodyPr/>
          <a:lstStyle/>
          <a:p>
            <a:endParaRPr lang="en-US" dirty="0"/>
          </a:p>
        </p:txBody>
      </p:sp>
      <p:pic>
        <p:nvPicPr>
          <p:cNvPr id="5" name="Picture 3">
            <a:extLst>
              <a:ext uri="{FF2B5EF4-FFF2-40B4-BE49-F238E27FC236}">
                <a16:creationId xmlns:a16="http://schemas.microsoft.com/office/drawing/2014/main" id="{55B961C7-E4B0-4E43-8F56-487F45CBA79B}"/>
              </a:ext>
            </a:extLst>
          </p:cNvPr>
          <p:cNvPicPr>
            <a:picLocks noChangeArrowheads="1"/>
          </p:cNvPicPr>
          <p:nvPr/>
        </p:nvPicPr>
        <p:blipFill>
          <a:blip r:embed="rId3">
            <a:extLst>
              <a:ext uri="{28A0092B-C50C-407E-A947-70E740481C1C}">
                <a14:useLocalDpi xmlns:a14="http://schemas.microsoft.com/office/drawing/2010/main"/>
              </a:ext>
            </a:extLst>
          </a:blip>
          <a:stretch>
            <a:fillRect/>
          </a:stretch>
        </p:blipFill>
        <p:spPr bwMode="auto">
          <a:xfrm>
            <a:off x="4217867" y="5385506"/>
            <a:ext cx="6264116" cy="1396294"/>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a:extLst>
              <a:ext uri="{FF2B5EF4-FFF2-40B4-BE49-F238E27FC236}">
                <a16:creationId xmlns:a16="http://schemas.microsoft.com/office/drawing/2014/main" id="{F035E0D8-3FDA-4A4A-9590-78DBD7D5A6EF}"/>
              </a:ext>
            </a:extLst>
          </p:cNvPr>
          <p:cNvSpPr/>
          <p:nvPr/>
        </p:nvSpPr>
        <p:spPr bwMode="auto">
          <a:xfrm>
            <a:off x="7741920" y="656369"/>
            <a:ext cx="3870750" cy="3940573"/>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dirty="0">
                <a:gradFill>
                  <a:gsLst>
                    <a:gs pos="5417">
                      <a:srgbClr val="FFFFFF"/>
                    </a:gs>
                    <a:gs pos="28000">
                      <a:srgbClr val="FFFFFF"/>
                    </a:gs>
                  </a:gsLst>
                  <a:lin ang="5400000" scaled="0"/>
                </a:gradFill>
                <a:ea typeface="Segoe UI" pitchFamily="34" charset="0"/>
                <a:cs typeface="Segoe UI" pitchFamily="34" charset="0"/>
              </a:rPr>
              <a:t>Use the “Decrease List Level” and “Increase List Level” tools on the Home Menu to change text levels.</a:t>
            </a:r>
          </a:p>
          <a:p>
            <a:pPr defTabSz="932472" fontAlgn="base">
              <a:spcBef>
                <a:spcPts val="612"/>
              </a:spcBef>
              <a:spcAft>
                <a:spcPct val="0"/>
              </a:spcAft>
            </a:pPr>
            <a:r>
              <a:rPr lang="en-US" sz="1400" dirty="0">
                <a:gradFill>
                  <a:gsLst>
                    <a:gs pos="5417">
                      <a:srgbClr val="FFFFFF"/>
                    </a:gs>
                    <a:gs pos="28000">
                      <a:srgbClr val="FFFFFF"/>
                    </a:gs>
                  </a:gsLst>
                  <a:lin ang="5400000" scaled="0"/>
                </a:gradFill>
                <a:ea typeface="Segoe UI" pitchFamily="34" charset="0"/>
                <a:cs typeface="Segoe UI" pitchFamily="34" charset="0"/>
              </a:rPr>
              <a:t>Try this:  </a:t>
            </a:r>
          </a:p>
          <a:p>
            <a:pPr marL="294732" indent="-239672" defTabSz="932472" fontAlgn="base">
              <a:spcBef>
                <a:spcPct val="0"/>
              </a:spcBef>
              <a:spcAft>
                <a:spcPct val="0"/>
              </a:spcAft>
              <a:buFont typeface="+mj-lt"/>
              <a:buAutoNum type="arabicPeriod"/>
            </a:pPr>
            <a:r>
              <a:rPr lang="en-US" sz="1400" dirty="0">
                <a:gradFill>
                  <a:gsLst>
                    <a:gs pos="5417">
                      <a:srgbClr val="FFFFFF"/>
                    </a:gs>
                    <a:gs pos="28000">
                      <a:srgbClr val="FFFFFF"/>
                    </a:gs>
                  </a:gsLst>
                  <a:lin ang="5400000" scaled="0"/>
                </a:gradFill>
                <a:ea typeface="Segoe UI" pitchFamily="34" charset="0"/>
                <a:cs typeface="Segoe UI" pitchFamily="34" charset="0"/>
              </a:rPr>
              <a:t>Place your cursor in any row of text to the left that says “Size 20pt for subtopics.”</a:t>
            </a:r>
          </a:p>
          <a:p>
            <a:pPr marL="294732" indent="-239672" defTabSz="932472" fontAlgn="base">
              <a:spcBef>
                <a:spcPct val="0"/>
              </a:spcBef>
              <a:spcAft>
                <a:spcPct val="0"/>
              </a:spcAft>
              <a:buFont typeface="+mj-lt"/>
              <a:buAutoNum type="arabicPeriod"/>
            </a:pPr>
            <a:r>
              <a:rPr lang="en-US" sz="1400" dirty="0">
                <a:gradFill>
                  <a:gsLst>
                    <a:gs pos="5417">
                      <a:srgbClr val="FFFFFF"/>
                    </a:gs>
                    <a:gs pos="28000">
                      <a:srgbClr val="FFFFFF"/>
                    </a:gs>
                  </a:gsLst>
                  <a:lin ang="5400000" scaled="0"/>
                </a:gradFill>
                <a:ea typeface="Segoe UI" pitchFamily="34" charset="0"/>
                <a:cs typeface="Segoe UI" pitchFamily="34" charset="0"/>
              </a:rPr>
              <a:t>Next click the Home tab, and then on the “</a:t>
            </a:r>
            <a:r>
              <a:rPr lang="en-US" sz="1400" u="sng" dirty="0">
                <a:gradFill>
                  <a:gsLst>
                    <a:gs pos="5417">
                      <a:srgbClr val="FFFFFF"/>
                    </a:gs>
                    <a:gs pos="28000">
                      <a:srgbClr val="FFFFFF"/>
                    </a:gs>
                  </a:gsLst>
                  <a:lin ang="5400000" scaled="0"/>
                </a:gradFill>
                <a:ea typeface="Segoe UI" pitchFamily="34" charset="0"/>
                <a:cs typeface="Segoe UI" pitchFamily="34" charset="0"/>
              </a:rPr>
              <a:t>Decrease List level</a:t>
            </a:r>
            <a:r>
              <a:rPr lang="en-US" sz="1400" dirty="0">
                <a:gradFill>
                  <a:gsLst>
                    <a:gs pos="5417">
                      <a:srgbClr val="FFFFFF"/>
                    </a:gs>
                    <a:gs pos="28000">
                      <a:srgbClr val="FFFFFF"/>
                    </a:gs>
                  </a:gsLst>
                  <a:lin ang="5400000" scaled="0"/>
                </a:gradFill>
                <a:ea typeface="Segoe UI" pitchFamily="34" charset="0"/>
                <a:cs typeface="Segoe UI" pitchFamily="34" charset="0"/>
              </a:rPr>
              <a:t>” tool. Notice how the line moves up one level.</a:t>
            </a:r>
          </a:p>
          <a:p>
            <a:pPr marL="294732" indent="-239672" defTabSz="932472" fontAlgn="base">
              <a:spcBef>
                <a:spcPct val="0"/>
              </a:spcBef>
              <a:spcAft>
                <a:spcPct val="0"/>
              </a:spcAft>
              <a:buFont typeface="+mj-lt"/>
              <a:buAutoNum type="arabicPeriod"/>
            </a:pPr>
            <a:r>
              <a:rPr lang="en-US" sz="1400" dirty="0">
                <a:gradFill>
                  <a:gsLst>
                    <a:gs pos="5417">
                      <a:srgbClr val="FFFFFF"/>
                    </a:gs>
                    <a:gs pos="28000">
                      <a:srgbClr val="FFFFFF"/>
                    </a:gs>
                  </a:gsLst>
                  <a:lin ang="5400000" scaled="0"/>
                </a:gradFill>
                <a:ea typeface="Segoe UI" pitchFamily="34" charset="0"/>
                <a:cs typeface="Segoe UI" pitchFamily="34" charset="0"/>
              </a:rPr>
              <a:t>Now try placing your cursor in one of the  “Main topic…” lines of text. Click the “</a:t>
            </a:r>
            <a:r>
              <a:rPr lang="en-US" sz="1400" u="sng" dirty="0">
                <a:gradFill>
                  <a:gsLst>
                    <a:gs pos="5417">
                      <a:srgbClr val="FFFFFF"/>
                    </a:gs>
                    <a:gs pos="28000">
                      <a:srgbClr val="FFFFFF"/>
                    </a:gs>
                  </a:gsLst>
                  <a:lin ang="5400000" scaled="0"/>
                </a:gradFill>
                <a:ea typeface="Segoe UI" pitchFamily="34" charset="0"/>
                <a:cs typeface="Segoe UI" pitchFamily="34" charset="0"/>
              </a:rPr>
              <a:t>Increase List Level</a:t>
            </a:r>
            <a:r>
              <a:rPr lang="en-US" sz="1400" dirty="0">
                <a:gradFill>
                  <a:gsLst>
                    <a:gs pos="5417">
                      <a:srgbClr val="FFFFFF"/>
                    </a:gs>
                    <a:gs pos="28000">
                      <a:srgbClr val="FFFFFF"/>
                    </a:gs>
                  </a:gsLst>
                  <a:lin ang="5400000" scaled="0"/>
                </a:gradFill>
                <a:ea typeface="Segoe UI" pitchFamily="34" charset="0"/>
                <a:cs typeface="Segoe UI" pitchFamily="34" charset="0"/>
              </a:rPr>
              <a:t>” tool and see how the text is pushed in one level.</a:t>
            </a:r>
          </a:p>
          <a:p>
            <a:pPr defTabSz="932472" fontAlgn="base">
              <a:spcBef>
                <a:spcPts val="612"/>
              </a:spcBef>
              <a:spcAft>
                <a:spcPct val="0"/>
              </a:spcAft>
            </a:pPr>
            <a:r>
              <a:rPr lang="en-US" sz="1400" dirty="0">
                <a:gradFill>
                  <a:gsLst>
                    <a:gs pos="5417">
                      <a:srgbClr val="FFFFFF"/>
                    </a:gs>
                    <a:gs pos="28000">
                      <a:srgbClr val="FFFFFF"/>
                    </a:gs>
                  </a:gsLst>
                  <a:lin ang="5400000" scaled="0"/>
                </a:gradFill>
                <a:ea typeface="Segoe UI" pitchFamily="34" charset="0"/>
                <a:cs typeface="Segoe UI" pitchFamily="34" charset="0"/>
              </a:rPr>
              <a:t>Use these 2 tools to adjust your text levels as you work.</a:t>
            </a:r>
          </a:p>
        </p:txBody>
      </p:sp>
    </p:spTree>
    <p:extLst>
      <p:ext uri="{BB962C8B-B14F-4D97-AF65-F5344CB8AC3E}">
        <p14:creationId xmlns:p14="http://schemas.microsoft.com/office/powerpoint/2010/main" val="26778916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D1EE50F8-BC7E-4EAB-A354-E42124248905}"/>
              </a:ext>
            </a:extLst>
          </p:cNvPr>
          <p:cNvSpPr>
            <a:spLocks noGrp="1"/>
          </p:cNvSpPr>
          <p:nvPr>
            <p:ph type="body" sz="quarter" idx="29"/>
          </p:nvPr>
        </p:nvSpPr>
        <p:spPr/>
        <p:txBody>
          <a:bodyPr/>
          <a:lstStyle/>
          <a:p>
            <a:r>
              <a:rPr lang="en-US" b="0" dirty="0">
                <a:solidFill>
                  <a:schemeClr val="tx1"/>
                </a:solidFill>
              </a:rPr>
              <a:t>interest </a:t>
            </a:r>
            <a:r>
              <a:rPr lang="en-US" b="0" dirty="0" err="1">
                <a:solidFill>
                  <a:schemeClr val="tx1"/>
                </a:solidFill>
              </a:rPr>
              <a:t>CodeSampleSlide</a:t>
            </a:r>
            <a:r>
              <a:rPr lang="en-US" b="0" dirty="0">
                <a:solidFill>
                  <a:schemeClr val="tx1"/>
                </a:solidFill>
              </a:rPr>
              <a:t> (</a:t>
            </a:r>
            <a:r>
              <a:rPr lang="en-US" b="0" dirty="0" err="1">
                <a:solidFill>
                  <a:schemeClr val="tx1"/>
                </a:solidFill>
              </a:rPr>
              <a:t>int</a:t>
            </a:r>
            <a:r>
              <a:rPr lang="en-US" b="0" dirty="0">
                <a:solidFill>
                  <a:schemeClr val="tx1"/>
                </a:solidFill>
              </a:rPr>
              <a:t> </a:t>
            </a:r>
            <a:r>
              <a:rPr lang="en-US" b="0" dirty="0" err="1">
                <a:solidFill>
                  <a:schemeClr val="tx1"/>
                </a:solidFill>
              </a:rPr>
              <a:t>slideNumber</a:t>
            </a:r>
            <a:r>
              <a:rPr lang="en-US" b="0" dirty="0">
                <a:solidFill>
                  <a:schemeClr val="tx1"/>
                </a:solidFill>
              </a:rPr>
              <a:t>) {</a:t>
            </a:r>
          </a:p>
          <a:p>
            <a:r>
              <a:rPr lang="en-US" b="0" dirty="0">
                <a:solidFill>
                  <a:schemeClr val="tx1"/>
                </a:solidFill>
              </a:rPr>
              <a:t>  if (</a:t>
            </a:r>
            <a:r>
              <a:rPr lang="en-US" b="0" dirty="0" err="1">
                <a:solidFill>
                  <a:schemeClr val="tx1"/>
                </a:solidFill>
              </a:rPr>
              <a:t>slideNumber</a:t>
            </a:r>
            <a:r>
              <a:rPr lang="en-US" b="0" dirty="0">
                <a:solidFill>
                  <a:schemeClr val="tx1"/>
                </a:solidFill>
              </a:rPr>
              <a:t> &lt; 10) {</a:t>
            </a:r>
          </a:p>
          <a:p>
            <a:r>
              <a:rPr lang="en-US" b="0" dirty="0">
                <a:solidFill>
                  <a:schemeClr val="tx1"/>
                </a:solidFill>
              </a:rPr>
              <a:t>    return </a:t>
            </a:r>
            <a:r>
              <a:rPr lang="en-US" b="0" dirty="0" err="1">
                <a:solidFill>
                  <a:schemeClr val="tx1"/>
                </a:solidFill>
              </a:rPr>
              <a:t>interest.curious</a:t>
            </a:r>
            <a:r>
              <a:rPr lang="en-US" b="0" dirty="0">
                <a:solidFill>
                  <a:schemeClr val="tx1"/>
                </a:solidFill>
              </a:rPr>
              <a:t>;</a:t>
            </a:r>
          </a:p>
          <a:p>
            <a:r>
              <a:rPr lang="en-US" b="0" dirty="0">
                <a:solidFill>
                  <a:schemeClr val="tx1"/>
                </a:solidFill>
              </a:rPr>
              <a:t>  } else { </a:t>
            </a:r>
          </a:p>
          <a:p>
            <a:r>
              <a:rPr lang="en-US" b="0" dirty="0">
                <a:solidFill>
                  <a:schemeClr val="tx1"/>
                </a:solidFill>
              </a:rPr>
              <a:t>    // we’re going way too long</a:t>
            </a:r>
          </a:p>
          <a:p>
            <a:r>
              <a:rPr lang="en-US" b="0" dirty="0">
                <a:solidFill>
                  <a:schemeClr val="tx1"/>
                </a:solidFill>
              </a:rPr>
              <a:t>    return </a:t>
            </a:r>
            <a:r>
              <a:rPr lang="en-US" b="0" dirty="0" err="1">
                <a:solidFill>
                  <a:schemeClr val="tx1"/>
                </a:solidFill>
              </a:rPr>
              <a:t>interest.sleepy</a:t>
            </a:r>
            <a:r>
              <a:rPr lang="en-US" b="0" dirty="0">
                <a:solidFill>
                  <a:schemeClr val="tx1"/>
                </a:solidFill>
              </a:rPr>
              <a:t>;</a:t>
            </a:r>
          </a:p>
          <a:p>
            <a:r>
              <a:rPr lang="en-US" b="0" dirty="0">
                <a:solidFill>
                  <a:schemeClr val="tx1"/>
                </a:solidFill>
              </a:rPr>
              <a:t>  }</a:t>
            </a:r>
          </a:p>
          <a:p>
            <a:r>
              <a:rPr lang="en-US" b="0" dirty="0">
                <a:solidFill>
                  <a:schemeClr val="tx1"/>
                </a:solidFill>
              </a:rPr>
              <a:t>}</a:t>
            </a:r>
          </a:p>
          <a:p>
            <a:endParaRPr lang="en-US" b="0" dirty="0"/>
          </a:p>
        </p:txBody>
      </p:sp>
      <p:sp>
        <p:nvSpPr>
          <p:cNvPr id="6" name="Title 5">
            <a:extLst>
              <a:ext uri="{FF2B5EF4-FFF2-40B4-BE49-F238E27FC236}">
                <a16:creationId xmlns:a16="http://schemas.microsoft.com/office/drawing/2014/main" id="{E1B74829-7FC9-40F2-B8DB-6A0CE7BCB2FC}"/>
              </a:ext>
            </a:extLst>
          </p:cNvPr>
          <p:cNvSpPr>
            <a:spLocks noGrp="1"/>
          </p:cNvSpPr>
          <p:nvPr>
            <p:ph type="title"/>
          </p:nvPr>
        </p:nvSpPr>
        <p:spPr/>
        <p:txBody>
          <a:bodyPr/>
          <a:lstStyle/>
          <a:p>
            <a:r>
              <a:rPr lang="en-US" dirty="0"/>
              <a:t>Slides with code snippets</a:t>
            </a:r>
          </a:p>
        </p:txBody>
      </p:sp>
      <p:sp>
        <p:nvSpPr>
          <p:cNvPr id="7" name="Content Placeholder 6">
            <a:extLst>
              <a:ext uri="{FF2B5EF4-FFF2-40B4-BE49-F238E27FC236}">
                <a16:creationId xmlns:a16="http://schemas.microsoft.com/office/drawing/2014/main" id="{47FD1C68-E76C-4C06-A4D1-9E5C4A1CFC5F}"/>
              </a:ext>
            </a:extLst>
          </p:cNvPr>
          <p:cNvSpPr>
            <a:spLocks noGrp="1"/>
          </p:cNvSpPr>
          <p:nvPr>
            <p:ph idx="32"/>
          </p:nvPr>
        </p:nvSpPr>
        <p:spPr/>
        <p:txBody>
          <a:bodyPr/>
          <a:lstStyle/>
          <a:p>
            <a:r>
              <a:rPr lang="en-US" dirty="0"/>
              <a:t>We can make some really interesting points to discuss an API, while providing a code snippet on the side.</a:t>
            </a:r>
          </a:p>
          <a:p>
            <a:r>
              <a:rPr lang="en-US" dirty="0"/>
              <a:t>Benefits of doing this:</a:t>
            </a:r>
          </a:p>
          <a:p>
            <a:pPr lvl="1"/>
            <a:r>
              <a:rPr lang="en-US" dirty="0"/>
              <a:t>Makes the content more useful.</a:t>
            </a:r>
          </a:p>
          <a:p>
            <a:pPr lvl="1"/>
            <a:r>
              <a:rPr lang="en-US" dirty="0"/>
              <a:t>Breaks up the flow a bit.</a:t>
            </a:r>
          </a:p>
          <a:p>
            <a:pPr lvl="1"/>
            <a:r>
              <a:rPr lang="en-US" dirty="0"/>
              <a:t>Makes concepts real.</a:t>
            </a:r>
          </a:p>
        </p:txBody>
      </p:sp>
    </p:spTree>
    <p:extLst>
      <p:ext uri="{BB962C8B-B14F-4D97-AF65-F5344CB8AC3E}">
        <p14:creationId xmlns:p14="http://schemas.microsoft.com/office/powerpoint/2010/main" val="23676676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A1279E7-47E2-4E6E-8710-5468C925F174}"/>
              </a:ext>
            </a:extLst>
          </p:cNvPr>
          <p:cNvSpPr>
            <a:spLocks noGrp="1"/>
          </p:cNvSpPr>
          <p:nvPr>
            <p:ph type="body" sz="quarter" idx="29"/>
          </p:nvPr>
        </p:nvSpPr>
        <p:spPr/>
        <p:txBody>
          <a:bodyPr/>
          <a:lstStyle/>
          <a:p>
            <a:r>
              <a:rPr lang="en-US" b="0" dirty="0"/>
              <a:t>interest </a:t>
            </a:r>
            <a:r>
              <a:rPr lang="en-US" b="0" dirty="0" err="1"/>
              <a:t>CodeSampleSlide</a:t>
            </a:r>
            <a:r>
              <a:rPr lang="en-US" b="0" dirty="0"/>
              <a:t> (</a:t>
            </a:r>
            <a:r>
              <a:rPr lang="en-US" b="0" dirty="0" err="1"/>
              <a:t>int</a:t>
            </a:r>
            <a:r>
              <a:rPr lang="en-US" b="0" dirty="0"/>
              <a:t> </a:t>
            </a:r>
            <a:r>
              <a:rPr lang="en-US" b="0" dirty="0" err="1"/>
              <a:t>slideNumber</a:t>
            </a:r>
            <a:r>
              <a:rPr lang="en-US" b="0" dirty="0"/>
              <a:t>) {</a:t>
            </a:r>
          </a:p>
          <a:p>
            <a:r>
              <a:rPr lang="en-US" b="0" dirty="0"/>
              <a:t>  if (</a:t>
            </a:r>
            <a:r>
              <a:rPr lang="en-US" b="0" dirty="0" err="1"/>
              <a:t>slideNumber</a:t>
            </a:r>
            <a:r>
              <a:rPr lang="en-US" b="0" dirty="0"/>
              <a:t> &lt; 10) {</a:t>
            </a:r>
          </a:p>
          <a:p>
            <a:r>
              <a:rPr lang="en-US" b="0" dirty="0"/>
              <a:t>    return </a:t>
            </a:r>
            <a:r>
              <a:rPr lang="en-US" b="0" dirty="0" err="1"/>
              <a:t>interest.curious</a:t>
            </a:r>
            <a:r>
              <a:rPr lang="en-US" b="0" dirty="0"/>
              <a:t>;</a:t>
            </a:r>
          </a:p>
          <a:p>
            <a:r>
              <a:rPr lang="en-US" b="0" dirty="0"/>
              <a:t>  } else { </a:t>
            </a:r>
          </a:p>
          <a:p>
            <a:r>
              <a:rPr lang="en-US" b="0" dirty="0"/>
              <a:t>    // we’re going way too long</a:t>
            </a:r>
          </a:p>
          <a:p>
            <a:r>
              <a:rPr lang="en-US" b="0" dirty="0"/>
              <a:t>    return </a:t>
            </a:r>
            <a:r>
              <a:rPr lang="en-US" b="0" dirty="0" err="1"/>
              <a:t>interest.sleepy</a:t>
            </a:r>
            <a:r>
              <a:rPr lang="en-US" b="0" dirty="0"/>
              <a:t>;</a:t>
            </a:r>
          </a:p>
          <a:p>
            <a:r>
              <a:rPr lang="en-US" b="0" dirty="0"/>
              <a:t>  }</a:t>
            </a:r>
          </a:p>
          <a:p>
            <a:r>
              <a:rPr lang="en-US" b="0" dirty="0"/>
              <a:t>}</a:t>
            </a:r>
          </a:p>
          <a:p>
            <a:endParaRPr lang="en-US" dirty="0"/>
          </a:p>
        </p:txBody>
      </p:sp>
      <p:sp>
        <p:nvSpPr>
          <p:cNvPr id="7" name="Title 6">
            <a:extLst>
              <a:ext uri="{FF2B5EF4-FFF2-40B4-BE49-F238E27FC236}">
                <a16:creationId xmlns:a16="http://schemas.microsoft.com/office/drawing/2014/main" id="{D559069E-5064-474D-B3BF-0D39B53305C6}"/>
              </a:ext>
            </a:extLst>
          </p:cNvPr>
          <p:cNvSpPr>
            <a:spLocks noGrp="1"/>
          </p:cNvSpPr>
          <p:nvPr>
            <p:ph type="title"/>
          </p:nvPr>
        </p:nvSpPr>
        <p:spPr/>
        <p:txBody>
          <a:bodyPr/>
          <a:lstStyle/>
          <a:p>
            <a:r>
              <a:rPr lang="en-US"/>
              <a:t>Standalone code snippet slide</a:t>
            </a:r>
            <a:endParaRPr lang="en-US" dirty="0"/>
          </a:p>
        </p:txBody>
      </p:sp>
    </p:spTree>
    <p:extLst>
      <p:ext uri="{BB962C8B-B14F-4D97-AF65-F5344CB8AC3E}">
        <p14:creationId xmlns:p14="http://schemas.microsoft.com/office/powerpoint/2010/main" val="42319538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19CB48-D1F1-B64E-842B-E36EEA300AEB}"/>
              </a:ext>
            </a:extLst>
          </p:cNvPr>
          <p:cNvSpPr>
            <a:spLocks noGrp="1"/>
          </p:cNvSpPr>
          <p:nvPr>
            <p:ph idx="1"/>
          </p:nvPr>
        </p:nvSpPr>
        <p:spPr/>
        <p:txBody>
          <a:bodyPr/>
          <a:lstStyle/>
          <a:p>
            <a:r>
              <a:rPr lang="en-US" dirty="0"/>
              <a:t>This is a big statement slide.</a:t>
            </a:r>
            <a:br>
              <a:rPr lang="en-US" dirty="0"/>
            </a:br>
            <a:r>
              <a:rPr lang="en-US" dirty="0"/>
              <a:t>Font is 44pt Segoe UI Regular. </a:t>
            </a:r>
            <a:br>
              <a:rPr lang="en-US" dirty="0"/>
            </a:br>
            <a:r>
              <a:rPr lang="en-US" dirty="0"/>
              <a:t>To keep lines of text together, </a:t>
            </a:r>
            <a:br>
              <a:rPr lang="en-US" dirty="0"/>
            </a:br>
            <a:r>
              <a:rPr lang="en-US" dirty="0"/>
              <a:t>use soft returns (shift + return).</a:t>
            </a:r>
          </a:p>
          <a:p>
            <a:pPr lvl="1"/>
            <a:r>
              <a:rPr lang="en-US" dirty="0"/>
              <a:t>— Firsty Lastnamington</a:t>
            </a:r>
          </a:p>
        </p:txBody>
      </p:sp>
    </p:spTree>
    <p:extLst>
      <p:ext uri="{BB962C8B-B14F-4D97-AF65-F5344CB8AC3E}">
        <p14:creationId xmlns:p14="http://schemas.microsoft.com/office/powerpoint/2010/main" val="221278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Table 3 columns</a:t>
            </a:r>
          </a:p>
        </p:txBody>
      </p:sp>
      <p:sp>
        <p:nvSpPr>
          <p:cNvPr id="3" name="Subtitle 2">
            <a:extLst>
              <a:ext uri="{FF2B5EF4-FFF2-40B4-BE49-F238E27FC236}">
                <a16:creationId xmlns:a16="http://schemas.microsoft.com/office/drawing/2014/main" id="{FC2FCE7A-BCE0-4ED9-BB3D-0F8556F21AEC}"/>
              </a:ext>
            </a:extLst>
          </p:cNvPr>
          <p:cNvSpPr>
            <a:spLocks noGrp="1"/>
          </p:cNvSpPr>
          <p:nvPr>
            <p:ph type="subTitle" idx="27"/>
          </p:nvPr>
        </p:nvSpPr>
        <p:spPr/>
        <p:txBody>
          <a:bodyPr/>
          <a:lstStyle/>
          <a:p>
            <a:endParaRPr lang="en-US"/>
          </a:p>
        </p:txBody>
      </p:sp>
      <p:graphicFrame>
        <p:nvGraphicFramePr>
          <p:cNvPr id="7" name="Table 6"/>
          <p:cNvGraphicFramePr>
            <a:graphicFrameLocks noGrp="1"/>
          </p:cNvGraphicFramePr>
          <p:nvPr>
            <p:extLst>
              <p:ext uri="{D42A27DB-BD31-4B8C-83A1-F6EECF244321}">
                <p14:modId xmlns:p14="http://schemas.microsoft.com/office/powerpoint/2010/main" val="3318589595"/>
              </p:ext>
            </p:extLst>
          </p:nvPr>
        </p:nvGraphicFramePr>
        <p:xfrm>
          <a:off x="457200" y="2123166"/>
          <a:ext cx="11277600" cy="4224802"/>
        </p:xfrm>
        <a:graphic>
          <a:graphicData uri="http://schemas.openxmlformats.org/drawingml/2006/table">
            <a:tbl>
              <a:tblPr firstRow="1">
                <a:effectLst/>
                <a:tableStyleId>{5C22544A-7EE6-4342-B048-85BDC9FD1C3A}</a:tableStyleId>
              </a:tblPr>
              <a:tblGrid>
                <a:gridCol w="3759200">
                  <a:extLst>
                    <a:ext uri="{9D8B030D-6E8A-4147-A177-3AD203B41FA5}">
                      <a16:colId xmlns:a16="http://schemas.microsoft.com/office/drawing/2014/main" val="20000"/>
                    </a:ext>
                  </a:extLst>
                </a:gridCol>
                <a:gridCol w="3759200">
                  <a:extLst>
                    <a:ext uri="{9D8B030D-6E8A-4147-A177-3AD203B41FA5}">
                      <a16:colId xmlns:a16="http://schemas.microsoft.com/office/drawing/2014/main" val="20001"/>
                    </a:ext>
                  </a:extLst>
                </a:gridCol>
                <a:gridCol w="3759200">
                  <a:extLst>
                    <a:ext uri="{9D8B030D-6E8A-4147-A177-3AD203B41FA5}">
                      <a16:colId xmlns:a16="http://schemas.microsoft.com/office/drawing/2014/main" val="20002"/>
                    </a:ext>
                  </a:extLst>
                </a:gridCol>
              </a:tblGrid>
              <a:tr h="713506">
                <a:tc>
                  <a:txBody>
                    <a:bodyPr/>
                    <a:lstStyle/>
                    <a:p>
                      <a:pPr defTabSz="932472" fontAlgn="base">
                        <a:lnSpc>
                          <a:spcPct val="90000"/>
                        </a:lnSpc>
                        <a:spcBef>
                          <a:spcPct val="0"/>
                        </a:spcBef>
                        <a:spcAft>
                          <a:spcPct val="0"/>
                        </a:spcAft>
                      </a:pPr>
                      <a:r>
                        <a:rPr lang="en-US" sz="2000" b="1" i="0" kern="1200" dirty="0">
                          <a:solidFill>
                            <a:schemeClr val="bg2"/>
                          </a:solidFill>
                          <a:latin typeface="Segoe UI Semibold" charset="0"/>
                          <a:ea typeface="Segoe UI Semibold" charset="0"/>
                          <a:cs typeface="Segoe UI Semibold" charset="0"/>
                        </a:rPr>
                        <a:t>Table header</a:t>
                      </a:r>
                    </a:p>
                  </a:txBody>
                  <a:tcPr marL="182880" marR="182880" marT="91440" marB="91440" anchor="ctr">
                    <a:lnL w="12700" cmpd="sng">
                      <a:noFill/>
                    </a:lnL>
                    <a:lnR w="76200" cap="flat" cmpd="sng" algn="ctr">
                      <a:solidFill>
                        <a:schemeClr val="bg1"/>
                      </a:solidFill>
                      <a:prstDash val="solid"/>
                      <a:round/>
                      <a:headEnd type="none" w="med" len="med"/>
                      <a:tailEnd type="none" w="med" len="med"/>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l" defTabSz="932472" rtl="0" eaLnBrk="1" fontAlgn="base" latinLnBrk="0" hangingPunct="1">
                        <a:lnSpc>
                          <a:spcPct val="90000"/>
                        </a:lnSpc>
                        <a:spcBef>
                          <a:spcPct val="0"/>
                        </a:spcBef>
                        <a:spcAft>
                          <a:spcPct val="0"/>
                        </a:spcAft>
                      </a:pPr>
                      <a:r>
                        <a:rPr lang="en-US" sz="2000" b="1" i="0" kern="1200" dirty="0">
                          <a:solidFill>
                            <a:schemeClr val="bg2"/>
                          </a:solidFill>
                          <a:latin typeface="Segoe UI Semibold" charset="0"/>
                          <a:ea typeface="Segoe UI Semibold" charset="0"/>
                          <a:cs typeface="Segoe UI Semibold" charset="0"/>
                        </a:rPr>
                        <a:t>Table header</a:t>
                      </a:r>
                    </a:p>
                  </a:txBody>
                  <a:tcPr marL="182880" marR="182880" marT="9144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l" defTabSz="932472" rtl="0" eaLnBrk="1" fontAlgn="base" latinLnBrk="0" hangingPunct="1">
                        <a:lnSpc>
                          <a:spcPct val="90000"/>
                        </a:lnSpc>
                        <a:spcBef>
                          <a:spcPct val="0"/>
                        </a:spcBef>
                        <a:spcAft>
                          <a:spcPct val="0"/>
                        </a:spcAft>
                      </a:pPr>
                      <a:r>
                        <a:rPr lang="en-US" sz="2000" b="1" i="0" kern="1200" dirty="0">
                          <a:solidFill>
                            <a:schemeClr val="bg2"/>
                          </a:solidFill>
                          <a:latin typeface="Segoe UI Semibold" charset="0"/>
                          <a:ea typeface="Segoe UI Semibold" charset="0"/>
                          <a:cs typeface="Segoe UI Semibold" charset="0"/>
                        </a:rPr>
                        <a:t>Table header</a:t>
                      </a:r>
                    </a:p>
                  </a:txBody>
                  <a:tcPr marL="182880" marR="182880" marT="91440" marB="91440" anchor="ctr">
                    <a:lnL w="76200" cap="flat" cmpd="sng" algn="ctr">
                      <a:solidFill>
                        <a:schemeClr val="bg1"/>
                      </a:solidFill>
                      <a:prstDash val="solid"/>
                      <a:round/>
                      <a:headEnd type="none" w="med" len="med"/>
                      <a:tailEnd type="none" w="med" len="med"/>
                    </a:lnL>
                    <a:lnR w="12700" cmpd="sng">
                      <a:noFill/>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1783080">
                <a:tc>
                  <a:txBody>
                    <a:bodyPr/>
                    <a:lstStyle/>
                    <a:p>
                      <a:r>
                        <a:rPr lang="en-US" sz="2000" kern="1200" dirty="0">
                          <a:solidFill>
                            <a:schemeClr val="tx2"/>
                          </a:solidFill>
                          <a:latin typeface="+mn-lt"/>
                          <a:ea typeface="+mn-ea"/>
                          <a:cs typeface="+mn-cs"/>
                        </a:rPr>
                        <a:t>Text</a:t>
                      </a:r>
                    </a:p>
                  </a:txBody>
                  <a:tcPr marL="182880" marR="182880" marT="91440" marB="91440">
                    <a:lnL w="6350" cap="flat" cmpd="sng" algn="ctr">
                      <a:solidFill>
                        <a:schemeClr val="accent5"/>
                      </a:solidFill>
                      <a:prstDash val="sysDot"/>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20000"/>
                        <a:lumOff val="80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000" kern="1200" dirty="0">
                          <a:solidFill>
                            <a:schemeClr val="tx2"/>
                          </a:solidFill>
                          <a:latin typeface="+mn-lt"/>
                          <a:ea typeface="+mn-ea"/>
                          <a:cs typeface="+mn-cs"/>
                        </a:rPr>
                        <a:t>Text</a:t>
                      </a:r>
                    </a:p>
                  </a:txBody>
                  <a:tcPr marL="182880" marR="182880" marT="91440" marB="9144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20000"/>
                        <a:lumOff val="80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000" kern="1200" dirty="0">
                          <a:solidFill>
                            <a:schemeClr val="tx2"/>
                          </a:solidFill>
                          <a:latin typeface="+mn-lt"/>
                          <a:ea typeface="+mn-ea"/>
                          <a:cs typeface="+mn-cs"/>
                        </a:rPr>
                        <a:t>Text</a:t>
                      </a:r>
                    </a:p>
                  </a:txBody>
                  <a:tcPr marL="182880" marR="182880" marT="91440" marB="91440">
                    <a:lnL w="76200" cap="flat" cmpd="sng" algn="ctr">
                      <a:solidFill>
                        <a:schemeClr val="bg1"/>
                      </a:solidFill>
                      <a:prstDash val="solid"/>
                      <a:round/>
                      <a:headEnd type="none" w="med" len="med"/>
                      <a:tailEnd type="none" w="med" len="med"/>
                    </a:lnL>
                    <a:lnR w="6350" cap="flat" cmpd="sng" algn="ctr">
                      <a:solidFill>
                        <a:schemeClr val="accent5"/>
                      </a:solidFill>
                      <a:prstDash val="sysDot"/>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20000"/>
                        <a:lumOff val="80000"/>
                      </a:schemeClr>
                    </a:solidFill>
                  </a:tcPr>
                </a:tc>
                <a:extLst>
                  <a:ext uri="{0D108BD9-81ED-4DB2-BD59-A6C34878D82A}">
                    <a16:rowId xmlns:a16="http://schemas.microsoft.com/office/drawing/2014/main" val="10001"/>
                  </a:ext>
                </a:extLst>
              </a:tr>
              <a:tr h="1728216">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000" kern="1200" dirty="0">
                          <a:solidFill>
                            <a:schemeClr val="tx2"/>
                          </a:solidFill>
                          <a:latin typeface="+mn-lt"/>
                          <a:ea typeface="+mn-ea"/>
                          <a:cs typeface="+mn-cs"/>
                        </a:rPr>
                        <a:t>Text</a:t>
                      </a:r>
                    </a:p>
                  </a:txBody>
                  <a:tcPr marL="182880" marR="182880" marT="91440" marB="91440">
                    <a:lnL w="6350" cap="flat" cmpd="sng" algn="ctr">
                      <a:solidFill>
                        <a:schemeClr val="accent5"/>
                      </a:solidFill>
                      <a:prstDash val="sysDot"/>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20000"/>
                        <a:lumOff val="80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000" kern="1200" dirty="0">
                          <a:solidFill>
                            <a:schemeClr val="tx2"/>
                          </a:solidFill>
                          <a:latin typeface="+mn-lt"/>
                          <a:ea typeface="+mn-ea"/>
                          <a:cs typeface="+mn-cs"/>
                        </a:rPr>
                        <a:t>Text</a:t>
                      </a:r>
                    </a:p>
                  </a:txBody>
                  <a:tcPr marL="182880" marR="182880" marT="91440" marB="9144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20000"/>
                        <a:lumOff val="80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000" b="1" i="1" dirty="0">
                          <a:solidFill>
                            <a:schemeClr val="tx2"/>
                          </a:solidFill>
                          <a:latin typeface="+mn-lt"/>
                        </a:rPr>
                        <a:t>Tip: </a:t>
                      </a:r>
                      <a:r>
                        <a:rPr lang="en-US" sz="2000" b="0" i="1" dirty="0">
                          <a:solidFill>
                            <a:schemeClr val="tx2"/>
                          </a:solidFill>
                          <a:latin typeface="+mn-lt"/>
                        </a:rPr>
                        <a:t>To</a:t>
                      </a:r>
                      <a:r>
                        <a:rPr lang="en-US" sz="2000" b="0" i="1" baseline="0" dirty="0">
                          <a:solidFill>
                            <a:schemeClr val="tx2"/>
                          </a:solidFill>
                          <a:latin typeface="+mn-lt"/>
                        </a:rPr>
                        <a:t> quickly add a row, p</a:t>
                      </a:r>
                      <a:r>
                        <a:rPr lang="en-US" sz="2000" i="1" dirty="0">
                          <a:solidFill>
                            <a:schemeClr val="tx2"/>
                          </a:solidFill>
                          <a:latin typeface="+mn-lt"/>
                        </a:rPr>
                        <a:t>lace cursor</a:t>
                      </a:r>
                      <a:r>
                        <a:rPr lang="en-US" sz="2000" i="1" baseline="0" dirty="0">
                          <a:solidFill>
                            <a:schemeClr val="tx2"/>
                          </a:solidFill>
                          <a:latin typeface="+mn-lt"/>
                        </a:rPr>
                        <a:t> in this </a:t>
                      </a:r>
                      <a:r>
                        <a:rPr lang="en-US" sz="2000" b="1" i="1" baseline="0" dirty="0">
                          <a:solidFill>
                            <a:schemeClr val="tx2"/>
                          </a:solidFill>
                          <a:latin typeface="+mn-lt"/>
                        </a:rPr>
                        <a:t>last cell </a:t>
                      </a:r>
                      <a:r>
                        <a:rPr lang="en-US" sz="2000" i="1" baseline="0" dirty="0">
                          <a:solidFill>
                            <a:schemeClr val="tx2"/>
                          </a:solidFill>
                          <a:latin typeface="+mn-lt"/>
                        </a:rPr>
                        <a:t>and </a:t>
                      </a:r>
                      <a:r>
                        <a:rPr lang="en-US" sz="2000" i="1" dirty="0">
                          <a:solidFill>
                            <a:schemeClr val="tx2"/>
                          </a:solidFill>
                          <a:latin typeface="+mn-lt"/>
                        </a:rPr>
                        <a:t>hit </a:t>
                      </a:r>
                      <a:r>
                        <a:rPr lang="en-US" sz="2000" b="1" i="1" dirty="0">
                          <a:solidFill>
                            <a:schemeClr val="tx2"/>
                          </a:solidFill>
                          <a:latin typeface="+mn-lt"/>
                        </a:rPr>
                        <a:t>Tab</a:t>
                      </a:r>
                      <a:r>
                        <a:rPr lang="en-US" sz="2000" i="1" dirty="0">
                          <a:solidFill>
                            <a:schemeClr val="tx2"/>
                          </a:solidFill>
                          <a:latin typeface="+mj-lt"/>
                        </a:rPr>
                        <a:t> </a:t>
                      </a:r>
                      <a:r>
                        <a:rPr lang="en-US" sz="2000" i="1" dirty="0">
                          <a:solidFill>
                            <a:schemeClr val="tx2"/>
                          </a:solidFill>
                          <a:latin typeface="+mn-lt"/>
                        </a:rPr>
                        <a:t>key</a:t>
                      </a:r>
                    </a:p>
                    <a:p>
                      <a:endParaRPr lang="en-US" sz="2000" kern="1200" dirty="0">
                        <a:solidFill>
                          <a:schemeClr val="tx2"/>
                        </a:solidFill>
                        <a:latin typeface="+mj-lt"/>
                        <a:ea typeface="+mn-ea"/>
                        <a:cs typeface="+mn-cs"/>
                      </a:endParaRPr>
                    </a:p>
                  </a:txBody>
                  <a:tcPr marL="182880" marR="182880" marT="91440" marB="91440">
                    <a:lnL w="76200" cap="flat" cmpd="sng" algn="ctr">
                      <a:solidFill>
                        <a:schemeClr val="bg1"/>
                      </a:solidFill>
                      <a:prstDash val="solid"/>
                      <a:round/>
                      <a:headEnd type="none" w="med" len="med"/>
                      <a:tailEnd type="none" w="med" len="med"/>
                    </a:lnL>
                    <a:lnR w="6350" cap="flat" cmpd="sng" algn="ctr">
                      <a:solidFill>
                        <a:schemeClr val="accent5"/>
                      </a:solidFill>
                      <a:prstDash val="sysDot"/>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20000"/>
                        <a:lumOff val="8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138065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30"/>
          </p:nvPr>
        </p:nvPicPr>
        <p:blipFill>
          <a:blip r:embed="rId3">
            <a:extLst>
              <a:ext uri="{28A0092B-C50C-407E-A947-70E740481C1C}">
                <a14:useLocalDpi xmlns:a14="http://schemas.microsoft.com/office/drawing/2010/main" val="0"/>
              </a:ext>
            </a:extLst>
          </a:blip>
          <a:srcRect t="7076" b="7076"/>
          <a:stretch>
            <a:fillRect/>
          </a:stretch>
        </p:blipFill>
        <p:spPr/>
      </p:pic>
      <p:sp>
        <p:nvSpPr>
          <p:cNvPr id="3" name="Title 2">
            <a:extLst>
              <a:ext uri="{FF2B5EF4-FFF2-40B4-BE49-F238E27FC236}">
                <a16:creationId xmlns:a16="http://schemas.microsoft.com/office/drawing/2014/main" id="{E9E5790B-FC8E-44A7-B2F5-08CF4F66F81A}"/>
              </a:ext>
            </a:extLst>
          </p:cNvPr>
          <p:cNvSpPr>
            <a:spLocks noGrp="1"/>
          </p:cNvSpPr>
          <p:nvPr>
            <p:ph type="title"/>
          </p:nvPr>
        </p:nvSpPr>
        <p:spPr/>
        <p:txBody>
          <a:bodyPr/>
          <a:lstStyle/>
          <a:p>
            <a:r>
              <a:rPr lang="en-US" dirty="0"/>
              <a:t>Image</a:t>
            </a:r>
          </a:p>
        </p:txBody>
      </p:sp>
      <p:sp>
        <p:nvSpPr>
          <p:cNvPr id="2" name="Text Placeholder 1"/>
          <p:cNvSpPr>
            <a:spLocks noGrp="1"/>
          </p:cNvSpPr>
          <p:nvPr>
            <p:ph idx="32"/>
          </p:nvPr>
        </p:nvSpPr>
        <p:spPr/>
        <p:txBody>
          <a:bodyPr/>
          <a:lstStyle/>
          <a:p>
            <a:r>
              <a:rPr lang="en-US" dirty="0"/>
              <a:t>Main topic: Size 28pt </a:t>
            </a:r>
            <a:r>
              <a:rPr lang="en-US" dirty="0" err="1"/>
              <a:t>Semibold</a:t>
            </a:r>
            <a:endParaRPr lang="en-US" dirty="0"/>
          </a:p>
          <a:p>
            <a:pPr lvl="1"/>
            <a:r>
              <a:rPr lang="en-US" dirty="0"/>
              <a:t>Size 20pt for subtopic text</a:t>
            </a:r>
          </a:p>
          <a:p>
            <a:pPr lvl="1"/>
            <a:r>
              <a:rPr lang="en-US" dirty="0"/>
              <a:t>Size 20pt for subtopic text</a:t>
            </a:r>
          </a:p>
          <a:p>
            <a:r>
              <a:rPr lang="en-US" dirty="0"/>
              <a:t>Main topic: Size 28pt </a:t>
            </a:r>
            <a:r>
              <a:rPr lang="en-US" dirty="0" err="1"/>
              <a:t>Semibold</a:t>
            </a:r>
            <a:endParaRPr lang="en-US" dirty="0"/>
          </a:p>
          <a:p>
            <a:pPr lvl="1"/>
            <a:r>
              <a:rPr lang="en-US" dirty="0"/>
              <a:t>The slant is on the master slide and can be used over any half-width photo or copy/pasted and reshaped to fit other photo layouts as needed.</a:t>
            </a:r>
          </a:p>
        </p:txBody>
      </p:sp>
    </p:spTree>
    <p:extLst>
      <p:ext uri="{BB962C8B-B14F-4D97-AF65-F5344CB8AC3E}">
        <p14:creationId xmlns:p14="http://schemas.microsoft.com/office/powerpoint/2010/main" val="3994428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502010-3439-4F9B-9029-C188DD427D02}"/>
              </a:ext>
            </a:extLst>
          </p:cNvPr>
          <p:cNvSpPr>
            <a:spLocks noGrp="1"/>
          </p:cNvSpPr>
          <p:nvPr>
            <p:ph type="title"/>
          </p:nvPr>
        </p:nvSpPr>
        <p:spPr/>
        <p:txBody>
          <a:bodyPr/>
          <a:lstStyle/>
          <a:p>
            <a:r>
              <a:rPr lang="en-US"/>
              <a:t>Demo</a:t>
            </a:r>
            <a:endParaRPr lang="en-US" dirty="0"/>
          </a:p>
        </p:txBody>
      </p:sp>
      <p:sp>
        <p:nvSpPr>
          <p:cNvPr id="10" name="Text Placeholder 9">
            <a:extLst>
              <a:ext uri="{FF2B5EF4-FFF2-40B4-BE49-F238E27FC236}">
                <a16:creationId xmlns:a16="http://schemas.microsoft.com/office/drawing/2014/main" id="{DC38339A-CBA5-4F44-97CF-07A8434C434E}"/>
              </a:ext>
            </a:extLst>
          </p:cNvPr>
          <p:cNvSpPr>
            <a:spLocks noGrp="1"/>
          </p:cNvSpPr>
          <p:nvPr>
            <p:ph type="body" idx="7"/>
          </p:nvPr>
        </p:nvSpPr>
        <p:spPr/>
        <p:txBody>
          <a:bodyPr anchor="t" anchorCtr="0"/>
          <a:lstStyle/>
          <a:p>
            <a:r>
              <a:rPr lang="en-US" dirty="0"/>
              <a:t>Using this really cool feature</a:t>
            </a:r>
          </a:p>
        </p:txBody>
      </p:sp>
      <p:sp>
        <p:nvSpPr>
          <p:cNvPr id="2" name="Text Placeholder 1">
            <a:extLst>
              <a:ext uri="{FF2B5EF4-FFF2-40B4-BE49-F238E27FC236}">
                <a16:creationId xmlns:a16="http://schemas.microsoft.com/office/drawing/2014/main" id="{D2759D0F-C34D-4DA2-9743-6BAB125B6D37}"/>
              </a:ext>
            </a:extLst>
          </p:cNvPr>
          <p:cNvSpPr>
            <a:spLocks noGrp="1"/>
          </p:cNvSpPr>
          <p:nvPr>
            <p:ph type="body" sz="quarter" idx="25"/>
          </p:nvPr>
        </p:nvSpPr>
        <p:spPr/>
        <p:txBody>
          <a:bodyPr/>
          <a:lstStyle/>
          <a:p>
            <a:r>
              <a:rPr lang="en-US" dirty="0"/>
              <a:t>Speaker</a:t>
            </a:r>
          </a:p>
        </p:txBody>
      </p:sp>
      <p:sp>
        <p:nvSpPr>
          <p:cNvPr id="3" name="Text Placeholder 2">
            <a:extLst>
              <a:ext uri="{FF2B5EF4-FFF2-40B4-BE49-F238E27FC236}">
                <a16:creationId xmlns:a16="http://schemas.microsoft.com/office/drawing/2014/main" id="{14A1432F-EDE6-4DB6-9B80-FFC9139BB903}"/>
              </a:ext>
            </a:extLst>
          </p:cNvPr>
          <p:cNvSpPr>
            <a:spLocks noGrp="1"/>
          </p:cNvSpPr>
          <p:nvPr>
            <p:ph type="body" sz="quarter" idx="26"/>
          </p:nvPr>
        </p:nvSpPr>
        <p:spPr/>
        <p:txBody>
          <a:bodyPr/>
          <a:lstStyle/>
          <a:p>
            <a:endParaRPr lang="en-US"/>
          </a:p>
        </p:txBody>
      </p:sp>
    </p:spTree>
    <p:extLst>
      <p:ext uri="{BB962C8B-B14F-4D97-AF65-F5344CB8AC3E}">
        <p14:creationId xmlns:p14="http://schemas.microsoft.com/office/powerpoint/2010/main" val="746883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89CFC-1B9C-47AD-9637-E99407615BDD}"/>
              </a:ext>
            </a:extLst>
          </p:cNvPr>
          <p:cNvSpPr>
            <a:spLocks noGrp="1"/>
          </p:cNvSpPr>
          <p:nvPr>
            <p:ph type="title"/>
          </p:nvPr>
        </p:nvSpPr>
        <p:spPr/>
        <p:txBody>
          <a:bodyPr>
            <a:normAutofit/>
          </a:bodyPr>
          <a:lstStyle/>
          <a:p>
            <a:r>
              <a:rPr lang="en-US" dirty="0"/>
              <a:t>Functions + API Management</a:t>
            </a:r>
          </a:p>
        </p:txBody>
      </p:sp>
      <p:sp>
        <p:nvSpPr>
          <p:cNvPr id="6" name="Subtitle 5">
            <a:extLst>
              <a:ext uri="{FF2B5EF4-FFF2-40B4-BE49-F238E27FC236}">
                <a16:creationId xmlns:a16="http://schemas.microsoft.com/office/drawing/2014/main" id="{A9C5C813-FAA9-4EF6-9053-04C360C2EC90}"/>
              </a:ext>
            </a:extLst>
          </p:cNvPr>
          <p:cNvSpPr>
            <a:spLocks noGrp="1"/>
          </p:cNvSpPr>
          <p:nvPr>
            <p:ph type="subTitle" idx="27"/>
          </p:nvPr>
        </p:nvSpPr>
        <p:spPr/>
        <p:txBody>
          <a:bodyPr/>
          <a:lstStyle/>
          <a:p>
            <a:r>
              <a:rPr lang="en-US" dirty="0"/>
              <a:t>Simplified experience to exposed Functions via API Management</a:t>
            </a:r>
          </a:p>
        </p:txBody>
      </p:sp>
      <p:sp>
        <p:nvSpPr>
          <p:cNvPr id="7" name="Content Placeholder 6">
            <a:extLst>
              <a:ext uri="{FF2B5EF4-FFF2-40B4-BE49-F238E27FC236}">
                <a16:creationId xmlns:a16="http://schemas.microsoft.com/office/drawing/2014/main" id="{378D0EA0-4EBE-49C1-835C-1B1274B0C1AD}"/>
              </a:ext>
            </a:extLst>
          </p:cNvPr>
          <p:cNvSpPr>
            <a:spLocks noGrp="1"/>
          </p:cNvSpPr>
          <p:nvPr>
            <p:ph idx="32"/>
          </p:nvPr>
        </p:nvSpPr>
        <p:spPr/>
        <p:txBody>
          <a:bodyPr/>
          <a:lstStyle/>
          <a:p>
            <a:endParaRPr lang="en-US"/>
          </a:p>
        </p:txBody>
      </p:sp>
      <p:pic>
        <p:nvPicPr>
          <p:cNvPr id="9" name="Picture 8">
            <a:extLst>
              <a:ext uri="{FF2B5EF4-FFF2-40B4-BE49-F238E27FC236}">
                <a16:creationId xmlns:a16="http://schemas.microsoft.com/office/drawing/2014/main" id="{729EC1BC-AD61-41B3-A681-8C9B6738F689}"/>
              </a:ext>
            </a:extLst>
          </p:cNvPr>
          <p:cNvPicPr>
            <a:picLocks noChangeAspect="1"/>
          </p:cNvPicPr>
          <p:nvPr/>
        </p:nvPicPr>
        <p:blipFill>
          <a:blip r:embed="rId3"/>
          <a:stretch>
            <a:fillRect/>
          </a:stretch>
        </p:blipFill>
        <p:spPr>
          <a:xfrm>
            <a:off x="99966" y="1519170"/>
            <a:ext cx="12033504" cy="4654739"/>
          </a:xfrm>
          <a:prstGeom prst="rect">
            <a:avLst/>
          </a:prstGeom>
        </p:spPr>
      </p:pic>
    </p:spTree>
    <p:extLst>
      <p:ext uri="{BB962C8B-B14F-4D97-AF65-F5344CB8AC3E}">
        <p14:creationId xmlns:p14="http://schemas.microsoft.com/office/powerpoint/2010/main" val="40676594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2B98888-B54F-481F-92C5-3F043D750861}"/>
              </a:ext>
            </a:extLst>
          </p:cNvPr>
          <p:cNvSpPr>
            <a:spLocks noGrp="1"/>
          </p:cNvSpPr>
          <p:nvPr>
            <p:ph type="title"/>
          </p:nvPr>
        </p:nvSpPr>
        <p:spPr/>
        <p:txBody>
          <a:bodyPr/>
          <a:lstStyle/>
          <a:p>
            <a:r>
              <a:rPr lang="en-US" dirty="0"/>
              <a:t>Hidden text slide</a:t>
            </a:r>
          </a:p>
        </p:txBody>
      </p:sp>
      <p:sp>
        <p:nvSpPr>
          <p:cNvPr id="12" name="Content Placeholder 11">
            <a:extLst>
              <a:ext uri="{FF2B5EF4-FFF2-40B4-BE49-F238E27FC236}">
                <a16:creationId xmlns:a16="http://schemas.microsoft.com/office/drawing/2014/main" id="{F6F07323-1E7F-4208-8E96-1A05464C801F}"/>
              </a:ext>
            </a:extLst>
          </p:cNvPr>
          <p:cNvSpPr>
            <a:spLocks noGrp="1"/>
          </p:cNvSpPr>
          <p:nvPr>
            <p:ph sz="quarter" idx="12"/>
          </p:nvPr>
        </p:nvSpPr>
        <p:spPr/>
        <p:txBody>
          <a:bodyPr/>
          <a:lstStyle/>
          <a:p>
            <a:r>
              <a:rPr lang="en-US" dirty="0"/>
              <a:t>Some speakers at Microsoft like to use this slide for hidden “notes slides”. These can be useful for providing details around demos (key points; code/script location; etc.).</a:t>
            </a:r>
          </a:p>
          <a:p>
            <a:r>
              <a:rPr lang="en-US" dirty="0"/>
              <a:t>Delete it if you don’t want to use it.</a:t>
            </a:r>
          </a:p>
        </p:txBody>
      </p:sp>
    </p:spTree>
    <p:extLst>
      <p:ext uri="{BB962C8B-B14F-4D97-AF65-F5344CB8AC3E}">
        <p14:creationId xmlns:p14="http://schemas.microsoft.com/office/powerpoint/2010/main" val="7546917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C96566D-DD1D-414C-AADD-B4F88E2FBB1B}"/>
              </a:ext>
            </a:extLst>
          </p:cNvPr>
          <p:cNvSpPr>
            <a:spLocks noGrp="1"/>
          </p:cNvSpPr>
          <p:nvPr>
            <p:ph type="title"/>
          </p:nvPr>
        </p:nvSpPr>
        <p:spPr/>
        <p:txBody>
          <a:bodyPr/>
          <a:lstStyle/>
          <a:p>
            <a:r>
              <a:rPr lang="en-US" dirty="0"/>
              <a:t>Sample charts and visuals</a:t>
            </a:r>
          </a:p>
        </p:txBody>
      </p:sp>
      <p:sp>
        <p:nvSpPr>
          <p:cNvPr id="3" name="Text Placeholder 2">
            <a:extLst>
              <a:ext uri="{FF2B5EF4-FFF2-40B4-BE49-F238E27FC236}">
                <a16:creationId xmlns:a16="http://schemas.microsoft.com/office/drawing/2014/main" id="{200FD08E-0A20-4442-9994-6174D30A29EC}"/>
              </a:ext>
            </a:extLst>
          </p:cNvPr>
          <p:cNvSpPr>
            <a:spLocks noGrp="1"/>
          </p:cNvSpPr>
          <p:nvPr>
            <p:ph type="body" idx="7"/>
          </p:nvPr>
        </p:nvSpPr>
        <p:spPr/>
        <p:txBody>
          <a:bodyPr/>
          <a:lstStyle/>
          <a:p>
            <a:endParaRPr lang="en-US"/>
          </a:p>
        </p:txBody>
      </p:sp>
    </p:spTree>
    <p:extLst>
      <p:ext uri="{BB962C8B-B14F-4D97-AF65-F5344CB8AC3E}">
        <p14:creationId xmlns:p14="http://schemas.microsoft.com/office/powerpoint/2010/main" val="36525436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Standard Bar chart</a:t>
            </a:r>
          </a:p>
        </p:txBody>
      </p:sp>
      <p:grpSp>
        <p:nvGrpSpPr>
          <p:cNvPr id="28" name="Group 27">
            <a:extLst>
              <a:ext uri="{FF2B5EF4-FFF2-40B4-BE49-F238E27FC236}">
                <a16:creationId xmlns:a16="http://schemas.microsoft.com/office/drawing/2014/main" id="{4E373315-8D02-1543-93AB-99B660EB01D0}"/>
              </a:ext>
            </a:extLst>
          </p:cNvPr>
          <p:cNvGrpSpPr/>
          <p:nvPr/>
        </p:nvGrpSpPr>
        <p:grpSpPr>
          <a:xfrm>
            <a:off x="395413" y="1246991"/>
            <a:ext cx="11401172" cy="4855680"/>
            <a:chOff x="395413" y="198726"/>
            <a:chExt cx="11401172" cy="4855680"/>
          </a:xfrm>
        </p:grpSpPr>
        <p:graphicFrame>
          <p:nvGraphicFramePr>
            <p:cNvPr id="6" name="Chart 5"/>
            <p:cNvGraphicFramePr/>
            <p:nvPr>
              <p:extLst>
                <p:ext uri="{D42A27DB-BD31-4B8C-83A1-F6EECF244321}">
                  <p14:modId xmlns:p14="http://schemas.microsoft.com/office/powerpoint/2010/main" val="776763465"/>
                </p:ext>
              </p:extLst>
            </p:nvPr>
          </p:nvGraphicFramePr>
          <p:xfrm>
            <a:off x="395413" y="198726"/>
            <a:ext cx="11401172" cy="4449606"/>
          </p:xfrm>
          <a:graphic>
            <a:graphicData uri="http://schemas.openxmlformats.org/drawingml/2006/chart">
              <c:chart xmlns:c="http://schemas.openxmlformats.org/drawingml/2006/chart" xmlns:r="http://schemas.openxmlformats.org/officeDocument/2006/relationships" r:id="rId3"/>
            </a:graphicData>
          </a:graphic>
        </p:graphicFrame>
        <p:grpSp>
          <p:nvGrpSpPr>
            <p:cNvPr id="23" name="Group 22">
              <a:extLst>
                <a:ext uri="{FF2B5EF4-FFF2-40B4-BE49-F238E27FC236}">
                  <a16:creationId xmlns:a16="http://schemas.microsoft.com/office/drawing/2014/main" id="{2613694F-156D-ED42-BB7F-9E8CE306345F}"/>
                </a:ext>
              </a:extLst>
            </p:cNvPr>
            <p:cNvGrpSpPr/>
            <p:nvPr/>
          </p:nvGrpSpPr>
          <p:grpSpPr>
            <a:xfrm>
              <a:off x="2590800" y="4379976"/>
              <a:ext cx="1066800" cy="674430"/>
              <a:chOff x="2590800" y="4379976"/>
              <a:chExt cx="1066800" cy="674430"/>
            </a:xfrm>
          </p:grpSpPr>
          <p:sp>
            <p:nvSpPr>
              <p:cNvPr id="12" name="Rectangle 11"/>
              <p:cNvSpPr/>
              <p:nvPr/>
            </p:nvSpPr>
            <p:spPr>
              <a:xfrm>
                <a:off x="2590800" y="4654296"/>
                <a:ext cx="1066800" cy="400110"/>
              </a:xfrm>
              <a:prstGeom prst="rect">
                <a:avLst/>
              </a:prstGeom>
            </p:spPr>
            <p:txBody>
              <a:bodyPr wrap="square">
                <a:spAutoFit/>
              </a:bodyPr>
              <a:lstStyle/>
              <a:p>
                <a:pPr algn="ctr"/>
                <a:r>
                  <a:rPr lang="en-US" sz="2000" b="1" spc="-102" dirty="0">
                    <a:ln w="3175">
                      <a:noFill/>
                    </a:ln>
                    <a:latin typeface="Segoe UI Semibold" charset="0"/>
                    <a:ea typeface="Segoe UI Semibold" charset="0"/>
                    <a:cs typeface="Segoe UI Semibold" charset="0"/>
                  </a:rPr>
                  <a:t>Label 1</a:t>
                </a:r>
                <a:endParaRPr lang="en-US" sz="2000" b="1" dirty="0">
                  <a:latin typeface="Segoe UI Semibold" charset="0"/>
                  <a:ea typeface="Segoe UI Semibold" charset="0"/>
                  <a:cs typeface="Segoe UI Semibold" charset="0"/>
                </a:endParaRPr>
              </a:p>
            </p:txBody>
          </p:sp>
          <p:cxnSp>
            <p:nvCxnSpPr>
              <p:cNvPr id="17" name="Straight Connector 16"/>
              <p:cNvCxnSpPr/>
              <p:nvPr/>
            </p:nvCxnSpPr>
            <p:spPr>
              <a:xfrm>
                <a:off x="3124200" y="4379976"/>
                <a:ext cx="0" cy="27432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DE51928B-EC25-4144-A787-5874348C1AD0}"/>
                </a:ext>
              </a:extLst>
            </p:cNvPr>
            <p:cNvGrpSpPr/>
            <p:nvPr/>
          </p:nvGrpSpPr>
          <p:grpSpPr>
            <a:xfrm>
              <a:off x="5474379" y="4379976"/>
              <a:ext cx="923458" cy="674430"/>
              <a:chOff x="5474379" y="4379976"/>
              <a:chExt cx="923458" cy="674430"/>
            </a:xfrm>
          </p:grpSpPr>
          <p:sp>
            <p:nvSpPr>
              <p:cNvPr id="13" name="Rectangle 12"/>
              <p:cNvSpPr/>
              <p:nvPr/>
            </p:nvSpPr>
            <p:spPr>
              <a:xfrm>
                <a:off x="5474379" y="4654296"/>
                <a:ext cx="923458" cy="400110"/>
              </a:xfrm>
              <a:prstGeom prst="rect">
                <a:avLst/>
              </a:prstGeom>
            </p:spPr>
            <p:txBody>
              <a:bodyPr wrap="none">
                <a:spAutoFit/>
              </a:bodyPr>
              <a:lstStyle/>
              <a:p>
                <a:pPr algn="ctr"/>
                <a:r>
                  <a:rPr lang="en-US" sz="2000" b="1" spc="-102" dirty="0">
                    <a:ln w="3175">
                      <a:noFill/>
                    </a:ln>
                    <a:latin typeface="Segoe UI Semibold" charset="0"/>
                    <a:ea typeface="Segoe UI Semibold" charset="0"/>
                    <a:cs typeface="Segoe UI Semibold" charset="0"/>
                  </a:rPr>
                  <a:t>Label 2</a:t>
                </a:r>
                <a:endParaRPr lang="en-US" sz="2000" b="1" dirty="0">
                  <a:latin typeface="Segoe UI Semibold" charset="0"/>
                  <a:ea typeface="Segoe UI Semibold" charset="0"/>
                  <a:cs typeface="Segoe UI Semibold" charset="0"/>
                </a:endParaRPr>
              </a:p>
            </p:txBody>
          </p:sp>
          <p:cxnSp>
            <p:nvCxnSpPr>
              <p:cNvPr id="18" name="Straight Connector 17"/>
              <p:cNvCxnSpPr/>
              <p:nvPr/>
            </p:nvCxnSpPr>
            <p:spPr>
              <a:xfrm>
                <a:off x="6019800" y="4379976"/>
                <a:ext cx="0" cy="27432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D539B9E8-C81C-9149-B747-D76DAAB0E6AF}"/>
                </a:ext>
              </a:extLst>
            </p:cNvPr>
            <p:cNvGrpSpPr/>
            <p:nvPr/>
          </p:nvGrpSpPr>
          <p:grpSpPr>
            <a:xfrm>
              <a:off x="6761330" y="4379976"/>
              <a:ext cx="923458" cy="674430"/>
              <a:chOff x="6761330" y="4379976"/>
              <a:chExt cx="923458" cy="674430"/>
            </a:xfrm>
          </p:grpSpPr>
          <p:sp>
            <p:nvSpPr>
              <p:cNvPr id="14" name="Rectangle 13"/>
              <p:cNvSpPr/>
              <p:nvPr/>
            </p:nvSpPr>
            <p:spPr>
              <a:xfrm>
                <a:off x="6761330" y="4654296"/>
                <a:ext cx="923458" cy="400110"/>
              </a:xfrm>
              <a:prstGeom prst="rect">
                <a:avLst/>
              </a:prstGeom>
            </p:spPr>
            <p:txBody>
              <a:bodyPr wrap="none">
                <a:spAutoFit/>
              </a:bodyPr>
              <a:lstStyle/>
              <a:p>
                <a:pPr algn="ctr"/>
                <a:r>
                  <a:rPr lang="en-US" sz="2000" b="1" spc="-102" dirty="0">
                    <a:ln w="3175">
                      <a:noFill/>
                    </a:ln>
                    <a:latin typeface="Segoe UI Semibold" charset="0"/>
                    <a:ea typeface="Segoe UI Semibold" charset="0"/>
                    <a:cs typeface="Segoe UI Semibold" charset="0"/>
                  </a:rPr>
                  <a:t>Label 3</a:t>
                </a:r>
                <a:endParaRPr lang="en-US" sz="2000" b="1" dirty="0">
                  <a:latin typeface="Segoe UI Semibold" charset="0"/>
                  <a:ea typeface="Segoe UI Semibold" charset="0"/>
                  <a:cs typeface="Segoe UI Semibold" charset="0"/>
                </a:endParaRPr>
              </a:p>
            </p:txBody>
          </p:sp>
          <p:cxnSp>
            <p:nvCxnSpPr>
              <p:cNvPr id="19" name="Straight Connector 18"/>
              <p:cNvCxnSpPr/>
              <p:nvPr/>
            </p:nvCxnSpPr>
            <p:spPr>
              <a:xfrm>
                <a:off x="7240800" y="4379976"/>
                <a:ext cx="0" cy="27432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C5DB241D-37D6-B349-A5A2-14DEA8F8EE02}"/>
                </a:ext>
              </a:extLst>
            </p:cNvPr>
            <p:cNvGrpSpPr/>
            <p:nvPr/>
          </p:nvGrpSpPr>
          <p:grpSpPr>
            <a:xfrm>
              <a:off x="8076119" y="4379976"/>
              <a:ext cx="928267" cy="674430"/>
              <a:chOff x="8076119" y="4379976"/>
              <a:chExt cx="928267" cy="674430"/>
            </a:xfrm>
          </p:grpSpPr>
          <p:sp>
            <p:nvSpPr>
              <p:cNvPr id="15" name="Rectangle 14"/>
              <p:cNvSpPr/>
              <p:nvPr/>
            </p:nvSpPr>
            <p:spPr>
              <a:xfrm>
                <a:off x="8076119" y="4654296"/>
                <a:ext cx="928267" cy="400110"/>
              </a:xfrm>
              <a:prstGeom prst="rect">
                <a:avLst/>
              </a:prstGeom>
            </p:spPr>
            <p:txBody>
              <a:bodyPr wrap="none">
                <a:spAutoFit/>
              </a:bodyPr>
              <a:lstStyle/>
              <a:p>
                <a:pPr algn="ctr"/>
                <a:r>
                  <a:rPr lang="en-US" sz="2000" b="1" spc="-102" dirty="0">
                    <a:ln w="3175">
                      <a:noFill/>
                    </a:ln>
                    <a:latin typeface="Segoe UI Semibold" charset="0"/>
                    <a:ea typeface="Segoe UI Semibold" charset="0"/>
                    <a:cs typeface="Segoe UI Semibold" charset="0"/>
                  </a:rPr>
                  <a:t>Label 4</a:t>
                </a:r>
                <a:endParaRPr lang="en-US" sz="2000" b="1" dirty="0">
                  <a:latin typeface="Segoe UI Semibold" charset="0"/>
                  <a:ea typeface="Segoe UI Semibold" charset="0"/>
                  <a:cs typeface="Segoe UI Semibold" charset="0"/>
                </a:endParaRPr>
              </a:p>
            </p:txBody>
          </p:sp>
          <p:cxnSp>
            <p:nvCxnSpPr>
              <p:cNvPr id="20" name="Straight Connector 19"/>
              <p:cNvCxnSpPr/>
              <p:nvPr/>
            </p:nvCxnSpPr>
            <p:spPr>
              <a:xfrm>
                <a:off x="8537337" y="4379976"/>
                <a:ext cx="0" cy="27432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1BDF57CA-318E-8640-A0C6-5B8291074304}"/>
                </a:ext>
              </a:extLst>
            </p:cNvPr>
            <p:cNvGrpSpPr/>
            <p:nvPr/>
          </p:nvGrpSpPr>
          <p:grpSpPr>
            <a:xfrm>
              <a:off x="9558754" y="4379976"/>
              <a:ext cx="923458" cy="674430"/>
              <a:chOff x="9558754" y="4379976"/>
              <a:chExt cx="923458" cy="674430"/>
            </a:xfrm>
          </p:grpSpPr>
          <p:sp>
            <p:nvSpPr>
              <p:cNvPr id="16" name="Rectangle 15"/>
              <p:cNvSpPr/>
              <p:nvPr/>
            </p:nvSpPr>
            <p:spPr>
              <a:xfrm>
                <a:off x="9558754" y="4654296"/>
                <a:ext cx="923458" cy="400110"/>
              </a:xfrm>
              <a:prstGeom prst="rect">
                <a:avLst/>
              </a:prstGeom>
            </p:spPr>
            <p:txBody>
              <a:bodyPr wrap="none">
                <a:spAutoFit/>
              </a:bodyPr>
              <a:lstStyle/>
              <a:p>
                <a:pPr algn="ctr"/>
                <a:r>
                  <a:rPr lang="en-US" sz="2000" b="1" spc="-102" dirty="0">
                    <a:ln w="3175">
                      <a:noFill/>
                    </a:ln>
                    <a:latin typeface="Segoe UI Semibold" charset="0"/>
                    <a:ea typeface="Segoe UI Semibold" charset="0"/>
                    <a:cs typeface="Segoe UI Semibold" charset="0"/>
                  </a:rPr>
                  <a:t>Label 5</a:t>
                </a:r>
                <a:endParaRPr lang="en-US" sz="2000" b="1" dirty="0">
                  <a:latin typeface="Segoe UI Semibold" charset="0"/>
                  <a:ea typeface="Segoe UI Semibold" charset="0"/>
                  <a:cs typeface="Segoe UI Semibold" charset="0"/>
                </a:endParaRPr>
              </a:p>
            </p:txBody>
          </p:sp>
          <p:cxnSp>
            <p:nvCxnSpPr>
              <p:cNvPr id="21" name="Straight Connector 20"/>
              <p:cNvCxnSpPr/>
              <p:nvPr/>
            </p:nvCxnSpPr>
            <p:spPr>
              <a:xfrm>
                <a:off x="10038590" y="4379976"/>
                <a:ext cx="0" cy="27432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6420847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Standard Pie chart</a:t>
            </a:r>
            <a:endParaRPr lang="en-US" dirty="0"/>
          </a:p>
        </p:txBody>
      </p:sp>
      <p:sp>
        <p:nvSpPr>
          <p:cNvPr id="5" name="Subtitle 4">
            <a:extLst>
              <a:ext uri="{FF2B5EF4-FFF2-40B4-BE49-F238E27FC236}">
                <a16:creationId xmlns:a16="http://schemas.microsoft.com/office/drawing/2014/main" id="{6F49359C-F24F-A645-A894-A67AC698B3AF}"/>
              </a:ext>
            </a:extLst>
          </p:cNvPr>
          <p:cNvSpPr>
            <a:spLocks noGrp="1"/>
          </p:cNvSpPr>
          <p:nvPr>
            <p:ph type="subTitle" idx="27"/>
          </p:nvPr>
        </p:nvSpPr>
        <p:spPr/>
        <p:txBody>
          <a:bodyPr/>
          <a:lstStyle/>
          <a:p>
            <a:r>
              <a:rPr lang="en-US" dirty="0"/>
              <a:t>Sample chart title can be added here</a:t>
            </a:r>
          </a:p>
        </p:txBody>
      </p:sp>
      <p:graphicFrame>
        <p:nvGraphicFramePr>
          <p:cNvPr id="8" name="Chart 7"/>
          <p:cNvGraphicFramePr/>
          <p:nvPr>
            <p:extLst>
              <p:ext uri="{D42A27DB-BD31-4B8C-83A1-F6EECF244321}">
                <p14:modId xmlns:p14="http://schemas.microsoft.com/office/powerpoint/2010/main" val="980899465"/>
              </p:ext>
            </p:extLst>
          </p:nvPr>
        </p:nvGraphicFramePr>
        <p:xfrm>
          <a:off x="3243630" y="1181100"/>
          <a:ext cx="6404660" cy="521360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314924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Timeline</a:t>
            </a:r>
            <a:endParaRPr lang="en-US" dirty="0"/>
          </a:p>
        </p:txBody>
      </p:sp>
      <p:sp useBgFill="1">
        <p:nvSpPr>
          <p:cNvPr id="3" name="Oval 2"/>
          <p:cNvSpPr/>
          <p:nvPr/>
        </p:nvSpPr>
        <p:spPr bwMode="auto">
          <a:xfrm>
            <a:off x="268928" y="3570185"/>
            <a:ext cx="388259" cy="388259"/>
          </a:xfrm>
          <a:prstGeom prst="ellipse">
            <a:avLst/>
          </a:prstGeom>
          <a:ln w="635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4" name="Oval 3"/>
          <p:cNvSpPr/>
          <p:nvPr/>
        </p:nvSpPr>
        <p:spPr bwMode="auto">
          <a:xfrm>
            <a:off x="11536509" y="3570185"/>
            <a:ext cx="388259" cy="388259"/>
          </a:xfrm>
          <a:prstGeom prst="ellipse">
            <a:avLst/>
          </a:prstGeom>
          <a:ln w="635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p:cNvCxnSpPr/>
          <p:nvPr/>
        </p:nvCxnSpPr>
        <p:spPr>
          <a:xfrm>
            <a:off x="657186" y="3764314"/>
            <a:ext cx="10879323" cy="0"/>
          </a:xfrm>
          <a:prstGeom prst="line">
            <a:avLst/>
          </a:prstGeom>
          <a:noFill/>
          <a:ln w="635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 name="Rectangle 6"/>
          <p:cNvSpPr/>
          <p:nvPr/>
        </p:nvSpPr>
        <p:spPr bwMode="auto">
          <a:xfrm>
            <a:off x="873005" y="3570185"/>
            <a:ext cx="824711" cy="3882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200" b="1" dirty="0">
                <a:gradFill>
                  <a:gsLst>
                    <a:gs pos="0">
                      <a:srgbClr val="FFFFFF"/>
                    </a:gs>
                    <a:gs pos="100000">
                      <a:srgbClr val="FFFFFF"/>
                    </a:gs>
                  </a:gsLst>
                  <a:lin ang="5400000" scaled="0"/>
                </a:gradFill>
                <a:latin typeface="Segoe UI Semibold" charset="0"/>
                <a:ea typeface="Segoe UI Semibold" charset="0"/>
                <a:cs typeface="Segoe UI Semibold" charset="0"/>
              </a:rPr>
              <a:t>JAN 13’</a:t>
            </a:r>
          </a:p>
        </p:txBody>
      </p:sp>
      <p:sp>
        <p:nvSpPr>
          <p:cNvPr id="8" name="Rectangle 7"/>
          <p:cNvSpPr/>
          <p:nvPr/>
        </p:nvSpPr>
        <p:spPr bwMode="auto">
          <a:xfrm>
            <a:off x="1743646" y="3570185"/>
            <a:ext cx="824711" cy="3882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200" b="1" dirty="0">
                <a:gradFill>
                  <a:gsLst>
                    <a:gs pos="0">
                      <a:srgbClr val="FFFFFF"/>
                    </a:gs>
                    <a:gs pos="100000">
                      <a:srgbClr val="FFFFFF"/>
                    </a:gs>
                  </a:gsLst>
                  <a:lin ang="5400000" scaled="0"/>
                </a:gradFill>
                <a:latin typeface="Segoe UI Semibold" charset="0"/>
                <a:ea typeface="Segoe UI Semibold" charset="0"/>
                <a:cs typeface="Segoe UI Semibold" charset="0"/>
              </a:rPr>
              <a:t>FEB 13’</a:t>
            </a:r>
          </a:p>
        </p:txBody>
      </p:sp>
      <p:sp>
        <p:nvSpPr>
          <p:cNvPr id="9" name="Rectangle 8"/>
          <p:cNvSpPr/>
          <p:nvPr/>
        </p:nvSpPr>
        <p:spPr bwMode="auto">
          <a:xfrm>
            <a:off x="2614286" y="3570185"/>
            <a:ext cx="824711" cy="3882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200" b="1" dirty="0">
                <a:gradFill>
                  <a:gsLst>
                    <a:gs pos="0">
                      <a:srgbClr val="FFFFFF"/>
                    </a:gs>
                    <a:gs pos="100000">
                      <a:srgbClr val="FFFFFF"/>
                    </a:gs>
                  </a:gsLst>
                  <a:lin ang="5400000" scaled="0"/>
                </a:gradFill>
                <a:latin typeface="Segoe UI Semibold" charset="0"/>
                <a:ea typeface="Segoe UI Semibold" charset="0"/>
                <a:cs typeface="Segoe UI Semibold" charset="0"/>
              </a:rPr>
              <a:t>MAR 13”</a:t>
            </a:r>
          </a:p>
        </p:txBody>
      </p:sp>
      <p:sp>
        <p:nvSpPr>
          <p:cNvPr id="10" name="Rectangle 9"/>
          <p:cNvSpPr/>
          <p:nvPr/>
        </p:nvSpPr>
        <p:spPr bwMode="auto">
          <a:xfrm>
            <a:off x="3484926" y="3570185"/>
            <a:ext cx="824711" cy="3882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200" b="1" dirty="0">
                <a:gradFill>
                  <a:gsLst>
                    <a:gs pos="0">
                      <a:srgbClr val="FFFFFF"/>
                    </a:gs>
                    <a:gs pos="100000">
                      <a:srgbClr val="FFFFFF"/>
                    </a:gs>
                  </a:gsLst>
                  <a:lin ang="5400000" scaled="0"/>
                </a:gradFill>
                <a:latin typeface="Segoe UI Semibold" charset="0"/>
                <a:ea typeface="Segoe UI Semibold" charset="0"/>
                <a:cs typeface="Segoe UI Semibold" charset="0"/>
              </a:rPr>
              <a:t>APR 13’</a:t>
            </a:r>
          </a:p>
        </p:txBody>
      </p:sp>
      <p:sp>
        <p:nvSpPr>
          <p:cNvPr id="11" name="Rectangle 10"/>
          <p:cNvSpPr/>
          <p:nvPr/>
        </p:nvSpPr>
        <p:spPr bwMode="auto">
          <a:xfrm>
            <a:off x="4355567" y="3570185"/>
            <a:ext cx="824711" cy="3882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200" b="1" dirty="0">
                <a:gradFill>
                  <a:gsLst>
                    <a:gs pos="0">
                      <a:srgbClr val="FFFFFF"/>
                    </a:gs>
                    <a:gs pos="100000">
                      <a:srgbClr val="FFFFFF"/>
                    </a:gs>
                  </a:gsLst>
                  <a:lin ang="5400000" scaled="0"/>
                </a:gradFill>
                <a:latin typeface="Segoe UI Semibold" charset="0"/>
                <a:ea typeface="Segoe UI Semibold" charset="0"/>
                <a:cs typeface="Segoe UI Semibold" charset="0"/>
              </a:rPr>
              <a:t>MAY 13’</a:t>
            </a:r>
          </a:p>
        </p:txBody>
      </p:sp>
      <p:sp>
        <p:nvSpPr>
          <p:cNvPr id="12" name="Rectangle 11"/>
          <p:cNvSpPr/>
          <p:nvPr/>
        </p:nvSpPr>
        <p:spPr bwMode="auto">
          <a:xfrm>
            <a:off x="5226207" y="3570185"/>
            <a:ext cx="824711" cy="3882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200" b="1" dirty="0">
                <a:gradFill>
                  <a:gsLst>
                    <a:gs pos="0">
                      <a:srgbClr val="FFFFFF"/>
                    </a:gs>
                    <a:gs pos="100000">
                      <a:srgbClr val="FFFFFF"/>
                    </a:gs>
                  </a:gsLst>
                  <a:lin ang="5400000" scaled="0"/>
                </a:gradFill>
                <a:latin typeface="Segoe UI Semibold" charset="0"/>
                <a:ea typeface="Segoe UI Semibold" charset="0"/>
                <a:cs typeface="Segoe UI Semibold" charset="0"/>
              </a:rPr>
              <a:t>JUN 13’</a:t>
            </a:r>
          </a:p>
        </p:txBody>
      </p:sp>
      <p:sp>
        <p:nvSpPr>
          <p:cNvPr id="13" name="Rectangle 12"/>
          <p:cNvSpPr/>
          <p:nvPr/>
        </p:nvSpPr>
        <p:spPr bwMode="auto">
          <a:xfrm>
            <a:off x="6096848" y="3570185"/>
            <a:ext cx="824711" cy="3882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200" b="1" dirty="0">
                <a:gradFill>
                  <a:gsLst>
                    <a:gs pos="0">
                      <a:srgbClr val="FFFFFF"/>
                    </a:gs>
                    <a:gs pos="100000">
                      <a:srgbClr val="FFFFFF"/>
                    </a:gs>
                  </a:gsLst>
                  <a:lin ang="5400000" scaled="0"/>
                </a:gradFill>
                <a:latin typeface="Segoe UI Semibold" charset="0"/>
                <a:ea typeface="Segoe UI Semibold" charset="0"/>
                <a:cs typeface="Segoe UI Semibold" charset="0"/>
              </a:rPr>
              <a:t>JUL 13’</a:t>
            </a:r>
          </a:p>
        </p:txBody>
      </p:sp>
      <p:sp>
        <p:nvSpPr>
          <p:cNvPr id="14" name="Rectangle 13"/>
          <p:cNvSpPr/>
          <p:nvPr/>
        </p:nvSpPr>
        <p:spPr bwMode="auto">
          <a:xfrm>
            <a:off x="6967489" y="3570185"/>
            <a:ext cx="824711" cy="3882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200" b="1" dirty="0">
                <a:gradFill>
                  <a:gsLst>
                    <a:gs pos="0">
                      <a:srgbClr val="FFFFFF"/>
                    </a:gs>
                    <a:gs pos="100000">
                      <a:srgbClr val="FFFFFF"/>
                    </a:gs>
                  </a:gsLst>
                  <a:lin ang="5400000" scaled="0"/>
                </a:gradFill>
                <a:latin typeface="Segoe UI Semibold" charset="0"/>
                <a:ea typeface="Segoe UI Semibold" charset="0"/>
                <a:cs typeface="Segoe UI Semibold" charset="0"/>
              </a:rPr>
              <a:t>AUG 13’</a:t>
            </a:r>
          </a:p>
        </p:txBody>
      </p:sp>
      <p:sp>
        <p:nvSpPr>
          <p:cNvPr id="15" name="Rectangle 14"/>
          <p:cNvSpPr/>
          <p:nvPr/>
        </p:nvSpPr>
        <p:spPr bwMode="auto">
          <a:xfrm>
            <a:off x="7838129" y="3570185"/>
            <a:ext cx="824711" cy="3882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200" b="1" dirty="0">
                <a:gradFill>
                  <a:gsLst>
                    <a:gs pos="0">
                      <a:srgbClr val="FFFFFF"/>
                    </a:gs>
                    <a:gs pos="100000">
                      <a:srgbClr val="FFFFFF"/>
                    </a:gs>
                  </a:gsLst>
                  <a:lin ang="5400000" scaled="0"/>
                </a:gradFill>
                <a:latin typeface="Segoe UI Semibold" charset="0"/>
                <a:ea typeface="Segoe UI Semibold" charset="0"/>
                <a:cs typeface="Segoe UI Semibold" charset="0"/>
              </a:rPr>
              <a:t>SEP 13’</a:t>
            </a:r>
          </a:p>
        </p:txBody>
      </p:sp>
      <p:sp>
        <p:nvSpPr>
          <p:cNvPr id="16" name="Rectangle 15"/>
          <p:cNvSpPr/>
          <p:nvPr/>
        </p:nvSpPr>
        <p:spPr bwMode="auto">
          <a:xfrm>
            <a:off x="8708769" y="3570185"/>
            <a:ext cx="824711" cy="3882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200" b="1" dirty="0">
                <a:gradFill>
                  <a:gsLst>
                    <a:gs pos="0">
                      <a:srgbClr val="FFFFFF"/>
                    </a:gs>
                    <a:gs pos="100000">
                      <a:srgbClr val="FFFFFF"/>
                    </a:gs>
                  </a:gsLst>
                  <a:lin ang="5400000" scaled="0"/>
                </a:gradFill>
                <a:latin typeface="Segoe UI Semibold" charset="0"/>
                <a:ea typeface="Segoe UI Semibold" charset="0"/>
                <a:cs typeface="Segoe UI Semibold" charset="0"/>
              </a:rPr>
              <a:t>OCT 13’</a:t>
            </a:r>
          </a:p>
        </p:txBody>
      </p:sp>
      <p:sp>
        <p:nvSpPr>
          <p:cNvPr id="17" name="Rectangle 16"/>
          <p:cNvSpPr/>
          <p:nvPr/>
        </p:nvSpPr>
        <p:spPr bwMode="auto">
          <a:xfrm>
            <a:off x="9579410" y="3570185"/>
            <a:ext cx="824711" cy="3882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200" b="1" dirty="0">
                <a:gradFill>
                  <a:gsLst>
                    <a:gs pos="0">
                      <a:srgbClr val="FFFFFF"/>
                    </a:gs>
                    <a:gs pos="100000">
                      <a:srgbClr val="FFFFFF"/>
                    </a:gs>
                  </a:gsLst>
                  <a:lin ang="5400000" scaled="0"/>
                </a:gradFill>
                <a:latin typeface="Segoe UI Semibold" charset="0"/>
                <a:ea typeface="Segoe UI Semibold" charset="0"/>
                <a:cs typeface="Segoe UI Semibold" charset="0"/>
              </a:rPr>
              <a:t>NOV 13’</a:t>
            </a:r>
          </a:p>
        </p:txBody>
      </p:sp>
      <p:sp>
        <p:nvSpPr>
          <p:cNvPr id="18" name="Rectangle 17"/>
          <p:cNvSpPr/>
          <p:nvPr/>
        </p:nvSpPr>
        <p:spPr bwMode="auto">
          <a:xfrm>
            <a:off x="10450051" y="3570185"/>
            <a:ext cx="870641" cy="3882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200" b="1" dirty="0">
                <a:gradFill>
                  <a:gsLst>
                    <a:gs pos="0">
                      <a:srgbClr val="FFFFFF"/>
                    </a:gs>
                    <a:gs pos="100000">
                      <a:srgbClr val="FFFFFF"/>
                    </a:gs>
                  </a:gsLst>
                  <a:lin ang="5400000" scaled="0"/>
                </a:gradFill>
                <a:latin typeface="Segoe UI Semibold" charset="0"/>
                <a:ea typeface="Segoe UI Semibold" charset="0"/>
                <a:cs typeface="Segoe UI Semibold" charset="0"/>
              </a:rPr>
              <a:t>DEC 13’</a:t>
            </a:r>
          </a:p>
        </p:txBody>
      </p:sp>
      <p:cxnSp>
        <p:nvCxnSpPr>
          <p:cNvPr id="22" name="Straight Connector 21"/>
          <p:cNvCxnSpPr/>
          <p:nvPr/>
        </p:nvCxnSpPr>
        <p:spPr>
          <a:xfrm>
            <a:off x="3897282" y="3958443"/>
            <a:ext cx="0" cy="670629"/>
          </a:xfrm>
          <a:prstGeom prst="line">
            <a:avLst/>
          </a:prstGeom>
          <a:noFill/>
          <a:ln w="635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p:cNvCxnSpPr/>
          <p:nvPr/>
        </p:nvCxnSpPr>
        <p:spPr>
          <a:xfrm>
            <a:off x="7379844" y="3958443"/>
            <a:ext cx="0" cy="670629"/>
          </a:xfrm>
          <a:prstGeom prst="line">
            <a:avLst/>
          </a:prstGeom>
          <a:noFill/>
          <a:ln w="635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4" name="Straight Connector 23"/>
          <p:cNvCxnSpPr/>
          <p:nvPr/>
        </p:nvCxnSpPr>
        <p:spPr>
          <a:xfrm>
            <a:off x="5638563" y="2899556"/>
            <a:ext cx="0" cy="670629"/>
          </a:xfrm>
          <a:prstGeom prst="line">
            <a:avLst/>
          </a:prstGeom>
          <a:noFill/>
          <a:ln w="635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5" name="Straight Connector 24"/>
          <p:cNvCxnSpPr/>
          <p:nvPr/>
        </p:nvCxnSpPr>
        <p:spPr>
          <a:xfrm>
            <a:off x="2156001" y="2899556"/>
            <a:ext cx="0" cy="670629"/>
          </a:xfrm>
          <a:prstGeom prst="line">
            <a:avLst/>
          </a:prstGeom>
          <a:noFill/>
          <a:ln w="635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6" name="Straight Connector 25"/>
          <p:cNvCxnSpPr/>
          <p:nvPr/>
        </p:nvCxnSpPr>
        <p:spPr>
          <a:xfrm>
            <a:off x="9121125" y="2899556"/>
            <a:ext cx="0" cy="670629"/>
          </a:xfrm>
          <a:prstGeom prst="line">
            <a:avLst/>
          </a:prstGeom>
          <a:noFill/>
          <a:ln w="635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8" name="Rectangle 27"/>
          <p:cNvSpPr/>
          <p:nvPr/>
        </p:nvSpPr>
        <p:spPr bwMode="auto">
          <a:xfrm>
            <a:off x="1156648" y="1861714"/>
            <a:ext cx="1998706" cy="1073139"/>
          </a:xfrm>
          <a:prstGeom prst="rect">
            <a:avLst/>
          </a:prstGeom>
          <a:solidFill>
            <a:schemeClr val="bg2"/>
          </a:solidFill>
          <a:ln w="635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765" dirty="0">
                <a:solidFill>
                  <a:schemeClr val="tx2"/>
                </a:solidFill>
                <a:ea typeface="Segoe UI" pitchFamily="34" charset="0"/>
                <a:cs typeface="Segoe UI" pitchFamily="34" charset="0"/>
              </a:rPr>
              <a:t>Text Here</a:t>
            </a:r>
          </a:p>
        </p:txBody>
      </p:sp>
      <p:sp>
        <p:nvSpPr>
          <p:cNvPr id="29" name="Rectangle 28"/>
          <p:cNvSpPr/>
          <p:nvPr/>
        </p:nvSpPr>
        <p:spPr bwMode="auto">
          <a:xfrm>
            <a:off x="4639210" y="1861714"/>
            <a:ext cx="1998706" cy="1073139"/>
          </a:xfrm>
          <a:prstGeom prst="rect">
            <a:avLst/>
          </a:prstGeom>
          <a:solidFill>
            <a:schemeClr val="bg2"/>
          </a:solidFill>
          <a:ln w="635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765">
                <a:solidFill>
                  <a:schemeClr val="tx2"/>
                </a:solidFill>
                <a:ea typeface="Segoe UI" pitchFamily="34" charset="0"/>
                <a:cs typeface="Segoe UI" pitchFamily="34" charset="0"/>
              </a:rPr>
              <a:t>Text Here</a:t>
            </a:r>
            <a:endParaRPr lang="en-US" sz="1765" dirty="0">
              <a:solidFill>
                <a:schemeClr val="tx2"/>
              </a:solidFill>
              <a:ea typeface="Segoe UI" pitchFamily="34" charset="0"/>
              <a:cs typeface="Segoe UI" pitchFamily="34" charset="0"/>
            </a:endParaRPr>
          </a:p>
        </p:txBody>
      </p:sp>
      <p:sp>
        <p:nvSpPr>
          <p:cNvPr id="30" name="Rectangle 29"/>
          <p:cNvSpPr/>
          <p:nvPr/>
        </p:nvSpPr>
        <p:spPr bwMode="auto">
          <a:xfrm>
            <a:off x="8121772" y="1861714"/>
            <a:ext cx="1998706" cy="1073139"/>
          </a:xfrm>
          <a:prstGeom prst="rect">
            <a:avLst/>
          </a:prstGeom>
          <a:solidFill>
            <a:schemeClr val="bg2"/>
          </a:solidFill>
          <a:ln w="635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765">
                <a:solidFill>
                  <a:schemeClr val="tx2"/>
                </a:solidFill>
                <a:ea typeface="Segoe UI" pitchFamily="34" charset="0"/>
                <a:cs typeface="Segoe UI" pitchFamily="34" charset="0"/>
              </a:rPr>
              <a:t>Text Here</a:t>
            </a:r>
            <a:endParaRPr lang="en-US" sz="1765" dirty="0">
              <a:solidFill>
                <a:schemeClr val="tx2"/>
              </a:solidFill>
              <a:ea typeface="Segoe UI" pitchFamily="34" charset="0"/>
              <a:cs typeface="Segoe UI" pitchFamily="34" charset="0"/>
            </a:endParaRPr>
          </a:p>
        </p:txBody>
      </p:sp>
      <p:sp>
        <p:nvSpPr>
          <p:cNvPr id="32" name="Rectangle 31"/>
          <p:cNvSpPr/>
          <p:nvPr/>
        </p:nvSpPr>
        <p:spPr bwMode="auto">
          <a:xfrm>
            <a:off x="6378078" y="4629072"/>
            <a:ext cx="1998706" cy="1073139"/>
          </a:xfrm>
          <a:prstGeom prst="rect">
            <a:avLst/>
          </a:prstGeom>
          <a:solidFill>
            <a:schemeClr val="bg2"/>
          </a:solidFill>
          <a:ln w="635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765">
                <a:solidFill>
                  <a:schemeClr val="tx2"/>
                </a:solidFill>
                <a:ea typeface="Segoe UI" pitchFamily="34" charset="0"/>
                <a:cs typeface="Segoe UI" pitchFamily="34" charset="0"/>
              </a:rPr>
              <a:t>Text Here</a:t>
            </a:r>
            <a:endParaRPr lang="en-US" sz="1765" dirty="0">
              <a:solidFill>
                <a:schemeClr val="tx2"/>
              </a:solidFill>
              <a:ea typeface="Segoe UI" pitchFamily="34" charset="0"/>
              <a:cs typeface="Segoe UI" pitchFamily="34" charset="0"/>
            </a:endParaRPr>
          </a:p>
        </p:txBody>
      </p:sp>
      <p:sp>
        <p:nvSpPr>
          <p:cNvPr id="34" name="Rectangle 33"/>
          <p:cNvSpPr/>
          <p:nvPr/>
        </p:nvSpPr>
        <p:spPr bwMode="auto">
          <a:xfrm>
            <a:off x="2897929" y="4629072"/>
            <a:ext cx="1998706" cy="1073139"/>
          </a:xfrm>
          <a:prstGeom prst="rect">
            <a:avLst/>
          </a:prstGeom>
          <a:solidFill>
            <a:schemeClr val="bg2"/>
          </a:solidFill>
          <a:ln w="635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765">
                <a:solidFill>
                  <a:schemeClr val="tx2"/>
                </a:solidFill>
                <a:ea typeface="Segoe UI" pitchFamily="34" charset="0"/>
                <a:cs typeface="Segoe UI" pitchFamily="34" charset="0"/>
              </a:rPr>
              <a:t>Text Here</a:t>
            </a:r>
            <a:endParaRPr lang="en-US" sz="1765" dirty="0">
              <a:solidFill>
                <a:schemeClr val="tx2"/>
              </a:solidFill>
              <a:ea typeface="Segoe UI" pitchFamily="34" charset="0"/>
              <a:cs typeface="Segoe UI" pitchFamily="34" charset="0"/>
            </a:endParaRPr>
          </a:p>
        </p:txBody>
      </p:sp>
    </p:spTree>
    <p:extLst>
      <p:ext uri="{BB962C8B-B14F-4D97-AF65-F5344CB8AC3E}">
        <p14:creationId xmlns:p14="http://schemas.microsoft.com/office/powerpoint/2010/main" val="2131331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fontScale="90000"/>
          </a:bodyPr>
          <a:lstStyle/>
          <a:p>
            <a:r>
              <a:rPr lang="en-US"/>
              <a:t>Headline is 44pt Segoe UI Semibold</a:t>
            </a:r>
            <a:endParaRPr lang="en-US" dirty="0"/>
          </a:p>
        </p:txBody>
      </p:sp>
      <p:sp>
        <p:nvSpPr>
          <p:cNvPr id="5" name="Text Placeholder 4"/>
          <p:cNvSpPr>
            <a:spLocks noGrp="1"/>
          </p:cNvSpPr>
          <p:nvPr>
            <p:ph type="subTitle" idx="27"/>
          </p:nvPr>
        </p:nvSpPr>
        <p:spPr>
          <a:xfrm>
            <a:off x="457200" y="1631647"/>
            <a:ext cx="5128874" cy="685800"/>
          </a:xfrm>
        </p:spPr>
        <p:txBody>
          <a:bodyPr/>
          <a:lstStyle/>
          <a:p>
            <a:r>
              <a:rPr lang="en-US" dirty="0"/>
              <a:t>Main text is 24pt Segoe UI Regular. </a:t>
            </a:r>
            <a:br>
              <a:rPr lang="en-US" dirty="0"/>
            </a:br>
            <a:r>
              <a:rPr lang="en-US" dirty="0"/>
              <a:t>Keep right side of slide clear </a:t>
            </a:r>
            <a:br>
              <a:rPr lang="en-US" dirty="0"/>
            </a:br>
            <a:r>
              <a:rPr lang="en-US" dirty="0"/>
              <a:t>for graphs or illustrations.</a:t>
            </a:r>
          </a:p>
        </p:txBody>
      </p:sp>
      <p:sp>
        <p:nvSpPr>
          <p:cNvPr id="2" name="Rectangle 1"/>
          <p:cNvSpPr>
            <a:spLocks noChangeAspect="1"/>
          </p:cNvSpPr>
          <p:nvPr/>
        </p:nvSpPr>
        <p:spPr bwMode="auto">
          <a:xfrm>
            <a:off x="4705907" y="5120774"/>
            <a:ext cx="1409164" cy="9870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400" b="1" spc="-98" dirty="0">
                <a:solidFill>
                  <a:schemeClr val="tx1"/>
                </a:solidFill>
                <a:latin typeface="Segoe UI Semibold" charset="0"/>
                <a:ea typeface="Segoe UI Semibold" charset="0"/>
                <a:cs typeface="Segoe UI Semibold" charset="0"/>
              </a:rPr>
              <a:t>2011</a:t>
            </a:r>
          </a:p>
        </p:txBody>
      </p:sp>
      <p:sp>
        <p:nvSpPr>
          <p:cNvPr id="10" name="Rectangle 9"/>
          <p:cNvSpPr>
            <a:spLocks noChangeAspect="1"/>
          </p:cNvSpPr>
          <p:nvPr/>
        </p:nvSpPr>
        <p:spPr bwMode="auto">
          <a:xfrm>
            <a:off x="6115318" y="4151116"/>
            <a:ext cx="1409164" cy="1956753"/>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3" spc="-98"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a:spLocks noChangeAspect="1"/>
          </p:cNvSpPr>
          <p:nvPr/>
        </p:nvSpPr>
        <p:spPr bwMode="auto">
          <a:xfrm>
            <a:off x="7505700" y="3135067"/>
            <a:ext cx="1409164" cy="297280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3" spc="-98"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a:spLocks noChangeAspect="1"/>
          </p:cNvSpPr>
          <p:nvPr/>
        </p:nvSpPr>
        <p:spPr bwMode="auto">
          <a:xfrm>
            <a:off x="8915936" y="2197174"/>
            <a:ext cx="1409164" cy="3910695"/>
          </a:xfrm>
          <a:prstGeom prst="rect">
            <a:avLst/>
          </a:prstGeom>
          <a:solidFill>
            <a:srgbClr val="04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3" spc="-98"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a:spLocks noChangeAspect="1"/>
          </p:cNvSpPr>
          <p:nvPr/>
        </p:nvSpPr>
        <p:spPr bwMode="auto">
          <a:xfrm>
            <a:off x="10324285" y="1181100"/>
            <a:ext cx="1409164" cy="4926769"/>
          </a:xfrm>
          <a:prstGeom prst="rect">
            <a:avLst/>
          </a:prstGeom>
          <a:solidFill>
            <a:srgbClr val="03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400" b="1" spc="-98" dirty="0">
                <a:gradFill>
                  <a:gsLst>
                    <a:gs pos="0">
                      <a:srgbClr val="FFFFFF"/>
                    </a:gs>
                    <a:gs pos="100000">
                      <a:srgbClr val="FFFFFF"/>
                    </a:gs>
                  </a:gsLst>
                  <a:lin ang="5400000" scaled="0"/>
                </a:gradFill>
                <a:latin typeface="Segoe UI Semibold" charset="0"/>
                <a:ea typeface="Segoe UI Semibold" charset="0"/>
                <a:cs typeface="Segoe UI Semibold" charset="0"/>
              </a:rPr>
              <a:t>2016</a:t>
            </a:r>
          </a:p>
        </p:txBody>
      </p:sp>
    </p:spTree>
    <p:extLst>
      <p:ext uri="{BB962C8B-B14F-4D97-AF65-F5344CB8AC3E}">
        <p14:creationId xmlns:p14="http://schemas.microsoft.com/office/powerpoint/2010/main" val="1676030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par>
                                <p:cTn id="9" presetID="10" presetClass="entr" presetSubtype="0" fill="hold" grpId="1" nodeType="withEffect">
                                  <p:stCondLst>
                                    <p:cond delay="7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2" presetClass="entr" presetSubtype="4" fill="hold" grpId="0" nodeType="withEffect">
                                  <p:stCondLst>
                                    <p:cond delay="100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750"/>
                                        <p:tgtEl>
                                          <p:spTgt spid="10"/>
                                        </p:tgtEl>
                                        <p:attrNameLst>
                                          <p:attrName>ppt_y</p:attrName>
                                        </p:attrNameLst>
                                      </p:cBhvr>
                                      <p:tavLst>
                                        <p:tav tm="0">
                                          <p:val>
                                            <p:strVal val="#ppt_y+#ppt_h*1.125000"/>
                                          </p:val>
                                        </p:tav>
                                        <p:tav tm="100000">
                                          <p:val>
                                            <p:strVal val="#ppt_y"/>
                                          </p:val>
                                        </p:tav>
                                      </p:tavLst>
                                    </p:anim>
                                    <p:animEffect transition="in" filter="wipe(up)">
                                      <p:cBhvr>
                                        <p:cTn id="15" dur="750"/>
                                        <p:tgtEl>
                                          <p:spTgt spid="10"/>
                                        </p:tgtEl>
                                      </p:cBhvr>
                                    </p:animEffect>
                                  </p:childTnLst>
                                </p:cTn>
                              </p:par>
                              <p:par>
                                <p:cTn id="16" presetID="10" presetClass="entr" presetSubtype="0" fill="hold" grpId="1" nodeType="withEffect">
                                  <p:stCondLst>
                                    <p:cond delay="100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600"/>
                                        <p:tgtEl>
                                          <p:spTgt spid="10"/>
                                        </p:tgtEl>
                                      </p:cBhvr>
                                    </p:animEffect>
                                  </p:childTnLst>
                                </p:cTn>
                              </p:par>
                              <p:par>
                                <p:cTn id="19" presetID="12" presetClass="entr" presetSubtype="4" fill="hold" grpId="0" nodeType="withEffect">
                                  <p:stCondLst>
                                    <p:cond delay="125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1000"/>
                                        <p:tgtEl>
                                          <p:spTgt spid="11"/>
                                        </p:tgtEl>
                                        <p:attrNameLst>
                                          <p:attrName>ppt_y</p:attrName>
                                        </p:attrNameLst>
                                      </p:cBhvr>
                                      <p:tavLst>
                                        <p:tav tm="0">
                                          <p:val>
                                            <p:strVal val="#ppt_y+#ppt_h*1.125000"/>
                                          </p:val>
                                        </p:tav>
                                        <p:tav tm="100000">
                                          <p:val>
                                            <p:strVal val="#ppt_y"/>
                                          </p:val>
                                        </p:tav>
                                      </p:tavLst>
                                    </p:anim>
                                    <p:animEffect transition="in" filter="wipe(up)">
                                      <p:cBhvr>
                                        <p:cTn id="22" dur="1000"/>
                                        <p:tgtEl>
                                          <p:spTgt spid="11"/>
                                        </p:tgtEl>
                                      </p:cBhvr>
                                    </p:animEffect>
                                  </p:childTnLst>
                                </p:cTn>
                              </p:par>
                              <p:par>
                                <p:cTn id="23" presetID="10" presetClass="entr" presetSubtype="0" fill="hold" grpId="1" nodeType="withEffect">
                                  <p:stCondLst>
                                    <p:cond delay="125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childTnLst>
                                </p:cTn>
                              </p:par>
                              <p:par>
                                <p:cTn id="26" presetID="12" presetClass="entr" presetSubtype="4" fill="hold" grpId="0" nodeType="withEffect">
                                  <p:stCondLst>
                                    <p:cond delay="150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1250"/>
                                        <p:tgtEl>
                                          <p:spTgt spid="12"/>
                                        </p:tgtEl>
                                        <p:attrNameLst>
                                          <p:attrName>ppt_y</p:attrName>
                                        </p:attrNameLst>
                                      </p:cBhvr>
                                      <p:tavLst>
                                        <p:tav tm="0">
                                          <p:val>
                                            <p:strVal val="#ppt_y+#ppt_h*1.125000"/>
                                          </p:val>
                                        </p:tav>
                                        <p:tav tm="100000">
                                          <p:val>
                                            <p:strVal val="#ppt_y"/>
                                          </p:val>
                                        </p:tav>
                                      </p:tavLst>
                                    </p:anim>
                                    <p:animEffect transition="in" filter="wipe(up)">
                                      <p:cBhvr>
                                        <p:cTn id="29" dur="1250"/>
                                        <p:tgtEl>
                                          <p:spTgt spid="12"/>
                                        </p:tgtEl>
                                      </p:cBhvr>
                                    </p:animEffect>
                                  </p:childTnLst>
                                </p:cTn>
                              </p:par>
                              <p:par>
                                <p:cTn id="30" presetID="10" presetClass="entr" presetSubtype="0" fill="hold" grpId="1" nodeType="withEffect">
                                  <p:stCondLst>
                                    <p:cond delay="15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250"/>
                                        <p:tgtEl>
                                          <p:spTgt spid="12"/>
                                        </p:tgtEl>
                                      </p:cBhvr>
                                    </p:animEffect>
                                  </p:childTnLst>
                                </p:cTn>
                              </p:par>
                              <p:par>
                                <p:cTn id="33" presetID="12" presetClass="entr" presetSubtype="4" fill="hold" grpId="0" nodeType="withEffect">
                                  <p:stCondLst>
                                    <p:cond delay="200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1500"/>
                                        <p:tgtEl>
                                          <p:spTgt spid="13"/>
                                        </p:tgtEl>
                                        <p:attrNameLst>
                                          <p:attrName>ppt_y</p:attrName>
                                        </p:attrNameLst>
                                      </p:cBhvr>
                                      <p:tavLst>
                                        <p:tav tm="0">
                                          <p:val>
                                            <p:strVal val="#ppt_y+#ppt_h*1.125000"/>
                                          </p:val>
                                        </p:tav>
                                        <p:tav tm="100000">
                                          <p:val>
                                            <p:strVal val="#ppt_y"/>
                                          </p:val>
                                        </p:tav>
                                      </p:tavLst>
                                    </p:anim>
                                    <p:animEffect transition="in" filter="wipe(up)">
                                      <p:cBhvr>
                                        <p:cTn id="36" dur="1500"/>
                                        <p:tgtEl>
                                          <p:spTgt spid="13"/>
                                        </p:tgtEl>
                                      </p:cBhvr>
                                    </p:animEffect>
                                  </p:childTnLst>
                                </p:cTn>
                              </p:par>
                              <p:par>
                                <p:cTn id="37" presetID="10" presetClass="entr" presetSubtype="0" fill="hold" grpId="1" nodeType="withEffect">
                                  <p:stCondLst>
                                    <p:cond delay="200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0" grpId="0" animBg="1"/>
      <p:bldP spid="10" grpId="1" animBg="1"/>
      <p:bldP spid="11" grpId="0" animBg="1"/>
      <p:bldP spid="11" grpId="1" animBg="1"/>
      <p:bldP spid="12" grpId="0" animBg="1"/>
      <p:bldP spid="12" grpId="1" animBg="1"/>
      <p:bldP spid="13" grpId="0" animBg="1"/>
      <p:bldP spid="13"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a:t>Headline is 44pt Segoe UI Semibold</a:t>
            </a:r>
            <a:endParaRPr lang="en-US" dirty="0"/>
          </a:p>
        </p:txBody>
      </p:sp>
      <p:sp>
        <p:nvSpPr>
          <p:cNvPr id="5" name="Text Placeholder 4"/>
          <p:cNvSpPr>
            <a:spLocks noGrp="1"/>
          </p:cNvSpPr>
          <p:nvPr>
            <p:ph type="subTitle" idx="27"/>
          </p:nvPr>
        </p:nvSpPr>
        <p:spPr/>
        <p:txBody>
          <a:bodyPr/>
          <a:lstStyle/>
          <a:p>
            <a:r>
              <a:rPr lang="en-US" dirty="0"/>
              <a:t>Another example of text with illustration.</a:t>
            </a:r>
          </a:p>
          <a:p>
            <a:endParaRPr lang="en-US" dirty="0"/>
          </a:p>
        </p:txBody>
      </p:sp>
      <p:grpSp>
        <p:nvGrpSpPr>
          <p:cNvPr id="4" name="Group 3"/>
          <p:cNvGrpSpPr/>
          <p:nvPr/>
        </p:nvGrpSpPr>
        <p:grpSpPr>
          <a:xfrm>
            <a:off x="5957104" y="1330941"/>
            <a:ext cx="5382616" cy="4930964"/>
            <a:chOff x="5737435" y="1008679"/>
            <a:chExt cx="5769579" cy="5285457"/>
          </a:xfrm>
        </p:grpSpPr>
        <p:pic>
          <p:nvPicPr>
            <p:cNvPr id="2" name="Picture 1"/>
            <p:cNvPicPr>
              <a:picLocks noChangeAspect="1"/>
            </p:cNvPicPr>
            <p:nvPr/>
          </p:nvPicPr>
          <p:blipFill>
            <a:blip r:embed="rId3"/>
            <a:stretch>
              <a:fillRect/>
            </a:stretch>
          </p:blipFill>
          <p:spPr>
            <a:xfrm>
              <a:off x="7943954" y="2187586"/>
              <a:ext cx="1344623" cy="4106550"/>
            </a:xfrm>
            <a:prstGeom prst="rect">
              <a:avLst/>
            </a:prstGeom>
          </p:spPr>
        </p:pic>
        <p:pic>
          <p:nvPicPr>
            <p:cNvPr id="8" name="Picture 7"/>
            <p:cNvPicPr>
              <a:picLocks noChangeAspect="1"/>
            </p:cNvPicPr>
            <p:nvPr/>
          </p:nvPicPr>
          <p:blipFill>
            <a:blip r:embed="rId4"/>
            <a:stretch>
              <a:fillRect/>
            </a:stretch>
          </p:blipFill>
          <p:spPr>
            <a:xfrm>
              <a:off x="5737435" y="2619669"/>
              <a:ext cx="1613547" cy="922026"/>
            </a:xfrm>
            <a:prstGeom prst="rect">
              <a:avLst/>
            </a:prstGeom>
          </p:spPr>
        </p:pic>
        <p:pic>
          <p:nvPicPr>
            <p:cNvPr id="9" name="Picture 8"/>
            <p:cNvPicPr>
              <a:picLocks noChangeAspect="1"/>
            </p:cNvPicPr>
            <p:nvPr/>
          </p:nvPicPr>
          <p:blipFill>
            <a:blip r:embed="rId5"/>
            <a:stretch>
              <a:fillRect/>
            </a:stretch>
          </p:blipFill>
          <p:spPr>
            <a:xfrm>
              <a:off x="6866308" y="5311472"/>
              <a:ext cx="1060963" cy="717132"/>
            </a:xfrm>
            <a:prstGeom prst="rect">
              <a:avLst/>
            </a:prstGeom>
          </p:spPr>
        </p:pic>
        <p:pic>
          <p:nvPicPr>
            <p:cNvPr id="20" name="Picture 19"/>
            <p:cNvPicPr>
              <a:picLocks noChangeAspect="1"/>
            </p:cNvPicPr>
            <p:nvPr/>
          </p:nvPicPr>
          <p:blipFill>
            <a:blip r:embed="rId6"/>
            <a:stretch>
              <a:fillRect/>
            </a:stretch>
          </p:blipFill>
          <p:spPr>
            <a:xfrm>
              <a:off x="8516321" y="1008679"/>
              <a:ext cx="1296353" cy="798479"/>
            </a:xfrm>
            <a:prstGeom prst="rect">
              <a:avLst/>
            </a:prstGeom>
          </p:spPr>
        </p:pic>
        <p:pic>
          <p:nvPicPr>
            <p:cNvPr id="21" name="Picture 20"/>
            <p:cNvPicPr>
              <a:picLocks noChangeAspect="1"/>
            </p:cNvPicPr>
            <p:nvPr/>
          </p:nvPicPr>
          <p:blipFill>
            <a:blip r:embed="rId7"/>
            <a:stretch>
              <a:fillRect/>
            </a:stretch>
          </p:blipFill>
          <p:spPr>
            <a:xfrm>
              <a:off x="9711538" y="2323424"/>
              <a:ext cx="1795476" cy="1051237"/>
            </a:xfrm>
            <a:prstGeom prst="rect">
              <a:avLst/>
            </a:prstGeom>
          </p:spPr>
        </p:pic>
        <p:pic>
          <p:nvPicPr>
            <p:cNvPr id="22" name="Picture 21"/>
            <p:cNvPicPr>
              <a:picLocks noChangeAspect="1"/>
            </p:cNvPicPr>
            <p:nvPr/>
          </p:nvPicPr>
          <p:blipFill>
            <a:blip r:embed="rId8"/>
            <a:stretch>
              <a:fillRect/>
            </a:stretch>
          </p:blipFill>
          <p:spPr>
            <a:xfrm>
              <a:off x="9771301" y="3877213"/>
              <a:ext cx="1670656" cy="1165334"/>
            </a:xfrm>
            <a:prstGeom prst="rect">
              <a:avLst/>
            </a:prstGeom>
          </p:spPr>
        </p:pic>
        <p:pic>
          <p:nvPicPr>
            <p:cNvPr id="23" name="Picture 22"/>
            <p:cNvPicPr>
              <a:picLocks noChangeAspect="1"/>
            </p:cNvPicPr>
            <p:nvPr/>
          </p:nvPicPr>
          <p:blipFill>
            <a:blip r:embed="rId9"/>
            <a:stretch>
              <a:fillRect/>
            </a:stretch>
          </p:blipFill>
          <p:spPr>
            <a:xfrm>
              <a:off x="7082056" y="1277605"/>
              <a:ext cx="567638" cy="971865"/>
            </a:xfrm>
            <a:prstGeom prst="rect">
              <a:avLst/>
            </a:prstGeom>
          </p:spPr>
        </p:pic>
        <p:pic>
          <p:nvPicPr>
            <p:cNvPr id="24" name="Picture 23"/>
            <p:cNvPicPr>
              <a:picLocks noChangeAspect="1"/>
            </p:cNvPicPr>
            <p:nvPr/>
          </p:nvPicPr>
          <p:blipFill>
            <a:blip r:embed="rId10"/>
            <a:stretch>
              <a:fillRect/>
            </a:stretch>
          </p:blipFill>
          <p:spPr>
            <a:xfrm>
              <a:off x="6723490" y="3966842"/>
              <a:ext cx="517366" cy="953576"/>
            </a:xfrm>
            <a:prstGeom prst="rect">
              <a:avLst/>
            </a:prstGeom>
          </p:spPr>
        </p:pic>
        <p:pic>
          <p:nvPicPr>
            <p:cNvPr id="25" name="Picture 24"/>
            <p:cNvPicPr>
              <a:picLocks noChangeAspect="1"/>
            </p:cNvPicPr>
            <p:nvPr/>
          </p:nvPicPr>
          <p:blipFill>
            <a:blip r:embed="rId11"/>
            <a:stretch>
              <a:fillRect/>
            </a:stretch>
          </p:blipFill>
          <p:spPr>
            <a:xfrm>
              <a:off x="9522296" y="5326568"/>
              <a:ext cx="563632" cy="967568"/>
            </a:xfrm>
            <a:prstGeom prst="rect">
              <a:avLst/>
            </a:prstGeom>
          </p:spPr>
        </p:pic>
      </p:grpSp>
    </p:spTree>
    <p:extLst>
      <p:ext uri="{BB962C8B-B14F-4D97-AF65-F5344CB8AC3E}">
        <p14:creationId xmlns:p14="http://schemas.microsoft.com/office/powerpoint/2010/main" val="1587292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a:t>Headline is 44pt Segoe UI Semibold</a:t>
            </a:r>
            <a:br>
              <a:rPr lang="en-US"/>
            </a:br>
            <a:endParaRPr lang="en-US" dirty="0"/>
          </a:p>
        </p:txBody>
      </p:sp>
      <p:sp>
        <p:nvSpPr>
          <p:cNvPr id="9" name="Content Placeholder 8"/>
          <p:cNvSpPr>
            <a:spLocks noGrp="1"/>
          </p:cNvSpPr>
          <p:nvPr>
            <p:ph type="subTitle" idx="27"/>
          </p:nvPr>
        </p:nvSpPr>
        <p:spPr/>
        <p:txBody>
          <a:bodyPr/>
          <a:lstStyle/>
          <a:p>
            <a:r>
              <a:rPr lang="en-US" dirty="0"/>
              <a:t>Graphs or illustrations can also extend </a:t>
            </a:r>
            <a:br>
              <a:rPr lang="en-US" dirty="0"/>
            </a:br>
            <a:r>
              <a:rPr lang="en-US" dirty="0"/>
              <a:t>across the bottom of the slide.</a:t>
            </a:r>
          </a:p>
          <a:p>
            <a:endParaRPr lang="en-US" dirty="0"/>
          </a:p>
        </p:txBody>
      </p:sp>
      <p:sp>
        <p:nvSpPr>
          <p:cNvPr id="3" name="Rectangle 2"/>
          <p:cNvSpPr/>
          <p:nvPr/>
        </p:nvSpPr>
        <p:spPr bwMode="auto">
          <a:xfrm>
            <a:off x="448213" y="5372099"/>
            <a:ext cx="1418687" cy="99008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91440" rIns="89642" bIns="9144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745" b="1" dirty="0">
                <a:solidFill>
                  <a:schemeClr val="tx1"/>
                </a:solidFill>
                <a:latin typeface="Segoe UI Semibold" charset="0"/>
                <a:ea typeface="Segoe UI Semibold" charset="0"/>
                <a:cs typeface="Segoe UI Semibold" charset="0"/>
              </a:rPr>
              <a:t>10.4M</a:t>
            </a:r>
          </a:p>
        </p:txBody>
      </p:sp>
      <p:sp>
        <p:nvSpPr>
          <p:cNvPr id="15" name="Rectangle 14"/>
          <p:cNvSpPr/>
          <p:nvPr/>
        </p:nvSpPr>
        <p:spPr bwMode="auto">
          <a:xfrm>
            <a:off x="1866901" y="3941838"/>
            <a:ext cx="2133600" cy="242034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91440" rIns="179285" bIns="9144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4705" b="1" dirty="0">
                <a:solidFill>
                  <a:schemeClr val="tx1"/>
                </a:solidFill>
                <a:latin typeface="Segoe UI Semibold" charset="0"/>
                <a:ea typeface="Segoe UI Semibold" charset="0"/>
                <a:cs typeface="Segoe UI Semibold" charset="0"/>
              </a:rPr>
              <a:t>160M</a:t>
            </a:r>
          </a:p>
        </p:txBody>
      </p:sp>
      <p:pic>
        <p:nvPicPr>
          <p:cNvPr id="17" name="Picture 16"/>
          <p:cNvPicPr>
            <a:picLocks noChangeAspect="1"/>
          </p:cNvPicPr>
          <p:nvPr/>
        </p:nvPicPr>
        <p:blipFill>
          <a:blip r:embed="rId3"/>
          <a:stretch>
            <a:fillRect/>
          </a:stretch>
        </p:blipFill>
        <p:spPr>
          <a:xfrm>
            <a:off x="1956374" y="5813749"/>
            <a:ext cx="448212" cy="448212"/>
          </a:xfrm>
          <a:prstGeom prst="rect">
            <a:avLst/>
          </a:prstGeom>
        </p:spPr>
      </p:pic>
      <p:sp>
        <p:nvSpPr>
          <p:cNvPr id="18" name="Rectangle 17"/>
          <p:cNvSpPr/>
          <p:nvPr/>
        </p:nvSpPr>
        <p:spPr bwMode="auto">
          <a:xfrm>
            <a:off x="4000500" y="3287140"/>
            <a:ext cx="2819399" cy="307504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91440" rIns="179285" bIns="9144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5882" b="1" dirty="0">
                <a:gradFill>
                  <a:gsLst>
                    <a:gs pos="0">
                      <a:srgbClr val="FFFFFF"/>
                    </a:gs>
                    <a:gs pos="100000">
                      <a:srgbClr val="FFFFFF"/>
                    </a:gs>
                  </a:gsLst>
                  <a:lin ang="5400000" scaled="0"/>
                </a:gradFill>
                <a:latin typeface="Segoe UI Semibold" charset="0"/>
                <a:ea typeface="Segoe UI Semibold" charset="0"/>
                <a:cs typeface="Segoe UI Semibold" charset="0"/>
              </a:rPr>
              <a:t>200M</a:t>
            </a:r>
          </a:p>
        </p:txBody>
      </p:sp>
      <p:pic>
        <p:nvPicPr>
          <p:cNvPr id="19" name="Picture 18"/>
          <p:cNvPicPr>
            <a:picLocks noChangeAspect="1"/>
          </p:cNvPicPr>
          <p:nvPr/>
        </p:nvPicPr>
        <p:blipFill>
          <a:blip r:embed="rId4"/>
          <a:stretch>
            <a:fillRect/>
          </a:stretch>
        </p:blipFill>
        <p:spPr>
          <a:xfrm>
            <a:off x="4098400" y="5808091"/>
            <a:ext cx="647418" cy="448212"/>
          </a:xfrm>
          <a:prstGeom prst="rect">
            <a:avLst/>
          </a:prstGeom>
        </p:spPr>
      </p:pic>
      <p:sp>
        <p:nvSpPr>
          <p:cNvPr id="20" name="Rectangle 19"/>
          <p:cNvSpPr/>
          <p:nvPr/>
        </p:nvSpPr>
        <p:spPr bwMode="auto">
          <a:xfrm>
            <a:off x="6819901" y="1866899"/>
            <a:ext cx="4914899" cy="4495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91440" rIns="179285" bIns="9144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2254" b="1" dirty="0">
                <a:gradFill>
                  <a:gsLst>
                    <a:gs pos="0">
                      <a:srgbClr val="FFFFFF"/>
                    </a:gs>
                    <a:gs pos="100000">
                      <a:srgbClr val="FFFFFF"/>
                    </a:gs>
                  </a:gsLst>
                  <a:lin ang="5400000" scaled="0"/>
                </a:gradFill>
                <a:latin typeface="Segoe UI Semibold" charset="0"/>
                <a:ea typeface="Segoe UI Semibold" charset="0"/>
                <a:cs typeface="Segoe UI Semibold" charset="0"/>
              </a:rPr>
              <a:t>1B</a:t>
            </a:r>
          </a:p>
        </p:txBody>
      </p:sp>
      <p:pic>
        <p:nvPicPr>
          <p:cNvPr id="21" name="Picture 20"/>
          <p:cNvPicPr>
            <a:picLocks noChangeAspect="1"/>
          </p:cNvPicPr>
          <p:nvPr/>
        </p:nvPicPr>
        <p:blipFill>
          <a:blip r:embed="rId5"/>
          <a:stretch>
            <a:fillRect/>
          </a:stretch>
        </p:blipFill>
        <p:spPr>
          <a:xfrm>
            <a:off x="6959455" y="5782582"/>
            <a:ext cx="226967" cy="484881"/>
          </a:xfrm>
          <a:prstGeom prst="rect">
            <a:avLst/>
          </a:prstGeom>
        </p:spPr>
      </p:pic>
      <p:pic>
        <p:nvPicPr>
          <p:cNvPr id="6" name="Picture 5" descr="pinterest_favicon.emf"/>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7687" y="5930038"/>
            <a:ext cx="332949" cy="331923"/>
          </a:xfrm>
          <a:prstGeom prst="rect">
            <a:avLst/>
          </a:prstGeom>
        </p:spPr>
      </p:pic>
    </p:spTree>
    <p:extLst>
      <p:ext uri="{BB962C8B-B14F-4D97-AF65-F5344CB8AC3E}">
        <p14:creationId xmlns:p14="http://schemas.microsoft.com/office/powerpoint/2010/main" val="5656851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7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par>
                                <p:cTn id="9" presetID="10" presetClass="entr" presetSubtype="0" fill="hold" nodeType="withEffect">
                                  <p:stCondLst>
                                    <p:cond delay="10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500"/>
                            </p:stCondLst>
                            <p:childTnLst>
                              <p:par>
                                <p:cTn id="13" presetID="12" presetClass="entr" presetSubtype="4" fill="hold" grpId="0" nodeType="afterEffect">
                                  <p:stCondLst>
                                    <p:cond delay="2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600"/>
                                        <p:tgtEl>
                                          <p:spTgt spid="15"/>
                                        </p:tgtEl>
                                        <p:attrNameLst>
                                          <p:attrName>ppt_y</p:attrName>
                                        </p:attrNameLst>
                                      </p:cBhvr>
                                      <p:tavLst>
                                        <p:tav tm="0">
                                          <p:val>
                                            <p:strVal val="#ppt_y+#ppt_h*1.125000"/>
                                          </p:val>
                                        </p:tav>
                                        <p:tav tm="100000">
                                          <p:val>
                                            <p:strVal val="#ppt_y"/>
                                          </p:val>
                                        </p:tav>
                                      </p:tavLst>
                                    </p:anim>
                                    <p:animEffect transition="in" filter="wipe(up)">
                                      <p:cBhvr>
                                        <p:cTn id="16" dur="600"/>
                                        <p:tgtEl>
                                          <p:spTgt spid="15"/>
                                        </p:tgtEl>
                                      </p:cBhvr>
                                    </p:animEffect>
                                  </p:childTnLst>
                                </p:cTn>
                              </p:par>
                              <p:par>
                                <p:cTn id="17" presetID="10" presetClass="entr" presetSubtype="0" fill="hold" nodeType="withEffect">
                                  <p:stCondLst>
                                    <p:cond delay="80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2800"/>
                            </p:stCondLst>
                            <p:childTnLst>
                              <p:par>
                                <p:cTn id="21" presetID="12" presetClass="entr" presetSubtype="4" fill="hold" grpId="0" nodeType="afterEffect">
                                  <p:stCondLst>
                                    <p:cond delay="2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800"/>
                                        <p:tgtEl>
                                          <p:spTgt spid="18"/>
                                        </p:tgtEl>
                                        <p:attrNameLst>
                                          <p:attrName>ppt_y</p:attrName>
                                        </p:attrNameLst>
                                      </p:cBhvr>
                                      <p:tavLst>
                                        <p:tav tm="0">
                                          <p:val>
                                            <p:strVal val="#ppt_y+#ppt_h*1.125000"/>
                                          </p:val>
                                        </p:tav>
                                        <p:tav tm="100000">
                                          <p:val>
                                            <p:strVal val="#ppt_y"/>
                                          </p:val>
                                        </p:tav>
                                      </p:tavLst>
                                    </p:anim>
                                    <p:animEffect transition="in" filter="wipe(up)">
                                      <p:cBhvr>
                                        <p:cTn id="24" dur="800"/>
                                        <p:tgtEl>
                                          <p:spTgt spid="18"/>
                                        </p:tgtEl>
                                      </p:cBhvr>
                                    </p:animEffect>
                                  </p:childTnLst>
                                </p:cTn>
                              </p:par>
                              <p:par>
                                <p:cTn id="25" presetID="10" presetClass="entr" presetSubtype="0" fill="hold" nodeType="withEffect">
                                  <p:stCondLst>
                                    <p:cond delay="10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par>
                          <p:cTn id="28" fill="hold">
                            <p:stCondLst>
                              <p:cond delay="4300"/>
                            </p:stCondLst>
                            <p:childTnLst>
                              <p:par>
                                <p:cTn id="29" presetID="12" presetClass="entr" presetSubtype="4" fill="hold" grpId="0" nodeType="afterEffect">
                                  <p:stCondLst>
                                    <p:cond delay="20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1000"/>
                                        <p:tgtEl>
                                          <p:spTgt spid="20"/>
                                        </p:tgtEl>
                                        <p:attrNameLst>
                                          <p:attrName>ppt_y</p:attrName>
                                        </p:attrNameLst>
                                      </p:cBhvr>
                                      <p:tavLst>
                                        <p:tav tm="0">
                                          <p:val>
                                            <p:strVal val="#ppt_y+#ppt_h*1.125000"/>
                                          </p:val>
                                        </p:tav>
                                        <p:tav tm="100000">
                                          <p:val>
                                            <p:strVal val="#ppt_y"/>
                                          </p:val>
                                        </p:tav>
                                      </p:tavLst>
                                    </p:anim>
                                    <p:animEffect transition="in" filter="wipe(up)">
                                      <p:cBhvr>
                                        <p:cTn id="32" dur="1000"/>
                                        <p:tgtEl>
                                          <p:spTgt spid="20"/>
                                        </p:tgtEl>
                                      </p:cBhvr>
                                    </p:animEffect>
                                  </p:childTnLst>
                                </p:cTn>
                              </p:par>
                              <p:par>
                                <p:cTn id="33" presetID="10" presetClass="entr" presetSubtype="0" fill="hold" nodeType="withEffect">
                                  <p:stCondLst>
                                    <p:cond delay="120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18" grpId="0" animBg="1"/>
      <p:bldP spid="2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Headline is 44pt Segoe </a:t>
            </a:r>
            <a:r>
              <a:rPr lang="en-US" dirty="0" err="1"/>
              <a:t>Semibold</a:t>
            </a:r>
            <a:br>
              <a:rPr lang="en-US" dirty="0"/>
            </a:br>
            <a:r>
              <a:rPr lang="en-US" dirty="0"/>
              <a:t>2nd line if needed</a:t>
            </a:r>
          </a:p>
        </p:txBody>
      </p:sp>
      <p:sp>
        <p:nvSpPr>
          <p:cNvPr id="4" name="Content Placeholder 3"/>
          <p:cNvSpPr>
            <a:spLocks noGrp="1"/>
          </p:cNvSpPr>
          <p:nvPr>
            <p:ph type="subTitle" idx="27"/>
          </p:nvPr>
        </p:nvSpPr>
        <p:spPr>
          <a:xfrm>
            <a:off x="457200" y="1727129"/>
            <a:ext cx="11277600" cy="685800"/>
          </a:xfrm>
        </p:spPr>
        <p:txBody>
          <a:bodyPr/>
          <a:lstStyle/>
          <a:p>
            <a:r>
              <a:rPr lang="en-US" dirty="0"/>
              <a:t>Segoe UI 20pt</a:t>
            </a:r>
          </a:p>
        </p:txBody>
      </p:sp>
      <p:grpSp>
        <p:nvGrpSpPr>
          <p:cNvPr id="2" name="Group 1"/>
          <p:cNvGrpSpPr/>
          <p:nvPr/>
        </p:nvGrpSpPr>
        <p:grpSpPr>
          <a:xfrm>
            <a:off x="1187906" y="2807208"/>
            <a:ext cx="10546894" cy="3288792"/>
            <a:chOff x="3398076" y="3496396"/>
            <a:chExt cx="8336723" cy="2599604"/>
          </a:xfrm>
        </p:grpSpPr>
        <p:pic>
          <p:nvPicPr>
            <p:cNvPr id="14" name="Picture 13"/>
            <p:cNvPicPr>
              <a:picLocks noChangeAspect="1"/>
            </p:cNvPicPr>
            <p:nvPr/>
          </p:nvPicPr>
          <p:blipFill>
            <a:blip r:embed="rId3"/>
            <a:stretch>
              <a:fillRect/>
            </a:stretch>
          </p:blipFill>
          <p:spPr>
            <a:xfrm>
              <a:off x="5818395" y="3496396"/>
              <a:ext cx="5916404" cy="2599604"/>
            </a:xfrm>
            <a:prstGeom prst="rect">
              <a:avLst/>
            </a:prstGeom>
          </p:spPr>
        </p:pic>
        <p:grpSp>
          <p:nvGrpSpPr>
            <p:cNvPr id="26" name="Group 25"/>
            <p:cNvGrpSpPr/>
            <p:nvPr/>
          </p:nvGrpSpPr>
          <p:grpSpPr>
            <a:xfrm>
              <a:off x="3398076" y="4240626"/>
              <a:ext cx="3657167" cy="1353558"/>
              <a:chOff x="5669603" y="4491876"/>
              <a:chExt cx="2171700" cy="803770"/>
            </a:xfrm>
          </p:grpSpPr>
          <p:pic>
            <p:nvPicPr>
              <p:cNvPr id="15" name="Picture 14"/>
              <p:cNvPicPr>
                <a:picLocks noChangeAspect="1"/>
              </p:cNvPicPr>
              <p:nvPr/>
            </p:nvPicPr>
            <p:blipFill>
              <a:blip r:embed="rId4"/>
              <a:stretch>
                <a:fillRect/>
              </a:stretch>
            </p:blipFill>
            <p:spPr>
              <a:xfrm>
                <a:off x="5669603" y="4491876"/>
                <a:ext cx="2171700" cy="584200"/>
              </a:xfrm>
              <a:prstGeom prst="rect">
                <a:avLst/>
              </a:prstGeom>
            </p:spPr>
          </p:pic>
          <p:sp>
            <p:nvSpPr>
              <p:cNvPr id="7" name="TextBox 6"/>
              <p:cNvSpPr txBox="1"/>
              <p:nvPr/>
            </p:nvSpPr>
            <p:spPr>
              <a:xfrm>
                <a:off x="5935758" y="5204633"/>
                <a:ext cx="1554463" cy="91013"/>
              </a:xfrm>
              <a:prstGeom prst="rect">
                <a:avLst/>
              </a:prstGeom>
              <a:noFill/>
            </p:spPr>
            <p:txBody>
              <a:bodyPr wrap="square" lIns="0" tIns="0" rIns="0" bIns="0" rtlCol="0">
                <a:spAutoFit/>
              </a:bodyPr>
              <a:lstStyle/>
              <a:p>
                <a:pPr algn="ctr">
                  <a:lnSpc>
                    <a:spcPct val="90000"/>
                  </a:lnSpc>
                  <a:spcAft>
                    <a:spcPts val="588"/>
                  </a:spcAft>
                </a:pPr>
                <a:r>
                  <a:rPr lang="en-GB" sz="1400" b="1" dirty="0">
                    <a:gradFill>
                      <a:gsLst>
                        <a:gs pos="1250">
                          <a:schemeClr val="tx1"/>
                        </a:gs>
                        <a:gs pos="100000">
                          <a:schemeClr val="tx1"/>
                        </a:gs>
                      </a:gsLst>
                      <a:lin ang="5400000" scaled="0"/>
                    </a:gradFill>
                    <a:latin typeface="Segoe UI Semibold" charset="0"/>
                    <a:ea typeface="Segoe UI Semibold" charset="0"/>
                    <a:cs typeface="Segoe UI Semibold" charset="0"/>
                  </a:rPr>
                  <a:t>Tiered Storage</a:t>
                </a:r>
                <a:endParaRPr lang="en-US" sz="1400" b="1" dirty="0" err="1">
                  <a:gradFill>
                    <a:gsLst>
                      <a:gs pos="1250">
                        <a:schemeClr val="tx1"/>
                      </a:gs>
                      <a:gs pos="100000">
                        <a:schemeClr val="tx1"/>
                      </a:gs>
                    </a:gsLst>
                    <a:lin ang="5400000" scaled="0"/>
                  </a:gradFill>
                  <a:latin typeface="Segoe UI Semibold" charset="0"/>
                  <a:ea typeface="Segoe UI Semibold" charset="0"/>
                  <a:cs typeface="Segoe UI Semibold" charset="0"/>
                </a:endParaRPr>
              </a:p>
            </p:txBody>
          </p:sp>
        </p:grpSp>
        <p:grpSp>
          <p:nvGrpSpPr>
            <p:cNvPr id="12" name="Group 11"/>
            <p:cNvGrpSpPr/>
            <p:nvPr/>
          </p:nvGrpSpPr>
          <p:grpSpPr>
            <a:xfrm>
              <a:off x="10068453" y="4389023"/>
              <a:ext cx="1539843" cy="1280929"/>
              <a:chOff x="10683512" y="4594530"/>
              <a:chExt cx="914390" cy="760642"/>
            </a:xfrm>
          </p:grpSpPr>
          <p:pic>
            <p:nvPicPr>
              <p:cNvPr id="19" name="Picture 18"/>
              <p:cNvPicPr>
                <a:picLocks noChangeAspect="1"/>
              </p:cNvPicPr>
              <p:nvPr/>
            </p:nvPicPr>
            <p:blipFill>
              <a:blip r:embed="rId5"/>
              <a:stretch>
                <a:fillRect/>
              </a:stretch>
            </p:blipFill>
            <p:spPr>
              <a:xfrm>
                <a:off x="10913790" y="4594530"/>
                <a:ext cx="431800" cy="533400"/>
              </a:xfrm>
              <a:prstGeom prst="rect">
                <a:avLst/>
              </a:prstGeom>
            </p:spPr>
          </p:pic>
          <p:sp>
            <p:nvSpPr>
              <p:cNvPr id="24" name="TextBox 23"/>
              <p:cNvSpPr txBox="1"/>
              <p:nvPr/>
            </p:nvSpPr>
            <p:spPr>
              <a:xfrm>
                <a:off x="10683512" y="5253234"/>
                <a:ext cx="914390" cy="101938"/>
              </a:xfrm>
              <a:prstGeom prst="rect">
                <a:avLst/>
              </a:prstGeom>
              <a:noFill/>
            </p:spPr>
            <p:txBody>
              <a:bodyPr wrap="square" lIns="0" tIns="0" rIns="0" bIns="0" rtlCol="0">
                <a:spAutoFit/>
              </a:bodyPr>
              <a:lstStyle/>
              <a:p>
                <a:pPr algn="ctr">
                  <a:lnSpc>
                    <a:spcPct val="90000"/>
                  </a:lnSpc>
                  <a:spcAft>
                    <a:spcPts val="588"/>
                  </a:spcAft>
                </a:pPr>
                <a:r>
                  <a:rPr lang="en-GB" sz="1568" b="1" dirty="0">
                    <a:gradFill>
                      <a:gsLst>
                        <a:gs pos="1250">
                          <a:schemeClr val="tx1"/>
                        </a:gs>
                        <a:gs pos="100000">
                          <a:schemeClr val="tx1"/>
                        </a:gs>
                      </a:gsLst>
                      <a:lin ang="5400000" scaled="0"/>
                    </a:gradFill>
                    <a:latin typeface="Segoe UI Semibold" charset="0"/>
                    <a:ea typeface="Segoe UI Semibold" charset="0"/>
                    <a:cs typeface="Segoe UI Semibold" charset="0"/>
                  </a:rPr>
                  <a:t>HDD</a:t>
                </a:r>
                <a:endParaRPr lang="en-US" sz="1568" b="1" dirty="0" err="1">
                  <a:gradFill>
                    <a:gsLst>
                      <a:gs pos="1250">
                        <a:schemeClr val="tx1"/>
                      </a:gs>
                      <a:gs pos="100000">
                        <a:schemeClr val="tx1"/>
                      </a:gs>
                    </a:gsLst>
                    <a:lin ang="5400000" scaled="0"/>
                  </a:gradFill>
                  <a:latin typeface="Segoe UI Semibold" charset="0"/>
                  <a:ea typeface="Segoe UI Semibold" charset="0"/>
                  <a:cs typeface="Segoe UI Semibold" charset="0"/>
                </a:endParaRPr>
              </a:p>
            </p:txBody>
          </p:sp>
        </p:grpSp>
        <p:grpSp>
          <p:nvGrpSpPr>
            <p:cNvPr id="9" name="Group 8"/>
            <p:cNvGrpSpPr/>
            <p:nvPr/>
          </p:nvGrpSpPr>
          <p:grpSpPr>
            <a:xfrm>
              <a:off x="7547984" y="4479193"/>
              <a:ext cx="1539843" cy="1183983"/>
              <a:chOff x="8163858" y="4652099"/>
              <a:chExt cx="914390" cy="703073"/>
            </a:xfrm>
          </p:grpSpPr>
          <p:pic>
            <p:nvPicPr>
              <p:cNvPr id="16" name="Picture 15"/>
              <p:cNvPicPr>
                <a:picLocks noChangeAspect="1"/>
              </p:cNvPicPr>
              <p:nvPr/>
            </p:nvPicPr>
            <p:blipFill>
              <a:blip r:embed="rId6"/>
              <a:stretch>
                <a:fillRect/>
              </a:stretch>
            </p:blipFill>
            <p:spPr>
              <a:xfrm>
                <a:off x="8312867" y="4652099"/>
                <a:ext cx="584200" cy="469900"/>
              </a:xfrm>
              <a:prstGeom prst="rect">
                <a:avLst/>
              </a:prstGeom>
            </p:spPr>
          </p:pic>
          <p:sp>
            <p:nvSpPr>
              <p:cNvPr id="21" name="TextBox 20"/>
              <p:cNvSpPr txBox="1"/>
              <p:nvPr/>
            </p:nvSpPr>
            <p:spPr>
              <a:xfrm>
                <a:off x="8163858" y="5253234"/>
                <a:ext cx="914390" cy="101938"/>
              </a:xfrm>
              <a:prstGeom prst="rect">
                <a:avLst/>
              </a:prstGeom>
              <a:noFill/>
            </p:spPr>
            <p:txBody>
              <a:bodyPr wrap="square" lIns="0" tIns="0" rIns="0" bIns="0" rtlCol="0">
                <a:spAutoFit/>
              </a:bodyPr>
              <a:lstStyle/>
              <a:p>
                <a:pPr algn="ctr">
                  <a:lnSpc>
                    <a:spcPct val="90000"/>
                  </a:lnSpc>
                  <a:spcAft>
                    <a:spcPts val="588"/>
                  </a:spcAft>
                </a:pPr>
                <a:r>
                  <a:rPr lang="en-GB" sz="1568" b="1" dirty="0">
                    <a:gradFill>
                      <a:gsLst>
                        <a:gs pos="1250">
                          <a:schemeClr val="tx1"/>
                        </a:gs>
                        <a:gs pos="100000">
                          <a:schemeClr val="tx1"/>
                        </a:gs>
                      </a:gsLst>
                      <a:lin ang="5400000" scaled="0"/>
                    </a:gradFill>
                    <a:latin typeface="Segoe UI Semibold" charset="0"/>
                    <a:ea typeface="Segoe UI Semibold" charset="0"/>
                    <a:cs typeface="Segoe UI Semibold" charset="0"/>
                  </a:rPr>
                  <a:t>SSD</a:t>
                </a:r>
                <a:endParaRPr lang="en-US" sz="1568" b="1" dirty="0" err="1">
                  <a:gradFill>
                    <a:gsLst>
                      <a:gs pos="1250">
                        <a:schemeClr val="tx1"/>
                      </a:gs>
                      <a:gs pos="100000">
                        <a:schemeClr val="tx1"/>
                      </a:gs>
                    </a:gsLst>
                    <a:lin ang="5400000" scaled="0"/>
                  </a:gradFill>
                  <a:latin typeface="Segoe UI Semibold" charset="0"/>
                  <a:ea typeface="Segoe UI Semibold" charset="0"/>
                  <a:cs typeface="Segoe UI Semibold" charset="0"/>
                </a:endParaRPr>
              </a:p>
            </p:txBody>
          </p:sp>
        </p:grpSp>
        <p:grpSp>
          <p:nvGrpSpPr>
            <p:cNvPr id="20" name="Group 19"/>
            <p:cNvGrpSpPr/>
            <p:nvPr/>
          </p:nvGrpSpPr>
          <p:grpSpPr>
            <a:xfrm>
              <a:off x="8867703" y="3815611"/>
              <a:ext cx="1539843" cy="1846682"/>
              <a:chOff x="9510041" y="4274057"/>
              <a:chExt cx="914390" cy="1096597"/>
            </a:xfrm>
          </p:grpSpPr>
          <p:pic>
            <p:nvPicPr>
              <p:cNvPr id="18" name="Picture 17"/>
              <p:cNvPicPr>
                <a:picLocks noChangeAspect="1"/>
              </p:cNvPicPr>
              <p:nvPr/>
            </p:nvPicPr>
            <p:blipFill>
              <a:blip r:embed="rId7"/>
              <a:stretch>
                <a:fillRect/>
              </a:stretch>
            </p:blipFill>
            <p:spPr>
              <a:xfrm>
                <a:off x="9692919" y="4582665"/>
                <a:ext cx="508000" cy="533400"/>
              </a:xfrm>
              <a:prstGeom prst="rect">
                <a:avLst/>
              </a:prstGeom>
            </p:spPr>
          </p:pic>
          <p:sp>
            <p:nvSpPr>
              <p:cNvPr id="23" name="TextBox 22"/>
              <p:cNvSpPr txBox="1"/>
              <p:nvPr/>
            </p:nvSpPr>
            <p:spPr>
              <a:xfrm>
                <a:off x="9510041" y="5281447"/>
                <a:ext cx="914390" cy="89207"/>
              </a:xfrm>
              <a:prstGeom prst="rect">
                <a:avLst/>
              </a:prstGeom>
              <a:noFill/>
            </p:spPr>
            <p:txBody>
              <a:bodyPr wrap="square" lIns="0" tIns="0" rIns="0" bIns="0" rtlCol="0">
                <a:spAutoFit/>
              </a:bodyPr>
              <a:lstStyle/>
              <a:p>
                <a:pPr algn="ctr">
                  <a:lnSpc>
                    <a:spcPct val="90000"/>
                  </a:lnSpc>
                  <a:spcAft>
                    <a:spcPts val="588"/>
                  </a:spcAft>
                </a:pPr>
                <a:r>
                  <a:rPr lang="en-GB" sz="1372" b="1" dirty="0">
                    <a:gradFill>
                      <a:gsLst>
                        <a:gs pos="1250">
                          <a:schemeClr val="tx1"/>
                        </a:gs>
                        <a:gs pos="100000">
                          <a:schemeClr val="tx1"/>
                        </a:gs>
                      </a:gsLst>
                      <a:lin ang="5400000" scaled="0"/>
                    </a:gradFill>
                    <a:latin typeface="Segoe UI Semibold" charset="0"/>
                    <a:ea typeface="Segoe UI Semibold" charset="0"/>
                    <a:cs typeface="Segoe UI Semibold" charset="0"/>
                  </a:rPr>
                  <a:t>Cold Data</a:t>
                </a:r>
                <a:endParaRPr lang="en-US" sz="1372" b="1" dirty="0" err="1">
                  <a:gradFill>
                    <a:gsLst>
                      <a:gs pos="1250">
                        <a:schemeClr val="tx1"/>
                      </a:gs>
                      <a:gs pos="100000">
                        <a:schemeClr val="tx1"/>
                      </a:gs>
                    </a:gsLst>
                    <a:lin ang="5400000" scaled="0"/>
                  </a:gradFill>
                  <a:latin typeface="Segoe UI Semibold" charset="0"/>
                  <a:ea typeface="Segoe UI Semibold" charset="0"/>
                  <a:cs typeface="Segoe UI Semibold" charset="0"/>
                </a:endParaRPr>
              </a:p>
            </p:txBody>
          </p:sp>
          <p:sp>
            <p:nvSpPr>
              <p:cNvPr id="25" name="TextBox 24"/>
              <p:cNvSpPr txBox="1"/>
              <p:nvPr/>
            </p:nvSpPr>
            <p:spPr>
              <a:xfrm>
                <a:off x="9510041" y="4274057"/>
                <a:ext cx="914390" cy="89207"/>
              </a:xfrm>
              <a:prstGeom prst="rect">
                <a:avLst/>
              </a:prstGeom>
              <a:noFill/>
            </p:spPr>
            <p:txBody>
              <a:bodyPr wrap="square" lIns="0" tIns="0" rIns="0" bIns="0" rtlCol="0">
                <a:spAutoFit/>
              </a:bodyPr>
              <a:lstStyle/>
              <a:p>
                <a:pPr algn="ctr">
                  <a:lnSpc>
                    <a:spcPct val="90000"/>
                  </a:lnSpc>
                  <a:spcAft>
                    <a:spcPts val="588"/>
                  </a:spcAft>
                </a:pPr>
                <a:r>
                  <a:rPr lang="en-GB" sz="1372" b="1" dirty="0">
                    <a:gradFill>
                      <a:gsLst>
                        <a:gs pos="1250">
                          <a:schemeClr val="tx1"/>
                        </a:gs>
                        <a:gs pos="100000">
                          <a:schemeClr val="tx1"/>
                        </a:gs>
                      </a:gsLst>
                      <a:lin ang="5400000" scaled="0"/>
                    </a:gradFill>
                    <a:latin typeface="Segoe UI Semibold" charset="0"/>
                    <a:ea typeface="Segoe UI Semibold" charset="0"/>
                    <a:cs typeface="Segoe UI Semibold" charset="0"/>
                  </a:rPr>
                  <a:t>Hot Data</a:t>
                </a:r>
                <a:endParaRPr lang="en-US" sz="1372" b="1" dirty="0" err="1">
                  <a:gradFill>
                    <a:gsLst>
                      <a:gs pos="1250">
                        <a:schemeClr val="tx1"/>
                      </a:gs>
                      <a:gs pos="100000">
                        <a:schemeClr val="tx1"/>
                      </a:gs>
                    </a:gsLst>
                    <a:lin ang="5400000" scaled="0"/>
                  </a:gradFill>
                  <a:latin typeface="Segoe UI Semibold" charset="0"/>
                  <a:ea typeface="Segoe UI Semibold" charset="0"/>
                  <a:cs typeface="Segoe UI Semibold" charset="0"/>
                </a:endParaRPr>
              </a:p>
            </p:txBody>
          </p:sp>
        </p:grpSp>
      </p:grpSp>
    </p:spTree>
    <p:extLst>
      <p:ext uri="{BB962C8B-B14F-4D97-AF65-F5344CB8AC3E}">
        <p14:creationId xmlns:p14="http://schemas.microsoft.com/office/powerpoint/2010/main" val="31458074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Headline Segoe UI </a:t>
            </a:r>
            <a:r>
              <a:rPr lang="en-US" dirty="0" err="1"/>
              <a:t>Semibold</a:t>
            </a:r>
            <a:r>
              <a:rPr lang="en-US" dirty="0"/>
              <a:t> 44pt</a:t>
            </a:r>
          </a:p>
        </p:txBody>
      </p:sp>
      <p:sp>
        <p:nvSpPr>
          <p:cNvPr id="4" name="Subtitle 3">
            <a:extLst>
              <a:ext uri="{FF2B5EF4-FFF2-40B4-BE49-F238E27FC236}">
                <a16:creationId xmlns:a16="http://schemas.microsoft.com/office/drawing/2014/main" id="{06B5B9AF-54E0-5E44-A78C-083DFD5FED82}"/>
              </a:ext>
            </a:extLst>
          </p:cNvPr>
          <p:cNvSpPr>
            <a:spLocks noGrp="1"/>
          </p:cNvSpPr>
          <p:nvPr>
            <p:ph type="subTitle" idx="27"/>
          </p:nvPr>
        </p:nvSpPr>
        <p:spPr/>
        <p:txBody>
          <a:bodyPr/>
          <a:lstStyle/>
          <a:p>
            <a:r>
              <a:rPr lang="en-US" dirty="0"/>
              <a:t>Chart title goes here</a:t>
            </a:r>
          </a:p>
        </p:txBody>
      </p:sp>
      <p:grpSp>
        <p:nvGrpSpPr>
          <p:cNvPr id="9" name="Group 8"/>
          <p:cNvGrpSpPr/>
          <p:nvPr/>
        </p:nvGrpSpPr>
        <p:grpSpPr>
          <a:xfrm>
            <a:off x="6819900" y="2361379"/>
            <a:ext cx="2095500" cy="2846102"/>
            <a:chOff x="6322035" y="2125677"/>
            <a:chExt cx="2037248" cy="2553398"/>
          </a:xfrm>
        </p:grpSpPr>
        <p:sp>
          <p:nvSpPr>
            <p:cNvPr id="2" name="TextBox 1"/>
            <p:cNvSpPr txBox="1"/>
            <p:nvPr/>
          </p:nvSpPr>
          <p:spPr>
            <a:xfrm>
              <a:off x="6322035" y="3103204"/>
              <a:ext cx="1920218" cy="1012453"/>
            </a:xfrm>
            <a:prstGeom prst="rect">
              <a:avLst/>
            </a:prstGeom>
            <a:noFill/>
          </p:spPr>
          <p:txBody>
            <a:bodyPr wrap="square" lIns="0" tIns="0" rIns="0" bIns="0" rtlCol="0">
              <a:spAutoFit/>
            </a:bodyPr>
            <a:lstStyle/>
            <a:p>
              <a:pPr>
                <a:lnSpc>
                  <a:spcPts val="8823"/>
                </a:lnSpc>
                <a:spcBef>
                  <a:spcPts val="490"/>
                </a:spcBef>
                <a:spcAft>
                  <a:spcPts val="980"/>
                </a:spcAft>
              </a:pPr>
              <a:r>
                <a:rPr lang="en-GB" sz="8725" b="1" dirty="0">
                  <a:solidFill>
                    <a:schemeClr val="accent1"/>
                  </a:solidFill>
                  <a:latin typeface="Segoe UI Semibold" charset="0"/>
                  <a:ea typeface="Segoe UI Semibold" charset="0"/>
                  <a:cs typeface="Segoe UI Semibold" charset="0"/>
                </a:rPr>
                <a:t>10x</a:t>
              </a:r>
            </a:p>
          </p:txBody>
        </p:sp>
        <p:sp>
          <p:nvSpPr>
            <p:cNvPr id="6" name="TextBox 5"/>
            <p:cNvSpPr txBox="1"/>
            <p:nvPr/>
          </p:nvSpPr>
          <p:spPr>
            <a:xfrm>
              <a:off x="6347881" y="2125677"/>
              <a:ext cx="1737341" cy="483216"/>
            </a:xfrm>
            <a:prstGeom prst="rect">
              <a:avLst/>
            </a:prstGeom>
            <a:noFill/>
          </p:spPr>
          <p:txBody>
            <a:bodyPr wrap="square" lIns="0" tIns="0" rIns="0" bIns="0" rtlCol="0">
              <a:spAutoFit/>
            </a:bodyPr>
            <a:lstStyle/>
            <a:p>
              <a:pPr>
                <a:lnSpc>
                  <a:spcPts val="2117"/>
                </a:lnSpc>
                <a:spcBef>
                  <a:spcPts val="294"/>
                </a:spcBef>
                <a:spcAft>
                  <a:spcPts val="588"/>
                </a:spcAft>
              </a:pPr>
              <a:r>
                <a:rPr lang="en-GB" sz="2000" b="1" dirty="0">
                  <a:latin typeface="Segoe UI Semibold" charset="0"/>
                  <a:ea typeface="Segoe UI Semibold" charset="0"/>
                  <a:cs typeface="Segoe UI Semibold" charset="0"/>
                </a:rPr>
                <a:t>Easy </a:t>
              </a:r>
              <a:br>
                <a:rPr lang="en-GB" sz="2000" b="1" dirty="0">
                  <a:latin typeface="Segoe UI Semibold" charset="0"/>
                  <a:ea typeface="Segoe UI Semibold" charset="0"/>
                  <a:cs typeface="Segoe UI Semibold" charset="0"/>
                </a:rPr>
              </a:br>
              <a:r>
                <a:rPr lang="en-GB" sz="2000" b="1" dirty="0">
                  <a:latin typeface="Segoe UI Semibold" charset="0"/>
                  <a:ea typeface="Segoe UI Semibold" charset="0"/>
                  <a:cs typeface="Segoe UI Semibold" charset="0"/>
                </a:rPr>
                <a:t>adoption: </a:t>
              </a:r>
            </a:p>
          </p:txBody>
        </p:sp>
        <p:sp>
          <p:nvSpPr>
            <p:cNvPr id="19" name="TextBox 18"/>
            <p:cNvSpPr txBox="1"/>
            <p:nvPr/>
          </p:nvSpPr>
          <p:spPr>
            <a:xfrm>
              <a:off x="6347881" y="4495939"/>
              <a:ext cx="2011402" cy="183136"/>
            </a:xfrm>
            <a:prstGeom prst="rect">
              <a:avLst/>
            </a:prstGeom>
            <a:noFill/>
          </p:spPr>
          <p:txBody>
            <a:bodyPr wrap="square" lIns="0" tIns="0" rIns="0" bIns="0" rtlCol="0">
              <a:spAutoFit/>
            </a:bodyPr>
            <a:lstStyle/>
            <a:p>
              <a:pPr>
                <a:lnSpc>
                  <a:spcPts val="1412"/>
                </a:lnSpc>
                <a:spcBef>
                  <a:spcPts val="294"/>
                </a:spcBef>
                <a:spcAft>
                  <a:spcPts val="588"/>
                </a:spcAft>
              </a:pPr>
              <a:r>
                <a:rPr lang="en-GB" sz="1176" b="1" dirty="0">
                  <a:latin typeface="Segoe UI Semibold" charset="0"/>
                  <a:ea typeface="Segoe UI Semibold" charset="0"/>
                  <a:cs typeface="Segoe UI Semibold" charset="0"/>
                </a:rPr>
                <a:t>Chart caption goes here</a:t>
              </a:r>
            </a:p>
          </p:txBody>
        </p:sp>
      </p:grpSp>
      <p:grpSp>
        <p:nvGrpSpPr>
          <p:cNvPr id="7" name="Group 6"/>
          <p:cNvGrpSpPr/>
          <p:nvPr/>
        </p:nvGrpSpPr>
        <p:grpSpPr>
          <a:xfrm>
            <a:off x="9601200" y="2361379"/>
            <a:ext cx="1997200" cy="2846102"/>
            <a:chOff x="9090795" y="2125677"/>
            <a:chExt cx="2037248" cy="2553398"/>
          </a:xfrm>
        </p:grpSpPr>
        <p:sp>
          <p:nvSpPr>
            <p:cNvPr id="20" name="TextBox 19"/>
            <p:cNvSpPr txBox="1"/>
            <p:nvPr/>
          </p:nvSpPr>
          <p:spPr>
            <a:xfrm>
              <a:off x="9090795" y="3103204"/>
              <a:ext cx="1920218" cy="1012453"/>
            </a:xfrm>
            <a:prstGeom prst="rect">
              <a:avLst/>
            </a:prstGeom>
            <a:noFill/>
          </p:spPr>
          <p:txBody>
            <a:bodyPr wrap="square" lIns="0" tIns="0" rIns="0" bIns="0" rtlCol="0">
              <a:spAutoFit/>
            </a:bodyPr>
            <a:lstStyle/>
            <a:p>
              <a:pPr>
                <a:lnSpc>
                  <a:spcPts val="8823"/>
                </a:lnSpc>
                <a:spcBef>
                  <a:spcPts val="490"/>
                </a:spcBef>
                <a:spcAft>
                  <a:spcPts val="980"/>
                </a:spcAft>
              </a:pPr>
              <a:r>
                <a:rPr lang="en-GB" sz="8725" b="1" dirty="0">
                  <a:solidFill>
                    <a:schemeClr val="accent1"/>
                  </a:solidFill>
                  <a:latin typeface="Segoe UI Semibold" charset="0"/>
                  <a:ea typeface="Segoe UI Semibold" charset="0"/>
                  <a:cs typeface="Segoe UI Semibold" charset="0"/>
                </a:rPr>
                <a:t>50x</a:t>
              </a:r>
            </a:p>
          </p:txBody>
        </p:sp>
        <p:sp>
          <p:nvSpPr>
            <p:cNvPr id="21" name="TextBox 20"/>
            <p:cNvSpPr txBox="1"/>
            <p:nvPr/>
          </p:nvSpPr>
          <p:spPr>
            <a:xfrm>
              <a:off x="9116641" y="2125677"/>
              <a:ext cx="1737341" cy="483216"/>
            </a:xfrm>
            <a:prstGeom prst="rect">
              <a:avLst/>
            </a:prstGeom>
            <a:noFill/>
          </p:spPr>
          <p:txBody>
            <a:bodyPr wrap="square" lIns="0" tIns="0" rIns="0" bIns="0" rtlCol="0">
              <a:spAutoFit/>
            </a:bodyPr>
            <a:lstStyle/>
            <a:p>
              <a:pPr>
                <a:lnSpc>
                  <a:spcPts val="2117"/>
                </a:lnSpc>
                <a:spcBef>
                  <a:spcPts val="294"/>
                </a:spcBef>
                <a:spcAft>
                  <a:spcPts val="588"/>
                </a:spcAft>
              </a:pPr>
              <a:r>
                <a:rPr lang="en-GB" sz="2000" b="1" dirty="0">
                  <a:latin typeface="Segoe UI Semibold" charset="0"/>
                  <a:ea typeface="Segoe UI Semibold" charset="0"/>
                  <a:cs typeface="Segoe UI Semibold" charset="0"/>
                </a:rPr>
                <a:t>Native </a:t>
              </a:r>
              <a:br>
                <a:rPr lang="en-GB" sz="2000" b="1" dirty="0">
                  <a:latin typeface="Segoe UI Semibold" charset="0"/>
                  <a:ea typeface="Segoe UI Semibold" charset="0"/>
                  <a:cs typeface="Segoe UI Semibold" charset="0"/>
                </a:rPr>
              </a:br>
              <a:r>
                <a:rPr lang="en-GB" sz="2000" b="1" dirty="0">
                  <a:latin typeface="Segoe UI Semibold" charset="0"/>
                  <a:ea typeface="Segoe UI Semibold" charset="0"/>
                  <a:cs typeface="Segoe UI Semibold" charset="0"/>
                </a:rPr>
                <a:t>compilation: </a:t>
              </a:r>
            </a:p>
          </p:txBody>
        </p:sp>
        <p:sp>
          <p:nvSpPr>
            <p:cNvPr id="22" name="TextBox 21"/>
            <p:cNvSpPr txBox="1"/>
            <p:nvPr/>
          </p:nvSpPr>
          <p:spPr>
            <a:xfrm>
              <a:off x="9116641" y="4495939"/>
              <a:ext cx="2011402" cy="183136"/>
            </a:xfrm>
            <a:prstGeom prst="rect">
              <a:avLst/>
            </a:prstGeom>
            <a:noFill/>
          </p:spPr>
          <p:txBody>
            <a:bodyPr wrap="square" lIns="0" tIns="0" rIns="0" bIns="0" rtlCol="0">
              <a:spAutoFit/>
            </a:bodyPr>
            <a:lstStyle/>
            <a:p>
              <a:pPr>
                <a:lnSpc>
                  <a:spcPts val="1412"/>
                </a:lnSpc>
                <a:spcBef>
                  <a:spcPts val="294"/>
                </a:spcBef>
                <a:spcAft>
                  <a:spcPts val="588"/>
                </a:spcAft>
              </a:pPr>
              <a:r>
                <a:rPr lang="en-GB" sz="1176" b="1" dirty="0">
                  <a:latin typeface="Segoe UI Semibold" charset="0"/>
                  <a:ea typeface="Segoe UI Semibold" charset="0"/>
                  <a:cs typeface="Segoe UI Semibold" charset="0"/>
                </a:rPr>
                <a:t>Chart caption goes here</a:t>
              </a:r>
            </a:p>
          </p:txBody>
        </p:sp>
      </p:grpSp>
      <p:grpSp>
        <p:nvGrpSpPr>
          <p:cNvPr id="44" name="Group 43"/>
          <p:cNvGrpSpPr/>
          <p:nvPr/>
        </p:nvGrpSpPr>
        <p:grpSpPr>
          <a:xfrm>
            <a:off x="3276601" y="2123415"/>
            <a:ext cx="2819400" cy="3505200"/>
            <a:chOff x="3383628" y="3222945"/>
            <a:chExt cx="2240280" cy="2240280"/>
          </a:xfrm>
        </p:grpSpPr>
        <p:sp>
          <p:nvSpPr>
            <p:cNvPr id="33" name="Rectangle 32"/>
            <p:cNvSpPr>
              <a:spLocks/>
            </p:cNvSpPr>
            <p:nvPr/>
          </p:nvSpPr>
          <p:spPr bwMode="auto">
            <a:xfrm>
              <a:off x="3383628" y="3222945"/>
              <a:ext cx="2240280" cy="2240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2"/>
                </a:solidFill>
                <a:ea typeface="Segoe UI" pitchFamily="34" charset="0"/>
                <a:cs typeface="Segoe UI" pitchFamily="34" charset="0"/>
              </a:endParaRPr>
            </a:p>
          </p:txBody>
        </p:sp>
        <p:sp>
          <p:nvSpPr>
            <p:cNvPr id="34" name="TextBox 33"/>
            <p:cNvSpPr txBox="1"/>
            <p:nvPr/>
          </p:nvSpPr>
          <p:spPr>
            <a:xfrm>
              <a:off x="3596470" y="3375035"/>
              <a:ext cx="1798816" cy="565540"/>
            </a:xfrm>
            <a:prstGeom prst="rect">
              <a:avLst/>
            </a:prstGeom>
            <a:noFill/>
          </p:spPr>
          <p:txBody>
            <a:bodyPr wrap="square" lIns="0" tIns="0" rIns="0" bIns="0" rtlCol="0">
              <a:spAutoFit/>
            </a:bodyPr>
            <a:lstStyle/>
            <a:p>
              <a:pPr>
                <a:lnSpc>
                  <a:spcPts val="1961"/>
                </a:lnSpc>
                <a:spcBef>
                  <a:spcPts val="294"/>
                </a:spcBef>
                <a:spcAft>
                  <a:spcPts val="588"/>
                </a:spcAft>
              </a:pPr>
              <a:r>
                <a:rPr lang="en-GB" sz="2000" b="1" dirty="0">
                  <a:solidFill>
                    <a:schemeClr val="bg2"/>
                  </a:solidFill>
                  <a:latin typeface="Segoe UI Semibold" charset="0"/>
                  <a:ea typeface="Segoe UI Semibold" charset="0"/>
                  <a:cs typeface="Segoe UI Semibold" charset="0"/>
                </a:rPr>
                <a:t>Insert chart text here</a:t>
              </a:r>
            </a:p>
            <a:p>
              <a:pPr>
                <a:lnSpc>
                  <a:spcPts val="1961"/>
                </a:lnSpc>
                <a:spcBef>
                  <a:spcPts val="294"/>
                </a:spcBef>
                <a:spcAft>
                  <a:spcPts val="588"/>
                </a:spcAft>
              </a:pPr>
              <a:r>
                <a:rPr lang="en-GB" sz="2000" b="1" dirty="0">
                  <a:solidFill>
                    <a:schemeClr val="bg2"/>
                  </a:solidFill>
                  <a:latin typeface="Segoe UI Semibold" charset="0"/>
                  <a:ea typeface="Segoe UI Semibold" charset="0"/>
                  <a:cs typeface="Segoe UI Semibold" charset="0"/>
                </a:rPr>
                <a:t>2nd line</a:t>
              </a:r>
            </a:p>
          </p:txBody>
        </p:sp>
        <p:sp>
          <p:nvSpPr>
            <p:cNvPr id="35" name="Rectangle 34"/>
            <p:cNvSpPr/>
            <p:nvPr/>
          </p:nvSpPr>
          <p:spPr bwMode="auto">
            <a:xfrm>
              <a:off x="3604360" y="4125476"/>
              <a:ext cx="1798816" cy="5246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chemeClr val="tx1"/>
                  </a:solidFill>
                  <a:ea typeface="Segoe UI" pitchFamily="34" charset="0"/>
                  <a:cs typeface="Segoe UI" pitchFamily="34" charset="0"/>
                </a:rPr>
                <a:t>Segoe 12pt</a:t>
              </a:r>
            </a:p>
          </p:txBody>
        </p:sp>
        <p:sp>
          <p:nvSpPr>
            <p:cNvPr id="36" name="Rectangle 35"/>
            <p:cNvSpPr/>
            <p:nvPr/>
          </p:nvSpPr>
          <p:spPr bwMode="auto">
            <a:xfrm>
              <a:off x="3604360" y="4801654"/>
              <a:ext cx="1798816" cy="4714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chemeClr val="tx1"/>
                  </a:solidFill>
                  <a:ea typeface="Segoe UI" pitchFamily="34" charset="0"/>
                  <a:cs typeface="Segoe UI" pitchFamily="34" charset="0"/>
                </a:rPr>
                <a:t>Segoe 12pt</a:t>
              </a:r>
            </a:p>
          </p:txBody>
        </p:sp>
      </p:grpSp>
      <p:pic>
        <p:nvPicPr>
          <p:cNvPr id="39" name="Picture 38"/>
          <p:cNvPicPr>
            <a:picLocks noChangeAspect="1"/>
          </p:cNvPicPr>
          <p:nvPr/>
        </p:nvPicPr>
        <p:blipFill>
          <a:blip r:embed="rId3">
            <a:duotone>
              <a:schemeClr val="accent2">
                <a:shade val="45000"/>
                <a:satMod val="135000"/>
              </a:schemeClr>
              <a:prstClr val="white"/>
            </a:duotone>
          </a:blip>
          <a:stretch>
            <a:fillRect/>
          </a:stretch>
        </p:blipFill>
        <p:spPr>
          <a:xfrm>
            <a:off x="455862" y="3345259"/>
            <a:ext cx="1419339" cy="1182783"/>
          </a:xfrm>
          <a:prstGeom prst="rect">
            <a:avLst/>
          </a:prstGeom>
        </p:spPr>
      </p:pic>
      <p:pic>
        <p:nvPicPr>
          <p:cNvPr id="41" name="Picture 40"/>
          <p:cNvPicPr>
            <a:picLocks noChangeAspect="1"/>
          </p:cNvPicPr>
          <p:nvPr/>
        </p:nvPicPr>
        <p:blipFill>
          <a:blip r:embed="rId4">
            <a:duotone>
              <a:schemeClr val="accent2">
                <a:shade val="45000"/>
                <a:satMod val="135000"/>
              </a:schemeClr>
              <a:prstClr val="white"/>
            </a:duotone>
          </a:blip>
          <a:stretch>
            <a:fillRect/>
          </a:stretch>
        </p:blipFill>
        <p:spPr>
          <a:xfrm>
            <a:off x="2187926" y="3703817"/>
            <a:ext cx="821723" cy="199206"/>
          </a:xfrm>
          <a:prstGeom prst="rect">
            <a:avLst/>
          </a:prstGeom>
        </p:spPr>
      </p:pic>
    </p:spTree>
    <p:extLst>
      <p:ext uri="{BB962C8B-B14F-4D97-AF65-F5344CB8AC3E}">
        <p14:creationId xmlns:p14="http://schemas.microsoft.com/office/powerpoint/2010/main" val="35283605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500"/>
                                        <p:tgtEl>
                                          <p:spTgt spid="44"/>
                                        </p:tgtEl>
                                      </p:cBhvr>
                                    </p:animEffect>
                                  </p:childTnLst>
                                </p:cTn>
                              </p:par>
                            </p:childTnLst>
                          </p:cTn>
                        </p:par>
                        <p:par>
                          <p:cTn id="12" fill="hold">
                            <p:stCondLst>
                              <p:cond delay="1500"/>
                            </p:stCondLst>
                            <p:childTnLst>
                              <p:par>
                                <p:cTn id="13" presetID="42"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childTnLst>
                          </p:cTn>
                        </p:par>
                        <p:par>
                          <p:cTn id="18" fill="hold">
                            <p:stCondLst>
                              <p:cond delay="2500"/>
                            </p:stCondLst>
                            <p:childTnLst>
                              <p:par>
                                <p:cTn id="19" presetID="42" presetClass="entr" presetSubtype="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89CFC-1B9C-47AD-9637-E99407615BDD}"/>
              </a:ext>
            </a:extLst>
          </p:cNvPr>
          <p:cNvSpPr>
            <a:spLocks noGrp="1"/>
          </p:cNvSpPr>
          <p:nvPr>
            <p:ph type="title"/>
          </p:nvPr>
        </p:nvSpPr>
        <p:spPr/>
        <p:txBody>
          <a:bodyPr>
            <a:normAutofit/>
          </a:bodyPr>
          <a:lstStyle/>
          <a:p>
            <a:r>
              <a:rPr lang="en-US" dirty="0"/>
              <a:t>Functions + API Management</a:t>
            </a:r>
          </a:p>
        </p:txBody>
      </p:sp>
      <p:sp>
        <p:nvSpPr>
          <p:cNvPr id="6" name="Subtitle 5">
            <a:extLst>
              <a:ext uri="{FF2B5EF4-FFF2-40B4-BE49-F238E27FC236}">
                <a16:creationId xmlns:a16="http://schemas.microsoft.com/office/drawing/2014/main" id="{A9C5C813-FAA9-4EF6-9053-04C360C2EC90}"/>
              </a:ext>
            </a:extLst>
          </p:cNvPr>
          <p:cNvSpPr>
            <a:spLocks noGrp="1"/>
          </p:cNvSpPr>
          <p:nvPr>
            <p:ph type="subTitle" idx="27"/>
          </p:nvPr>
        </p:nvSpPr>
        <p:spPr/>
        <p:txBody>
          <a:bodyPr/>
          <a:lstStyle/>
          <a:p>
            <a:r>
              <a:rPr lang="en-US" dirty="0"/>
              <a:t>Simplified experience to exposed Functions via API Management</a:t>
            </a:r>
          </a:p>
        </p:txBody>
      </p:sp>
      <p:sp>
        <p:nvSpPr>
          <p:cNvPr id="7" name="Content Placeholder 6">
            <a:extLst>
              <a:ext uri="{FF2B5EF4-FFF2-40B4-BE49-F238E27FC236}">
                <a16:creationId xmlns:a16="http://schemas.microsoft.com/office/drawing/2014/main" id="{378D0EA0-4EBE-49C1-835C-1B1274B0C1AD}"/>
              </a:ext>
            </a:extLst>
          </p:cNvPr>
          <p:cNvSpPr>
            <a:spLocks noGrp="1"/>
          </p:cNvSpPr>
          <p:nvPr>
            <p:ph idx="32"/>
          </p:nvPr>
        </p:nvSpPr>
        <p:spPr/>
        <p:txBody>
          <a:bodyPr/>
          <a:lstStyle/>
          <a:p>
            <a:endParaRPr lang="en-US"/>
          </a:p>
        </p:txBody>
      </p:sp>
      <p:pic>
        <p:nvPicPr>
          <p:cNvPr id="3" name="Picture 2">
            <a:extLst>
              <a:ext uri="{FF2B5EF4-FFF2-40B4-BE49-F238E27FC236}">
                <a16:creationId xmlns:a16="http://schemas.microsoft.com/office/drawing/2014/main" id="{C1543CCB-8804-47C8-AF5A-B5832CABC5DC}"/>
              </a:ext>
            </a:extLst>
          </p:cNvPr>
          <p:cNvPicPr>
            <a:picLocks noChangeAspect="1"/>
          </p:cNvPicPr>
          <p:nvPr/>
        </p:nvPicPr>
        <p:blipFill>
          <a:blip r:embed="rId3"/>
          <a:stretch>
            <a:fillRect/>
          </a:stretch>
        </p:blipFill>
        <p:spPr>
          <a:xfrm>
            <a:off x="960549" y="1470108"/>
            <a:ext cx="10270901" cy="5337158"/>
          </a:xfrm>
          <a:prstGeom prst="rect">
            <a:avLst/>
          </a:prstGeom>
        </p:spPr>
      </p:pic>
    </p:spTree>
    <p:extLst>
      <p:ext uri="{BB962C8B-B14F-4D97-AF65-F5344CB8AC3E}">
        <p14:creationId xmlns:p14="http://schemas.microsoft.com/office/powerpoint/2010/main" val="22507507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28pt Segoe UI Semibold</a:t>
            </a:r>
            <a:endParaRPr lang="en-US" dirty="0"/>
          </a:p>
        </p:txBody>
      </p:sp>
      <p:grpSp>
        <p:nvGrpSpPr>
          <p:cNvPr id="2" name="Group 1"/>
          <p:cNvGrpSpPr/>
          <p:nvPr/>
        </p:nvGrpSpPr>
        <p:grpSpPr>
          <a:xfrm>
            <a:off x="458553" y="1051561"/>
            <a:ext cx="11276247" cy="5044440"/>
            <a:chOff x="458553" y="743448"/>
            <a:chExt cx="11155391" cy="5615117"/>
          </a:xfrm>
        </p:grpSpPr>
        <p:grpSp>
          <p:nvGrpSpPr>
            <p:cNvPr id="11" name="Group 10"/>
            <p:cNvGrpSpPr/>
            <p:nvPr/>
          </p:nvGrpSpPr>
          <p:grpSpPr>
            <a:xfrm>
              <a:off x="458553" y="879193"/>
              <a:ext cx="5517928" cy="5479372"/>
              <a:chOff x="467747" y="896325"/>
              <a:chExt cx="5628574" cy="5589245"/>
            </a:xfrm>
            <a:solidFill>
              <a:schemeClr val="accent3"/>
            </a:solidFill>
          </p:grpSpPr>
          <p:sp>
            <p:nvSpPr>
              <p:cNvPr id="12" name="Rectangle 11"/>
              <p:cNvSpPr/>
              <p:nvPr/>
            </p:nvSpPr>
            <p:spPr bwMode="auto">
              <a:xfrm>
                <a:off x="467747" y="896325"/>
                <a:ext cx="5628574" cy="55892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GB" sz="12744" dirty="0">
                  <a:solidFill>
                    <a:schemeClr val="tx1"/>
                  </a:solidFill>
                  <a:latin typeface="+mj-lt"/>
                </a:endParaRPr>
              </a:p>
            </p:txBody>
          </p:sp>
          <p:sp>
            <p:nvSpPr>
              <p:cNvPr id="13" name="TextBox 12"/>
              <p:cNvSpPr txBox="1"/>
              <p:nvPr/>
            </p:nvSpPr>
            <p:spPr>
              <a:xfrm>
                <a:off x="742065" y="1180967"/>
                <a:ext cx="4496415" cy="1781472"/>
              </a:xfrm>
              <a:prstGeom prst="rect">
                <a:avLst/>
              </a:prstGeom>
              <a:noFill/>
            </p:spPr>
            <p:txBody>
              <a:bodyPr wrap="square" lIns="0" tIns="0" rIns="0" bIns="0" rtlCol="0">
                <a:spAutoFit/>
              </a:bodyPr>
              <a:lstStyle/>
              <a:p>
                <a:pPr>
                  <a:lnSpc>
                    <a:spcPct val="80000"/>
                  </a:lnSpc>
                  <a:spcAft>
                    <a:spcPts val="588"/>
                  </a:spcAft>
                </a:pPr>
                <a:r>
                  <a:rPr lang="en-US" sz="12744" b="1" dirty="0">
                    <a:solidFill>
                      <a:schemeClr val="bg2"/>
                    </a:solidFill>
                    <a:latin typeface="Segoe UI Semibold" charset="0"/>
                    <a:ea typeface="Segoe UI Semibold" charset="0"/>
                    <a:cs typeface="Segoe UI Semibold" charset="0"/>
                  </a:rPr>
                  <a:t>66%</a:t>
                </a:r>
              </a:p>
            </p:txBody>
          </p:sp>
          <p:sp>
            <p:nvSpPr>
              <p:cNvPr id="14" name="TextBox 13"/>
              <p:cNvSpPr txBox="1"/>
              <p:nvPr/>
            </p:nvSpPr>
            <p:spPr>
              <a:xfrm>
                <a:off x="760719" y="2744096"/>
                <a:ext cx="4381122" cy="629037"/>
              </a:xfrm>
              <a:prstGeom prst="rect">
                <a:avLst/>
              </a:prstGeom>
              <a:noFill/>
            </p:spPr>
            <p:txBody>
              <a:bodyPr wrap="square" lIns="0" tIns="0" rIns="0" bIns="0" rtlCol="0">
                <a:spAutoFit/>
              </a:bodyPr>
              <a:lstStyle/>
              <a:p>
                <a:pPr>
                  <a:lnSpc>
                    <a:spcPct val="90000"/>
                  </a:lnSpc>
                  <a:spcAft>
                    <a:spcPts val="588"/>
                  </a:spcAft>
                </a:pPr>
                <a:r>
                  <a:rPr lang="pt-BR" sz="2000">
                    <a:solidFill>
                      <a:schemeClr val="bg2"/>
                    </a:solidFill>
                  </a:rPr>
                  <a:t>rutrum</a:t>
                </a:r>
                <a:r>
                  <a:rPr lang="pt-BR" sz="2000" dirty="0">
                    <a:solidFill>
                      <a:schemeClr val="bg2"/>
                    </a:solidFill>
                  </a:rPr>
                  <a:t> </a:t>
                </a:r>
                <a:r>
                  <a:rPr lang="pt-BR" sz="2000" dirty="0" err="1">
                    <a:solidFill>
                      <a:schemeClr val="bg2"/>
                    </a:solidFill>
                  </a:rPr>
                  <a:t>lacinia</a:t>
                </a:r>
                <a:r>
                  <a:rPr lang="pt-BR" sz="2000" dirty="0">
                    <a:solidFill>
                      <a:schemeClr val="bg2"/>
                    </a:solidFill>
                  </a:rPr>
                  <a:t> nunc </a:t>
                </a:r>
                <a:r>
                  <a:rPr lang="pt-BR" sz="2000" dirty="0" err="1">
                    <a:solidFill>
                      <a:schemeClr val="bg2"/>
                    </a:solidFill>
                  </a:rPr>
                  <a:t>nec</a:t>
                </a:r>
                <a:r>
                  <a:rPr lang="pt-BR" sz="2000" dirty="0">
                    <a:solidFill>
                      <a:schemeClr val="bg2"/>
                    </a:solidFill>
                  </a:rPr>
                  <a:t> </a:t>
                </a:r>
                <a:r>
                  <a:rPr lang="pt-BR" sz="2000" dirty="0" err="1">
                    <a:solidFill>
                      <a:schemeClr val="bg2"/>
                    </a:solidFill>
                  </a:rPr>
                  <a:t>interdum</a:t>
                </a:r>
                <a:r>
                  <a:rPr lang="pt-BR" sz="2000" dirty="0">
                    <a:solidFill>
                      <a:schemeClr val="bg2"/>
                    </a:solidFill>
                  </a:rPr>
                  <a:t>, per </a:t>
                </a:r>
                <a:r>
                  <a:rPr lang="pt-BR" sz="2000" dirty="0" err="1">
                    <a:solidFill>
                      <a:schemeClr val="bg2"/>
                    </a:solidFill>
                  </a:rPr>
                  <a:t>inceptos</a:t>
                </a:r>
                <a:r>
                  <a:rPr lang="pt-BR" sz="2000" dirty="0">
                    <a:solidFill>
                      <a:schemeClr val="bg2"/>
                    </a:solidFill>
                  </a:rPr>
                  <a:t> </a:t>
                </a:r>
                <a:r>
                  <a:rPr lang="pt-BR" sz="2000" dirty="0" err="1">
                    <a:solidFill>
                      <a:schemeClr val="bg2"/>
                    </a:solidFill>
                  </a:rPr>
                  <a:t>himenaeos</a:t>
                </a:r>
                <a:endParaRPr lang="en-GB" sz="2000" b="1" dirty="0">
                  <a:solidFill>
                    <a:schemeClr val="bg2"/>
                  </a:solidFill>
                </a:endParaRPr>
              </a:p>
            </p:txBody>
          </p:sp>
          <p:sp>
            <p:nvSpPr>
              <p:cNvPr id="15" name="TextBox 14"/>
              <p:cNvSpPr txBox="1"/>
              <p:nvPr/>
            </p:nvSpPr>
            <p:spPr>
              <a:xfrm>
                <a:off x="742065" y="3906252"/>
                <a:ext cx="4946056" cy="1781472"/>
              </a:xfrm>
              <a:prstGeom prst="rect">
                <a:avLst/>
              </a:prstGeom>
              <a:noFill/>
            </p:spPr>
            <p:txBody>
              <a:bodyPr wrap="square" lIns="0" tIns="0" rIns="0" bIns="0" rtlCol="0">
                <a:spAutoFit/>
              </a:bodyPr>
              <a:lstStyle/>
              <a:p>
                <a:pPr>
                  <a:lnSpc>
                    <a:spcPct val="80000"/>
                  </a:lnSpc>
                  <a:spcAft>
                    <a:spcPts val="588"/>
                  </a:spcAft>
                </a:pPr>
                <a:r>
                  <a:rPr lang="en-US" sz="12744" b="1" dirty="0">
                    <a:solidFill>
                      <a:schemeClr val="bg2"/>
                    </a:solidFill>
                    <a:latin typeface="Segoe UI Semibold" charset="0"/>
                    <a:ea typeface="Segoe UI Semibold" charset="0"/>
                    <a:cs typeface="Segoe UI Semibold" charset="0"/>
                  </a:rPr>
                  <a:t>265B+</a:t>
                </a:r>
              </a:p>
            </p:txBody>
          </p:sp>
          <p:sp>
            <p:nvSpPr>
              <p:cNvPr id="16" name="TextBox 15"/>
              <p:cNvSpPr txBox="1"/>
              <p:nvPr/>
            </p:nvSpPr>
            <p:spPr>
              <a:xfrm>
                <a:off x="760719" y="5470317"/>
                <a:ext cx="4381122" cy="629037"/>
              </a:xfrm>
              <a:prstGeom prst="rect">
                <a:avLst/>
              </a:prstGeom>
              <a:noFill/>
            </p:spPr>
            <p:txBody>
              <a:bodyPr wrap="square" lIns="0" tIns="0" rIns="0" bIns="0" rtlCol="0">
                <a:spAutoFit/>
              </a:bodyPr>
              <a:lstStyle/>
              <a:p>
                <a:pPr>
                  <a:lnSpc>
                    <a:spcPct val="90000"/>
                  </a:lnSpc>
                  <a:spcAft>
                    <a:spcPts val="588"/>
                  </a:spcAft>
                </a:pPr>
                <a:r>
                  <a:rPr lang="it-IT" sz="2000">
                    <a:solidFill>
                      <a:schemeClr val="bg2"/>
                    </a:solidFill>
                  </a:rPr>
                  <a:t>aptent taciti sociosqu ad litora torquent per conubia nostra</a:t>
                </a:r>
                <a:endParaRPr lang="en-GB" sz="2000" dirty="0">
                  <a:solidFill>
                    <a:schemeClr val="bg2"/>
                  </a:solidFill>
                </a:endParaRPr>
              </a:p>
            </p:txBody>
          </p:sp>
        </p:grpSp>
        <p:grpSp>
          <p:nvGrpSpPr>
            <p:cNvPr id="17" name="Group 16"/>
            <p:cNvGrpSpPr/>
            <p:nvPr/>
          </p:nvGrpSpPr>
          <p:grpSpPr>
            <a:xfrm>
              <a:off x="6105972" y="743448"/>
              <a:ext cx="2689276" cy="2825018"/>
              <a:chOff x="6228404" y="757859"/>
              <a:chExt cx="2743200" cy="2881666"/>
            </a:xfrm>
            <a:solidFill>
              <a:schemeClr val="accent2"/>
            </a:solidFill>
          </p:grpSpPr>
          <p:sp>
            <p:nvSpPr>
              <p:cNvPr id="18" name="Rectangle 17"/>
              <p:cNvSpPr>
                <a:spLocks/>
              </p:cNvSpPr>
              <p:nvPr/>
            </p:nvSpPr>
            <p:spPr bwMode="auto">
              <a:xfrm>
                <a:off x="6228404" y="896325"/>
                <a:ext cx="2743200" cy="2743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p:cNvSpPr txBox="1"/>
              <p:nvPr/>
            </p:nvSpPr>
            <p:spPr>
              <a:xfrm>
                <a:off x="6411281" y="757859"/>
                <a:ext cx="2560318" cy="1230846"/>
              </a:xfrm>
              <a:prstGeom prst="rect">
                <a:avLst/>
              </a:prstGeom>
              <a:noFill/>
            </p:spPr>
            <p:txBody>
              <a:bodyPr wrap="square" lIns="0" tIns="0" rIns="0" bIns="0" rtlCol="0">
                <a:spAutoFit/>
              </a:bodyPr>
              <a:lstStyle/>
              <a:p>
                <a:pPr>
                  <a:lnSpc>
                    <a:spcPct val="120000"/>
                  </a:lnSpc>
                </a:pPr>
                <a:r>
                  <a:rPr lang="en-GB" sz="6470" b="1" dirty="0">
                    <a:latin typeface="Segoe UI Semibold" charset="0"/>
                    <a:ea typeface="Segoe UI Semibold" charset="0"/>
                    <a:cs typeface="Segoe UI Semibold" charset="0"/>
                  </a:rPr>
                  <a:t>#1</a:t>
                </a:r>
              </a:p>
            </p:txBody>
          </p:sp>
          <p:sp>
            <p:nvSpPr>
              <p:cNvPr id="19" name="TextBox 18"/>
              <p:cNvSpPr txBox="1"/>
              <p:nvPr/>
            </p:nvSpPr>
            <p:spPr>
              <a:xfrm>
                <a:off x="6451389" y="1828377"/>
                <a:ext cx="1808322" cy="419358"/>
              </a:xfrm>
              <a:prstGeom prst="rect">
                <a:avLst/>
              </a:prstGeom>
              <a:grpFill/>
            </p:spPr>
            <p:txBody>
              <a:bodyPr wrap="square" lIns="0" tIns="0" rIns="0" bIns="0" rtlCol="0">
                <a:spAutoFit/>
              </a:bodyPr>
              <a:lstStyle/>
              <a:p>
                <a:r>
                  <a:rPr lang="en-GB" sz="1200" dirty="0">
                    <a:latin typeface="Segoe UI" charset="0"/>
                    <a:ea typeface="Segoe UI" charset="0"/>
                    <a:cs typeface="Segoe UI" charset="0"/>
                  </a:rPr>
                  <a:t>libero </a:t>
                </a:r>
                <a:r>
                  <a:rPr lang="en-GB" sz="1200" dirty="0" err="1">
                    <a:latin typeface="Segoe UI" charset="0"/>
                    <a:ea typeface="Segoe UI" charset="0"/>
                    <a:cs typeface="Segoe UI" charset="0"/>
                  </a:rPr>
                  <a:t>interdum</a:t>
                </a:r>
                <a:r>
                  <a:rPr lang="en-GB" sz="1200" dirty="0">
                    <a:latin typeface="Segoe UI" charset="0"/>
                    <a:ea typeface="Segoe UI" charset="0"/>
                    <a:cs typeface="Segoe UI" charset="0"/>
                  </a:rPr>
                  <a:t> </a:t>
                </a:r>
                <a:r>
                  <a:rPr lang="en-GB" sz="1200" dirty="0" err="1">
                    <a:latin typeface="Segoe UI" charset="0"/>
                    <a:ea typeface="Segoe UI" charset="0"/>
                    <a:cs typeface="Segoe UI" charset="0"/>
                  </a:rPr>
                  <a:t>dignissim</a:t>
                </a:r>
                <a:r>
                  <a:rPr lang="en-GB" sz="1200" dirty="0">
                    <a:latin typeface="Segoe UI" charset="0"/>
                    <a:ea typeface="Segoe UI" charset="0"/>
                    <a:cs typeface="Segoe UI" charset="0"/>
                  </a:rPr>
                  <a:t> at porta libero</a:t>
                </a:r>
              </a:p>
            </p:txBody>
          </p:sp>
          <p:sp>
            <p:nvSpPr>
              <p:cNvPr id="21" name="TextBox 20"/>
              <p:cNvSpPr txBox="1"/>
              <p:nvPr/>
            </p:nvSpPr>
            <p:spPr>
              <a:xfrm>
                <a:off x="6411281" y="2025343"/>
                <a:ext cx="2285975" cy="1230846"/>
              </a:xfrm>
              <a:prstGeom prst="rect">
                <a:avLst/>
              </a:prstGeom>
              <a:noFill/>
            </p:spPr>
            <p:txBody>
              <a:bodyPr wrap="square" lIns="0" tIns="0" rIns="0" bIns="0" rtlCol="0">
                <a:spAutoFit/>
              </a:bodyPr>
              <a:lstStyle/>
              <a:p>
                <a:pPr>
                  <a:lnSpc>
                    <a:spcPct val="120000"/>
                  </a:lnSpc>
                </a:pPr>
                <a:r>
                  <a:rPr lang="en-GB" sz="6470" b="1" dirty="0">
                    <a:latin typeface="Segoe UI Semibold" charset="0"/>
                    <a:ea typeface="Segoe UI Semibold" charset="0"/>
                    <a:cs typeface="Segoe UI Semibold" charset="0"/>
                  </a:rPr>
                  <a:t>300k</a:t>
                </a:r>
              </a:p>
            </p:txBody>
          </p:sp>
          <p:sp>
            <p:nvSpPr>
              <p:cNvPr id="22" name="TextBox 21"/>
              <p:cNvSpPr txBox="1"/>
              <p:nvPr/>
            </p:nvSpPr>
            <p:spPr>
              <a:xfrm>
                <a:off x="6451389" y="3068245"/>
                <a:ext cx="2428744" cy="419358"/>
              </a:xfrm>
              <a:prstGeom prst="rect">
                <a:avLst/>
              </a:prstGeom>
              <a:noFill/>
            </p:spPr>
            <p:txBody>
              <a:bodyPr wrap="square" lIns="0" tIns="0" rIns="0" bIns="0" rtlCol="0">
                <a:spAutoFit/>
              </a:bodyPr>
              <a:lstStyle/>
              <a:p>
                <a:r>
                  <a:rPr lang="en-GB" sz="1200" dirty="0" err="1">
                    <a:latin typeface="Segoe UI" charset="0"/>
                    <a:ea typeface="Segoe UI" charset="0"/>
                    <a:cs typeface="Segoe UI" charset="0"/>
                  </a:rPr>
                  <a:t>vestibulum</a:t>
                </a:r>
                <a:r>
                  <a:rPr lang="en-GB" sz="1200" dirty="0">
                    <a:latin typeface="Segoe UI" charset="0"/>
                    <a:ea typeface="Segoe UI" charset="0"/>
                    <a:cs typeface="Segoe UI" charset="0"/>
                  </a:rPr>
                  <a:t> nisi, </a:t>
                </a:r>
                <a:r>
                  <a:rPr lang="en-GB" sz="1200" dirty="0" err="1">
                    <a:latin typeface="Segoe UI" charset="0"/>
                    <a:ea typeface="Segoe UI" charset="0"/>
                    <a:cs typeface="Segoe UI" charset="0"/>
                  </a:rPr>
                  <a:t>hendrerit</a:t>
                </a:r>
                <a:r>
                  <a:rPr lang="en-GB" sz="1200" dirty="0">
                    <a:latin typeface="Segoe UI" charset="0"/>
                    <a:ea typeface="Segoe UI" charset="0"/>
                    <a:cs typeface="Segoe UI" charset="0"/>
                  </a:rPr>
                  <a:t> </a:t>
                </a:r>
                <a:r>
                  <a:rPr lang="en-GB" sz="1200" dirty="0" err="1">
                    <a:latin typeface="Segoe UI" charset="0"/>
                    <a:ea typeface="Segoe UI" charset="0"/>
                    <a:cs typeface="Segoe UI" charset="0"/>
                  </a:rPr>
                  <a:t>tempor</a:t>
                </a:r>
                <a:r>
                  <a:rPr lang="en-GB" sz="1200" dirty="0">
                    <a:latin typeface="Segoe UI" charset="0"/>
                    <a:ea typeface="Segoe UI" charset="0"/>
                    <a:cs typeface="Segoe UI" charset="0"/>
                  </a:rPr>
                  <a:t> </a:t>
                </a:r>
                <a:r>
                  <a:rPr lang="en-GB" sz="1200" dirty="0" err="1">
                    <a:latin typeface="Segoe UI" charset="0"/>
                    <a:ea typeface="Segoe UI" charset="0"/>
                    <a:cs typeface="Segoe UI" charset="0"/>
                  </a:rPr>
                  <a:t>tellus</a:t>
                </a:r>
                <a:r>
                  <a:rPr lang="en-GB" sz="1200" dirty="0">
                    <a:latin typeface="Segoe UI" charset="0"/>
                    <a:ea typeface="Segoe UI" charset="0"/>
                    <a:cs typeface="Segoe UI" charset="0"/>
                  </a:rPr>
                  <a:t> </a:t>
                </a:r>
                <a:r>
                  <a:rPr lang="en-GB" sz="1200" dirty="0" err="1">
                    <a:latin typeface="Segoe UI" charset="0"/>
                    <a:ea typeface="Segoe UI" charset="0"/>
                    <a:cs typeface="Segoe UI" charset="0"/>
                  </a:rPr>
                  <a:t>adipiscing</a:t>
                </a:r>
                <a:r>
                  <a:rPr lang="en-GB" sz="1200" dirty="0">
                    <a:latin typeface="Segoe UI" charset="0"/>
                    <a:ea typeface="Segoe UI" charset="0"/>
                    <a:cs typeface="Segoe UI" charset="0"/>
                  </a:rPr>
                  <a:t> </a:t>
                </a:r>
                <a:r>
                  <a:rPr lang="en-GB" sz="1200" dirty="0" err="1">
                    <a:latin typeface="Segoe UI" charset="0"/>
                    <a:ea typeface="Segoe UI" charset="0"/>
                    <a:cs typeface="Segoe UI" charset="0"/>
                  </a:rPr>
                  <a:t>vel</a:t>
                </a:r>
                <a:endParaRPr lang="en-GB" sz="1200" dirty="0">
                  <a:latin typeface="Segoe UI" charset="0"/>
                  <a:ea typeface="Segoe UI" charset="0"/>
                  <a:cs typeface="Segoe UI" charset="0"/>
                </a:endParaRPr>
              </a:p>
            </p:txBody>
          </p:sp>
        </p:grpSp>
        <p:grpSp>
          <p:nvGrpSpPr>
            <p:cNvPr id="23" name="Group 22"/>
            <p:cNvGrpSpPr/>
            <p:nvPr/>
          </p:nvGrpSpPr>
          <p:grpSpPr>
            <a:xfrm>
              <a:off x="8924670" y="743448"/>
              <a:ext cx="2689274" cy="2825018"/>
              <a:chOff x="9103627" y="757859"/>
              <a:chExt cx="2743200" cy="2881666"/>
            </a:xfrm>
          </p:grpSpPr>
          <p:sp>
            <p:nvSpPr>
              <p:cNvPr id="24" name="Rectangle 23"/>
              <p:cNvSpPr>
                <a:spLocks/>
              </p:cNvSpPr>
              <p:nvPr/>
            </p:nvSpPr>
            <p:spPr bwMode="auto">
              <a:xfrm>
                <a:off x="9103627" y="896325"/>
                <a:ext cx="2743200" cy="274320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p:cNvSpPr txBox="1"/>
              <p:nvPr/>
            </p:nvSpPr>
            <p:spPr>
              <a:xfrm>
                <a:off x="9286504" y="1808376"/>
                <a:ext cx="2560292" cy="419358"/>
              </a:xfrm>
              <a:prstGeom prst="rect">
                <a:avLst/>
              </a:prstGeom>
              <a:noFill/>
            </p:spPr>
            <p:txBody>
              <a:bodyPr wrap="square" lIns="0" tIns="0" rIns="0" bIns="0" rtlCol="0">
                <a:spAutoFit/>
              </a:bodyPr>
              <a:lstStyle/>
              <a:p>
                <a:r>
                  <a:rPr lang="fr-FR" sz="1200" dirty="0">
                    <a:solidFill>
                      <a:schemeClr val="bg2"/>
                    </a:solidFill>
                  </a:rPr>
                  <a:t>dis </a:t>
                </a:r>
                <a:r>
                  <a:rPr lang="fr-FR" sz="1200" dirty="0" err="1">
                    <a:solidFill>
                      <a:schemeClr val="bg2"/>
                    </a:solidFill>
                  </a:rPr>
                  <a:t>parturient</a:t>
                </a:r>
                <a:r>
                  <a:rPr lang="fr-FR" sz="1200" dirty="0">
                    <a:solidFill>
                      <a:schemeClr val="bg2"/>
                    </a:solidFill>
                  </a:rPr>
                  <a:t> montes, </a:t>
                </a:r>
                <a:r>
                  <a:rPr lang="fr-FR" sz="1200" dirty="0" err="1">
                    <a:solidFill>
                      <a:schemeClr val="bg2"/>
                    </a:solidFill>
                  </a:rPr>
                  <a:t>nascetur</a:t>
                </a:r>
                <a:r>
                  <a:rPr lang="fr-FR" sz="1200" dirty="0">
                    <a:solidFill>
                      <a:schemeClr val="bg2"/>
                    </a:solidFill>
                  </a:rPr>
                  <a:t> </a:t>
                </a:r>
                <a:r>
                  <a:rPr lang="fr-FR" sz="1200" dirty="0" err="1">
                    <a:solidFill>
                      <a:schemeClr val="bg2"/>
                    </a:solidFill>
                  </a:rPr>
                  <a:t>ridiculus</a:t>
                </a:r>
                <a:r>
                  <a:rPr lang="fr-FR" sz="1200" dirty="0">
                    <a:solidFill>
                      <a:schemeClr val="bg2"/>
                    </a:solidFill>
                  </a:rPr>
                  <a:t> mus</a:t>
                </a:r>
                <a:endParaRPr lang="en-GB" sz="1200" b="1" dirty="0">
                  <a:solidFill>
                    <a:schemeClr val="bg2"/>
                  </a:solidFill>
                </a:endParaRPr>
              </a:p>
            </p:txBody>
          </p:sp>
          <p:sp>
            <p:nvSpPr>
              <p:cNvPr id="26" name="TextBox 25"/>
              <p:cNvSpPr txBox="1"/>
              <p:nvPr/>
            </p:nvSpPr>
            <p:spPr>
              <a:xfrm>
                <a:off x="9286504" y="757859"/>
                <a:ext cx="1796421" cy="1230846"/>
              </a:xfrm>
              <a:prstGeom prst="rect">
                <a:avLst/>
              </a:prstGeom>
              <a:noFill/>
            </p:spPr>
            <p:txBody>
              <a:bodyPr wrap="square" lIns="0" tIns="0" rIns="0" bIns="0" rtlCol="0">
                <a:spAutoFit/>
              </a:bodyPr>
              <a:lstStyle/>
              <a:p>
                <a:pPr>
                  <a:lnSpc>
                    <a:spcPct val="120000"/>
                  </a:lnSpc>
                </a:pPr>
                <a:r>
                  <a:rPr lang="en-GB" sz="6470" b="1" dirty="0">
                    <a:solidFill>
                      <a:schemeClr val="bg2"/>
                    </a:solidFill>
                    <a:latin typeface="Segoe UI Semibold" charset="0"/>
                    <a:ea typeface="Segoe UI Semibold" charset="0"/>
                    <a:cs typeface="Segoe UI Semibold" charset="0"/>
                  </a:rPr>
                  <a:t>50%</a:t>
                </a:r>
              </a:p>
            </p:txBody>
          </p:sp>
          <p:sp>
            <p:nvSpPr>
              <p:cNvPr id="27" name="TextBox 26"/>
              <p:cNvSpPr txBox="1"/>
              <p:nvPr/>
            </p:nvSpPr>
            <p:spPr>
              <a:xfrm>
                <a:off x="9286504" y="1997361"/>
                <a:ext cx="2285975" cy="1230846"/>
              </a:xfrm>
              <a:prstGeom prst="rect">
                <a:avLst/>
              </a:prstGeom>
              <a:noFill/>
            </p:spPr>
            <p:txBody>
              <a:bodyPr wrap="square" lIns="0" tIns="0" rIns="0" bIns="0" rtlCol="0">
                <a:spAutoFit/>
              </a:bodyPr>
              <a:lstStyle/>
              <a:p>
                <a:pPr>
                  <a:lnSpc>
                    <a:spcPct val="120000"/>
                  </a:lnSpc>
                </a:pPr>
                <a:r>
                  <a:rPr lang="en-GB" sz="6470" b="1" dirty="0">
                    <a:solidFill>
                      <a:schemeClr val="bg2"/>
                    </a:solidFill>
                    <a:latin typeface="Segoe UI Semibold" charset="0"/>
                    <a:ea typeface="Segoe UI Semibold" charset="0"/>
                    <a:cs typeface="Segoe UI Semibold" charset="0"/>
                  </a:rPr>
                  <a:t>75%</a:t>
                </a:r>
              </a:p>
            </p:txBody>
          </p:sp>
          <p:sp>
            <p:nvSpPr>
              <p:cNvPr id="28" name="TextBox 27"/>
              <p:cNvSpPr txBox="1"/>
              <p:nvPr/>
            </p:nvSpPr>
            <p:spPr>
              <a:xfrm>
                <a:off x="9286504" y="3088881"/>
                <a:ext cx="2560292" cy="419358"/>
              </a:xfrm>
              <a:prstGeom prst="rect">
                <a:avLst/>
              </a:prstGeom>
              <a:noFill/>
            </p:spPr>
            <p:txBody>
              <a:bodyPr wrap="square" lIns="0" tIns="0" rIns="0" bIns="0" rtlCol="0">
                <a:spAutoFit/>
              </a:bodyPr>
              <a:lstStyle/>
              <a:p>
                <a:r>
                  <a:rPr lang="en-GB" sz="1200" dirty="0" err="1">
                    <a:solidFill>
                      <a:schemeClr val="bg2"/>
                    </a:solidFill>
                  </a:rPr>
                  <a:t>Aliquam</a:t>
                </a:r>
                <a:r>
                  <a:rPr lang="en-GB" sz="1200" dirty="0">
                    <a:solidFill>
                      <a:schemeClr val="bg2"/>
                    </a:solidFill>
                  </a:rPr>
                  <a:t> </a:t>
                </a:r>
                <a:r>
                  <a:rPr lang="en-GB" sz="1200" dirty="0" err="1">
                    <a:solidFill>
                      <a:schemeClr val="bg2"/>
                    </a:solidFill>
                  </a:rPr>
                  <a:t>sed</a:t>
                </a:r>
                <a:r>
                  <a:rPr lang="en-GB" sz="1200" dirty="0">
                    <a:solidFill>
                      <a:schemeClr val="bg2"/>
                    </a:solidFill>
                  </a:rPr>
                  <a:t> </a:t>
                </a:r>
                <a:r>
                  <a:rPr lang="en-GB" sz="1200" dirty="0" err="1">
                    <a:solidFill>
                      <a:schemeClr val="bg2"/>
                    </a:solidFill>
                  </a:rPr>
                  <a:t>venenatis</a:t>
                </a:r>
                <a:r>
                  <a:rPr lang="en-GB" sz="1200" dirty="0">
                    <a:solidFill>
                      <a:schemeClr val="bg2"/>
                    </a:solidFill>
                  </a:rPr>
                  <a:t> </a:t>
                </a:r>
                <a:r>
                  <a:rPr lang="en-GB" sz="1200" dirty="0" err="1">
                    <a:solidFill>
                      <a:schemeClr val="bg2"/>
                    </a:solidFill>
                  </a:rPr>
                  <a:t>erat</a:t>
                </a:r>
                <a:r>
                  <a:rPr lang="en-GB" sz="1200" dirty="0">
                    <a:solidFill>
                      <a:schemeClr val="bg2"/>
                    </a:solidFill>
                  </a:rPr>
                  <a:t>, in </a:t>
                </a:r>
                <a:r>
                  <a:rPr lang="en-GB" sz="1200" dirty="0" err="1">
                    <a:solidFill>
                      <a:schemeClr val="bg2"/>
                    </a:solidFill>
                  </a:rPr>
                  <a:t>ullamcorper</a:t>
                </a:r>
                <a:r>
                  <a:rPr lang="en-GB" sz="1200" dirty="0">
                    <a:solidFill>
                      <a:schemeClr val="bg2"/>
                    </a:solidFill>
                  </a:rPr>
                  <a:t> </a:t>
                </a:r>
                <a:r>
                  <a:rPr lang="en-GB" sz="1200" dirty="0" err="1">
                    <a:solidFill>
                      <a:schemeClr val="bg2"/>
                    </a:solidFill>
                  </a:rPr>
                  <a:t>nibh</a:t>
                </a:r>
                <a:endParaRPr lang="en-GB" sz="1200" b="1" dirty="0">
                  <a:solidFill>
                    <a:schemeClr val="bg2"/>
                  </a:solidFill>
                </a:endParaRPr>
              </a:p>
            </p:txBody>
          </p:sp>
        </p:grpSp>
        <p:sp>
          <p:nvSpPr>
            <p:cNvPr id="29" name="Rectangle 28"/>
            <p:cNvSpPr>
              <a:spLocks/>
            </p:cNvSpPr>
            <p:nvPr/>
          </p:nvSpPr>
          <p:spPr bwMode="auto">
            <a:xfrm>
              <a:off x="8915474" y="3668017"/>
              <a:ext cx="2689274" cy="2689274"/>
            </a:xfrm>
            <a:prstGeom prst="rect">
              <a:avLst/>
            </a:prstGeom>
            <a:solidFill>
              <a:srgbClr val="95C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0" bIns="143428" numCol="1" spcCol="0" rtlCol="0" fromWordArt="0" anchor="t" anchorCtr="0" forceAA="0" compatLnSpc="1">
              <a:prstTxWarp prst="textNoShape">
                <a:avLst/>
              </a:prstTxWarp>
              <a:noAutofit/>
            </a:bodyPr>
            <a:lstStyle/>
            <a:p>
              <a:r>
                <a:rPr lang="en-GB" sz="1200" kern="1000" spc="-29" dirty="0" err="1">
                  <a:solidFill>
                    <a:schemeClr val="tx1"/>
                  </a:solidFill>
                </a:rPr>
                <a:t>vulputate</a:t>
              </a:r>
              <a:r>
                <a:rPr lang="en-GB" sz="1200" kern="1000" spc="-29" dirty="0">
                  <a:solidFill>
                    <a:schemeClr val="tx1"/>
                  </a:solidFill>
                </a:rPr>
                <a:t> </a:t>
              </a:r>
              <a:r>
                <a:rPr lang="en-GB" sz="1200" kern="1000" spc="-29" dirty="0" err="1">
                  <a:solidFill>
                    <a:schemeClr val="tx1"/>
                  </a:solidFill>
                </a:rPr>
                <a:t>nunc</a:t>
              </a:r>
              <a:r>
                <a:rPr lang="en-GB" sz="1200" kern="1000" spc="-29" dirty="0">
                  <a:solidFill>
                    <a:schemeClr val="tx1"/>
                  </a:solidFill>
                </a:rPr>
                <a:t>, in </a:t>
              </a:r>
              <a:r>
                <a:rPr lang="en-GB" sz="1200" kern="1000" spc="-29" dirty="0" err="1">
                  <a:solidFill>
                    <a:schemeClr val="tx1"/>
                  </a:solidFill>
                </a:rPr>
                <a:t>viverra</a:t>
              </a:r>
              <a:r>
                <a:rPr lang="en-GB" sz="1200" kern="1000" spc="-29" dirty="0">
                  <a:solidFill>
                    <a:schemeClr val="tx1"/>
                  </a:solidFill>
                </a:rPr>
                <a:t> </a:t>
              </a:r>
            </a:p>
            <a:p>
              <a:r>
                <a:rPr lang="en-GB" sz="1200" kern="1000" spc="-29" dirty="0" err="1">
                  <a:solidFill>
                    <a:schemeClr val="tx1"/>
                  </a:solidFill>
                </a:rPr>
                <a:t>arcu</a:t>
              </a:r>
              <a:r>
                <a:rPr lang="en-GB" sz="1200" kern="1000" spc="-29" dirty="0">
                  <a:solidFill>
                    <a:schemeClr val="tx1"/>
                  </a:solidFill>
                </a:rPr>
                <a:t> </a:t>
              </a:r>
              <a:r>
                <a:rPr lang="en-GB" sz="1200" kern="1000" spc="-29" dirty="0" err="1">
                  <a:solidFill>
                    <a:schemeClr val="tx1"/>
                  </a:solidFill>
                </a:rPr>
                <a:t>lacinia</a:t>
              </a:r>
              <a:r>
                <a:rPr lang="en-GB" sz="1200" kern="1000" spc="-29" dirty="0">
                  <a:solidFill>
                    <a:schemeClr val="tx1"/>
                  </a:solidFill>
                </a:rPr>
                <a:t> </a:t>
              </a:r>
              <a:r>
                <a:rPr lang="en-GB" sz="1200" kern="1000" spc="-29" dirty="0" err="1">
                  <a:solidFill>
                    <a:schemeClr val="tx1"/>
                  </a:solidFill>
                </a:rPr>
                <a:t>sollicitudin</a:t>
              </a:r>
              <a:endParaRPr lang="en-GB" sz="1200" kern="1000" spc="-29" dirty="0">
                <a:solidFill>
                  <a:schemeClr val="tx1"/>
                </a:solidFill>
              </a:endParaRPr>
            </a:p>
            <a:p>
              <a:r>
                <a:rPr lang="en-GB" sz="1200" kern="1000" spc="-29" dirty="0" err="1">
                  <a:solidFill>
                    <a:schemeClr val="tx1"/>
                  </a:solidFill>
                </a:rPr>
                <a:t>pulvinar</a:t>
              </a:r>
              <a:r>
                <a:rPr lang="en-GB" sz="1200" kern="1000" spc="-29" dirty="0">
                  <a:solidFill>
                    <a:schemeClr val="tx1"/>
                  </a:solidFill>
                </a:rPr>
                <a:t> </a:t>
              </a:r>
              <a:r>
                <a:rPr lang="en-GB" sz="1200" kern="1000" spc="-29" dirty="0" err="1">
                  <a:solidFill>
                    <a:schemeClr val="tx1"/>
                  </a:solidFill>
                </a:rPr>
                <a:t>vestibulum</a:t>
              </a:r>
              <a:r>
                <a:rPr lang="en-GB" sz="1200" kern="1000" spc="-29" dirty="0">
                  <a:solidFill>
                    <a:schemeClr val="tx1"/>
                  </a:solidFill>
                </a:rPr>
                <a:t> </a:t>
              </a:r>
              <a:r>
                <a:rPr lang="en-GB" sz="1200" kern="1000" spc="-29" dirty="0" err="1">
                  <a:solidFill>
                    <a:schemeClr val="tx1"/>
                  </a:solidFill>
                </a:rPr>
                <a:t>justo</a:t>
              </a:r>
              <a:endParaRPr lang="en-GB" sz="1200" kern="1000" spc="-29" dirty="0">
                <a:solidFill>
                  <a:schemeClr val="tx1"/>
                </a:solidFill>
              </a:endParaRPr>
            </a:p>
            <a:p>
              <a:r>
                <a:rPr lang="en-GB" sz="1200" kern="1000" spc="-29" dirty="0" err="1">
                  <a:solidFill>
                    <a:schemeClr val="tx1"/>
                  </a:solidFill>
                </a:rPr>
                <a:t>donec</a:t>
              </a:r>
              <a:r>
                <a:rPr lang="en-GB" sz="1200" kern="1000" spc="-29" dirty="0">
                  <a:solidFill>
                    <a:schemeClr val="tx1"/>
                  </a:solidFill>
                </a:rPr>
                <a:t> </a:t>
              </a:r>
              <a:r>
                <a:rPr lang="en-GB" sz="1200" kern="1000" spc="-29" dirty="0" err="1">
                  <a:solidFill>
                    <a:schemeClr val="tx1"/>
                  </a:solidFill>
                </a:rPr>
                <a:t>pharetra</a:t>
              </a:r>
              <a:r>
                <a:rPr lang="en-GB" sz="1200" kern="1000" spc="-29" dirty="0">
                  <a:solidFill>
                    <a:schemeClr val="tx1"/>
                  </a:solidFill>
                </a:rPr>
                <a:t>, </a:t>
              </a:r>
              <a:r>
                <a:rPr lang="en-GB" sz="1200" kern="1000" spc="-29" dirty="0" err="1">
                  <a:solidFill>
                    <a:schemeClr val="tx1"/>
                  </a:solidFill>
                </a:rPr>
                <a:t>justo</a:t>
              </a:r>
              <a:r>
                <a:rPr lang="en-GB" sz="1200" kern="1000" spc="-29" dirty="0">
                  <a:solidFill>
                    <a:schemeClr val="tx1"/>
                  </a:solidFill>
                </a:rPr>
                <a:t> in </a:t>
              </a:r>
              <a:r>
                <a:rPr lang="en-GB" sz="1200" kern="1000" spc="-29" dirty="0" err="1">
                  <a:solidFill>
                    <a:schemeClr val="tx1"/>
                  </a:solidFill>
                </a:rPr>
                <a:t>sodales</a:t>
              </a:r>
              <a:r>
                <a:rPr lang="en-GB" sz="1200" kern="1000" spc="-29" dirty="0">
                  <a:solidFill>
                    <a:schemeClr val="tx1"/>
                  </a:solidFill>
                </a:rPr>
                <a:t> </a:t>
              </a:r>
            </a:p>
            <a:p>
              <a:r>
                <a:rPr lang="en-GB" sz="1200" kern="1000" spc="-29" dirty="0" err="1">
                  <a:solidFill>
                    <a:schemeClr val="tx1"/>
                  </a:solidFill>
                </a:rPr>
                <a:t>tristique</a:t>
              </a:r>
              <a:r>
                <a:rPr lang="en-GB" sz="1200" kern="1000" spc="-29" dirty="0">
                  <a:solidFill>
                    <a:schemeClr val="tx1"/>
                  </a:solidFill>
                </a:rPr>
                <a:t>, </a:t>
              </a:r>
              <a:r>
                <a:rPr lang="en-GB" sz="1200" kern="1000" spc="-29" dirty="0" err="1">
                  <a:solidFill>
                    <a:schemeClr val="tx1"/>
                  </a:solidFill>
                </a:rPr>
                <a:t>sapien</a:t>
              </a:r>
              <a:r>
                <a:rPr lang="en-GB" sz="1200" kern="1000" spc="-29" dirty="0">
                  <a:solidFill>
                    <a:schemeClr val="tx1"/>
                  </a:solidFill>
                </a:rPr>
                <a:t> libero </a:t>
              </a:r>
              <a:r>
                <a:rPr lang="en-GB" sz="1200" kern="1000" spc="-29" dirty="0" err="1">
                  <a:solidFill>
                    <a:schemeClr val="tx1"/>
                  </a:solidFill>
                </a:rPr>
                <a:t>sagittis</a:t>
              </a:r>
              <a:r>
                <a:rPr lang="en-GB" sz="1200" kern="1000" spc="-29" dirty="0">
                  <a:solidFill>
                    <a:schemeClr val="tx1"/>
                  </a:solidFill>
                </a:rPr>
                <a:t> </a:t>
              </a:r>
              <a:br>
                <a:rPr lang="en-GB" sz="1200" kern="1000" spc="-29" dirty="0">
                  <a:solidFill>
                    <a:schemeClr val="tx1"/>
                  </a:solidFill>
                </a:rPr>
              </a:br>
              <a:r>
                <a:rPr lang="en-GB" sz="1200" kern="1000" spc="-29" dirty="0" err="1">
                  <a:solidFill>
                    <a:schemeClr val="tx1"/>
                  </a:solidFill>
                </a:rPr>
                <a:t>justo</a:t>
              </a:r>
              <a:r>
                <a:rPr lang="en-GB" sz="1200" kern="1000" spc="-29" dirty="0">
                  <a:solidFill>
                    <a:schemeClr val="tx1"/>
                  </a:solidFill>
                </a:rPr>
                <a:t> ac </a:t>
              </a:r>
              <a:r>
                <a:rPr lang="en-GB" sz="1200" kern="1000" spc="-29" dirty="0" err="1">
                  <a:solidFill>
                    <a:schemeClr val="tx1"/>
                  </a:solidFill>
                </a:rPr>
                <a:t>posuere</a:t>
              </a:r>
              <a:r>
                <a:rPr lang="en-GB" sz="1200" kern="1000" spc="-29" dirty="0">
                  <a:solidFill>
                    <a:schemeClr val="tx1"/>
                  </a:solidFill>
                </a:rPr>
                <a:t> </a:t>
              </a:r>
              <a:r>
                <a:rPr lang="en-GB" sz="1200" kern="1000" spc="-29" dirty="0" err="1">
                  <a:solidFill>
                    <a:schemeClr val="tx1"/>
                  </a:solidFill>
                </a:rPr>
                <a:t>est</a:t>
              </a:r>
              <a:r>
                <a:rPr lang="en-GB" sz="1200" kern="1000" spc="-29" dirty="0">
                  <a:solidFill>
                    <a:schemeClr val="tx1"/>
                  </a:solidFill>
                </a:rPr>
                <a:t> magna in </a:t>
              </a:r>
              <a:br>
                <a:rPr lang="en-GB" sz="1200" kern="1000" spc="-29" dirty="0">
                  <a:solidFill>
                    <a:schemeClr val="tx1"/>
                  </a:solidFill>
                </a:rPr>
              </a:br>
              <a:r>
                <a:rPr lang="en-GB" sz="1200" kern="1000" spc="-29" dirty="0" err="1">
                  <a:solidFill>
                    <a:schemeClr val="tx1"/>
                  </a:solidFill>
                </a:rPr>
                <a:t>maurisn</a:t>
              </a:r>
              <a:r>
                <a:rPr lang="en-GB" sz="1200" kern="1000" spc="-29" dirty="0">
                  <a:solidFill>
                    <a:schemeClr val="tx1"/>
                  </a:solidFill>
                </a:rPr>
                <a:t> </a:t>
              </a:r>
              <a:r>
                <a:rPr lang="en-GB" sz="1200" kern="1000" spc="-29" dirty="0" err="1">
                  <a:solidFill>
                    <a:schemeClr val="tx1"/>
                  </a:solidFill>
                </a:rPr>
                <a:t>consequat</a:t>
              </a:r>
              <a:r>
                <a:rPr lang="en-GB" sz="1200" kern="1000" spc="-29" dirty="0">
                  <a:solidFill>
                    <a:schemeClr val="tx1"/>
                  </a:solidFill>
                </a:rPr>
                <a:t> </a:t>
              </a:r>
              <a:r>
                <a:rPr lang="en-GB" sz="1200" kern="1000" spc="-29" dirty="0" err="1">
                  <a:solidFill>
                    <a:schemeClr val="tx1"/>
                  </a:solidFill>
                </a:rPr>
                <a:t>eros</a:t>
              </a:r>
              <a:r>
                <a:rPr lang="en-GB" sz="1200" kern="1000" spc="-29" dirty="0">
                  <a:solidFill>
                    <a:schemeClr val="tx1"/>
                  </a:solidFill>
                </a:rPr>
                <a:t> </a:t>
              </a:r>
            </a:p>
            <a:p>
              <a:r>
                <a:rPr lang="en-US" sz="1200" dirty="0" err="1">
                  <a:solidFill>
                    <a:schemeClr val="tx1"/>
                  </a:solidFill>
                </a:rPr>
                <a:t>innteger</a:t>
              </a:r>
              <a:r>
                <a:rPr lang="en-US" sz="1200" dirty="0">
                  <a:solidFill>
                    <a:schemeClr val="tx1"/>
                  </a:solidFill>
                </a:rPr>
                <a:t> </a:t>
              </a:r>
              <a:r>
                <a:rPr lang="en-US" sz="1200" dirty="0" err="1">
                  <a:solidFill>
                    <a:schemeClr val="tx1"/>
                  </a:solidFill>
                </a:rPr>
                <a:t>orci</a:t>
              </a:r>
              <a:r>
                <a:rPr lang="en-US" sz="1200" dirty="0">
                  <a:solidFill>
                    <a:schemeClr val="tx1"/>
                  </a:solidFill>
                </a:rPr>
                <a:t> ipsum, </a:t>
              </a:r>
              <a:r>
                <a:rPr lang="en-US" sz="1200" dirty="0" err="1">
                  <a:solidFill>
                    <a:schemeClr val="tx1"/>
                  </a:solidFill>
                </a:rPr>
                <a:t>fringilla</a:t>
              </a:r>
              <a:r>
                <a:rPr lang="en-US" sz="1200" dirty="0">
                  <a:solidFill>
                    <a:schemeClr val="tx1"/>
                  </a:solidFill>
                </a:rPr>
                <a:t> </a:t>
              </a:r>
              <a:br>
                <a:rPr lang="en-US" sz="1200" dirty="0">
                  <a:solidFill>
                    <a:schemeClr val="tx1"/>
                  </a:solidFill>
                </a:rPr>
              </a:br>
              <a:r>
                <a:rPr lang="en-US" sz="1200" dirty="0">
                  <a:solidFill>
                    <a:schemeClr val="tx1"/>
                  </a:solidFill>
                </a:rPr>
                <a:t>vitae dui </a:t>
              </a:r>
              <a:r>
                <a:rPr lang="en-US" sz="1200" dirty="0" err="1">
                  <a:solidFill>
                    <a:schemeClr val="tx1"/>
                  </a:solidFill>
                </a:rPr>
                <a:t>quis</a:t>
              </a:r>
              <a:r>
                <a:rPr lang="en-US" sz="1200" dirty="0">
                  <a:solidFill>
                    <a:schemeClr val="tx1"/>
                  </a:solidFill>
                </a:rPr>
                <a:t>, </a:t>
              </a:r>
              <a:r>
                <a:rPr lang="en-US" sz="1200" dirty="0" err="1">
                  <a:solidFill>
                    <a:schemeClr val="tx1"/>
                  </a:solidFill>
                </a:rPr>
                <a:t>facilisis</a:t>
              </a:r>
              <a:r>
                <a:rPr lang="en-US" sz="1200" dirty="0">
                  <a:solidFill>
                    <a:schemeClr val="tx1"/>
                  </a:solidFill>
                </a:rPr>
                <a:t> cursus </a:t>
              </a:r>
              <a:br>
                <a:rPr lang="en-US" sz="1200" dirty="0">
                  <a:solidFill>
                    <a:schemeClr val="tx1"/>
                  </a:solidFill>
                </a:rPr>
              </a:br>
              <a:r>
                <a:rPr lang="en-US" sz="1200" dirty="0" err="1">
                  <a:solidFill>
                    <a:schemeClr val="tx1"/>
                  </a:solidFill>
                </a:rPr>
                <a:t>tellusliquam</a:t>
              </a:r>
              <a:r>
                <a:rPr lang="en-US" sz="1200" dirty="0">
                  <a:solidFill>
                    <a:schemeClr val="tx1"/>
                  </a:solidFill>
                </a:rPr>
                <a:t> </a:t>
              </a:r>
              <a:r>
                <a:rPr lang="en-US" sz="1200" dirty="0" err="1">
                  <a:solidFill>
                    <a:schemeClr val="tx1"/>
                  </a:solidFill>
                </a:rPr>
                <a:t>sed</a:t>
              </a:r>
              <a:r>
                <a:rPr lang="en-US" sz="1200" dirty="0">
                  <a:solidFill>
                    <a:schemeClr val="tx1"/>
                  </a:solidFill>
                </a:rPr>
                <a:t> </a:t>
              </a:r>
              <a:r>
                <a:rPr lang="en-US" sz="1200" dirty="0" err="1">
                  <a:solidFill>
                    <a:schemeClr val="tx1"/>
                  </a:solidFill>
                </a:rPr>
                <a:t>venenatis</a:t>
              </a:r>
              <a:r>
                <a:rPr lang="en-US" sz="1200" dirty="0">
                  <a:solidFill>
                    <a:schemeClr val="tx1"/>
                  </a:solidFill>
                </a:rPr>
                <a:t> </a:t>
              </a:r>
              <a:r>
                <a:rPr lang="en-US" sz="1200" dirty="0" err="1">
                  <a:solidFill>
                    <a:schemeClr val="tx1"/>
                  </a:solidFill>
                </a:rPr>
                <a:t>erat</a:t>
              </a:r>
              <a:r>
                <a:rPr lang="en-US" sz="1200" dirty="0">
                  <a:solidFill>
                    <a:schemeClr val="tx1"/>
                  </a:solidFill>
                </a:rPr>
                <a:t>,</a:t>
              </a:r>
              <a:br>
                <a:rPr lang="en-US" sz="1200" dirty="0">
                  <a:solidFill>
                    <a:schemeClr val="tx1"/>
                  </a:solidFill>
                </a:rPr>
              </a:br>
              <a:r>
                <a:rPr lang="en-US" sz="1200" dirty="0">
                  <a:solidFill>
                    <a:schemeClr val="tx1"/>
                  </a:solidFill>
                </a:rPr>
                <a:t>in </a:t>
              </a:r>
              <a:r>
                <a:rPr lang="en-US" sz="1200" dirty="0" err="1">
                  <a:solidFill>
                    <a:schemeClr val="tx1"/>
                  </a:solidFill>
                </a:rPr>
                <a:t>ullamcorper</a:t>
              </a:r>
              <a:r>
                <a:rPr lang="en-US" sz="1200" dirty="0">
                  <a:solidFill>
                    <a:schemeClr val="tx1"/>
                  </a:solidFill>
                </a:rPr>
                <a:t> </a:t>
              </a:r>
            </a:p>
          </p:txBody>
        </p:sp>
        <p:grpSp>
          <p:nvGrpSpPr>
            <p:cNvPr id="30" name="Group 29"/>
            <p:cNvGrpSpPr/>
            <p:nvPr/>
          </p:nvGrpSpPr>
          <p:grpSpPr>
            <a:xfrm>
              <a:off x="6105969" y="3532290"/>
              <a:ext cx="2689275" cy="2826269"/>
              <a:chOff x="6228404" y="3602627"/>
              <a:chExt cx="2743200" cy="2882944"/>
            </a:xfrm>
            <a:solidFill>
              <a:schemeClr val="accent3">
                <a:lumMod val="75000"/>
              </a:schemeClr>
            </a:solidFill>
          </p:grpSpPr>
          <p:sp>
            <p:nvSpPr>
              <p:cNvPr id="31" name="Rectangle 30"/>
              <p:cNvSpPr>
                <a:spLocks/>
              </p:cNvSpPr>
              <p:nvPr/>
            </p:nvSpPr>
            <p:spPr bwMode="auto">
              <a:xfrm>
                <a:off x="6228404" y="3742371"/>
                <a:ext cx="2743200" cy="27432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10619">
                        <a:schemeClr val="bg1"/>
                      </a:gs>
                      <a:gs pos="33000">
                        <a:schemeClr val="bg1"/>
                      </a:gs>
                    </a:gsLst>
                    <a:lin ang="5400000" scaled="0"/>
                  </a:gradFill>
                  <a:ea typeface="Segoe UI" pitchFamily="34" charset="0"/>
                  <a:cs typeface="Segoe UI" pitchFamily="34" charset="0"/>
                </a:endParaRPr>
              </a:p>
            </p:txBody>
          </p:sp>
          <p:sp>
            <p:nvSpPr>
              <p:cNvPr id="33" name="TextBox 32"/>
              <p:cNvSpPr txBox="1"/>
              <p:nvPr/>
            </p:nvSpPr>
            <p:spPr>
              <a:xfrm>
                <a:off x="6448590" y="3602627"/>
                <a:ext cx="2523013" cy="1230846"/>
              </a:xfrm>
              <a:prstGeom prst="rect">
                <a:avLst/>
              </a:prstGeom>
              <a:noFill/>
            </p:spPr>
            <p:txBody>
              <a:bodyPr wrap="square" lIns="0" tIns="0" rIns="0" bIns="0" rtlCol="0">
                <a:spAutoFit/>
              </a:bodyPr>
              <a:lstStyle/>
              <a:p>
                <a:pPr>
                  <a:lnSpc>
                    <a:spcPct val="120000"/>
                  </a:lnSpc>
                </a:pPr>
                <a:r>
                  <a:rPr lang="en-GB" sz="6470" b="1" dirty="0">
                    <a:solidFill>
                      <a:schemeClr val="bg2"/>
                    </a:solidFill>
                    <a:latin typeface="Segoe UI Semibold" charset="0"/>
                    <a:ea typeface="Segoe UI Semibold" charset="0"/>
                    <a:cs typeface="Segoe UI Semibold" charset="0"/>
                  </a:rPr>
                  <a:t>71%</a:t>
                </a:r>
              </a:p>
            </p:txBody>
          </p:sp>
          <p:sp>
            <p:nvSpPr>
              <p:cNvPr id="32" name="TextBox 31"/>
              <p:cNvSpPr txBox="1"/>
              <p:nvPr/>
            </p:nvSpPr>
            <p:spPr>
              <a:xfrm>
                <a:off x="6448590" y="4648885"/>
                <a:ext cx="2523013" cy="419359"/>
              </a:xfrm>
              <a:prstGeom prst="rect">
                <a:avLst/>
              </a:prstGeom>
              <a:noFill/>
            </p:spPr>
            <p:txBody>
              <a:bodyPr wrap="square" lIns="0" tIns="0" rIns="0" bIns="0" rtlCol="0">
                <a:spAutoFit/>
              </a:bodyPr>
              <a:lstStyle/>
              <a:p>
                <a:r>
                  <a:rPr lang="fr-FR" sz="1200" dirty="0">
                    <a:solidFill>
                      <a:schemeClr val="bg2"/>
                    </a:solidFill>
                  </a:rPr>
                  <a:t>Cum </a:t>
                </a:r>
                <a:r>
                  <a:rPr lang="fr-FR" sz="1200" dirty="0" err="1">
                    <a:solidFill>
                      <a:schemeClr val="bg2"/>
                    </a:solidFill>
                  </a:rPr>
                  <a:t>sociis</a:t>
                </a:r>
                <a:r>
                  <a:rPr lang="fr-FR" sz="1200" dirty="0">
                    <a:solidFill>
                      <a:schemeClr val="bg2"/>
                    </a:solidFill>
                  </a:rPr>
                  <a:t> </a:t>
                </a:r>
                <a:r>
                  <a:rPr lang="fr-FR" sz="1200" dirty="0" err="1">
                    <a:solidFill>
                      <a:schemeClr val="bg2"/>
                    </a:solidFill>
                  </a:rPr>
                  <a:t>natoque</a:t>
                </a:r>
                <a:r>
                  <a:rPr lang="fr-FR" sz="1200" dirty="0">
                    <a:solidFill>
                      <a:schemeClr val="bg2"/>
                    </a:solidFill>
                  </a:rPr>
                  <a:t> </a:t>
                </a:r>
                <a:r>
                  <a:rPr lang="fr-FR" sz="1200" dirty="0" err="1">
                    <a:solidFill>
                      <a:schemeClr val="bg2"/>
                    </a:solidFill>
                  </a:rPr>
                  <a:t>penatibus</a:t>
                </a:r>
                <a:r>
                  <a:rPr lang="fr-FR" sz="1200" dirty="0">
                    <a:solidFill>
                      <a:schemeClr val="bg2"/>
                    </a:solidFill>
                  </a:rPr>
                  <a:t> et </a:t>
                </a:r>
                <a:r>
                  <a:rPr lang="fr-FR" sz="1200" dirty="0" err="1">
                    <a:solidFill>
                      <a:schemeClr val="bg2"/>
                    </a:solidFill>
                  </a:rPr>
                  <a:t>magnis</a:t>
                </a:r>
                <a:r>
                  <a:rPr lang="fr-FR" sz="1200" dirty="0">
                    <a:solidFill>
                      <a:schemeClr val="bg2"/>
                    </a:solidFill>
                  </a:rPr>
                  <a:t> dis </a:t>
                </a:r>
                <a:r>
                  <a:rPr lang="fr-FR" sz="1200" dirty="0" err="1">
                    <a:solidFill>
                      <a:schemeClr val="bg2"/>
                    </a:solidFill>
                  </a:rPr>
                  <a:t>parturient</a:t>
                </a:r>
                <a:r>
                  <a:rPr lang="fr-FR" sz="1200" dirty="0">
                    <a:solidFill>
                      <a:schemeClr val="bg2"/>
                    </a:solidFill>
                  </a:rPr>
                  <a:t> </a:t>
                </a:r>
                <a:endParaRPr lang="en-GB" sz="1200" b="1" dirty="0">
                  <a:solidFill>
                    <a:schemeClr val="bg2"/>
                  </a:solidFill>
                </a:endParaRPr>
              </a:p>
            </p:txBody>
          </p:sp>
          <p:sp>
            <p:nvSpPr>
              <p:cNvPr id="34" name="TextBox 33"/>
              <p:cNvSpPr txBox="1"/>
              <p:nvPr/>
            </p:nvSpPr>
            <p:spPr>
              <a:xfrm>
                <a:off x="6448589" y="4873164"/>
                <a:ext cx="2523014" cy="1230846"/>
              </a:xfrm>
              <a:prstGeom prst="rect">
                <a:avLst/>
              </a:prstGeom>
              <a:noFill/>
            </p:spPr>
            <p:txBody>
              <a:bodyPr wrap="square" lIns="0" tIns="0" rIns="0" bIns="0" rtlCol="0">
                <a:spAutoFit/>
              </a:bodyPr>
              <a:lstStyle/>
              <a:p>
                <a:pPr>
                  <a:lnSpc>
                    <a:spcPct val="120000"/>
                  </a:lnSpc>
                </a:pPr>
                <a:r>
                  <a:rPr lang="en-GB" sz="6470" b="1" dirty="0">
                    <a:solidFill>
                      <a:schemeClr val="bg2"/>
                    </a:solidFill>
                    <a:latin typeface="Segoe UI Semibold" charset="0"/>
                    <a:ea typeface="Segoe UI Semibold" charset="0"/>
                    <a:cs typeface="Segoe UI Semibold" charset="0"/>
                  </a:rPr>
                  <a:t>100k+</a:t>
                </a:r>
              </a:p>
            </p:txBody>
          </p:sp>
          <p:sp>
            <p:nvSpPr>
              <p:cNvPr id="35" name="TextBox 34"/>
              <p:cNvSpPr txBox="1"/>
              <p:nvPr/>
            </p:nvSpPr>
            <p:spPr>
              <a:xfrm>
                <a:off x="6448590" y="5914859"/>
                <a:ext cx="1818614" cy="419359"/>
              </a:xfrm>
              <a:prstGeom prst="rect">
                <a:avLst/>
              </a:prstGeom>
              <a:noFill/>
            </p:spPr>
            <p:txBody>
              <a:bodyPr wrap="square" lIns="0" tIns="0" rIns="0" bIns="0" rtlCol="0">
                <a:spAutoFit/>
              </a:bodyPr>
              <a:lstStyle/>
              <a:p>
                <a:r>
                  <a:rPr lang="it-IT" sz="1200" dirty="0">
                    <a:solidFill>
                      <a:schemeClr val="bg2"/>
                    </a:solidFill>
                  </a:rPr>
                  <a:t>viverra massa a odio </a:t>
                </a:r>
                <a:r>
                  <a:rPr lang="it-IT" sz="1200" dirty="0" err="1">
                    <a:solidFill>
                      <a:schemeClr val="bg2"/>
                    </a:solidFill>
                  </a:rPr>
                  <a:t>auctor</a:t>
                </a:r>
                <a:r>
                  <a:rPr lang="it-IT" sz="1200" dirty="0">
                    <a:solidFill>
                      <a:schemeClr val="bg2"/>
                    </a:solidFill>
                  </a:rPr>
                  <a:t> </a:t>
                </a:r>
                <a:r>
                  <a:rPr lang="it-IT" sz="1200" dirty="0" err="1">
                    <a:solidFill>
                      <a:schemeClr val="bg2"/>
                    </a:solidFill>
                  </a:rPr>
                  <a:t>convallis</a:t>
                </a:r>
                <a:endParaRPr lang="en-GB" sz="1200" b="1" dirty="0">
                  <a:solidFill>
                    <a:schemeClr val="bg2"/>
                  </a:solidFill>
                </a:endParaRPr>
              </a:p>
            </p:txBody>
          </p:sp>
        </p:grpSp>
      </p:grpSp>
    </p:spTree>
    <p:extLst>
      <p:ext uri="{BB962C8B-B14F-4D97-AF65-F5344CB8AC3E}">
        <p14:creationId xmlns:p14="http://schemas.microsoft.com/office/powerpoint/2010/main" val="34371221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587FA3-94FE-4186-B285-06A638F95BE4}"/>
              </a:ext>
            </a:extLst>
          </p:cNvPr>
          <p:cNvSpPr>
            <a:spLocks noGrp="1"/>
          </p:cNvSpPr>
          <p:nvPr>
            <p:ph type="title"/>
          </p:nvPr>
        </p:nvSpPr>
        <p:spPr/>
        <p:txBody>
          <a:bodyPr/>
          <a:lstStyle/>
          <a:p>
            <a:r>
              <a:rPr lang="en-US"/>
              <a:t>Video</a:t>
            </a:r>
            <a:endParaRPr lang="en-US" dirty="0"/>
          </a:p>
        </p:txBody>
      </p:sp>
      <p:sp>
        <p:nvSpPr>
          <p:cNvPr id="2" name="Text Placeholder 1">
            <a:extLst>
              <a:ext uri="{FF2B5EF4-FFF2-40B4-BE49-F238E27FC236}">
                <a16:creationId xmlns:a16="http://schemas.microsoft.com/office/drawing/2014/main" id="{4CCDC0ED-F8B3-48B9-B9BB-BE893AFD9072}"/>
              </a:ext>
            </a:extLst>
          </p:cNvPr>
          <p:cNvSpPr>
            <a:spLocks noGrp="1"/>
          </p:cNvSpPr>
          <p:nvPr>
            <p:ph type="body" idx="7"/>
          </p:nvPr>
        </p:nvSpPr>
        <p:spPr/>
        <p:txBody>
          <a:bodyPr/>
          <a:lstStyle/>
          <a:p>
            <a:endParaRPr lang="en-US"/>
          </a:p>
        </p:txBody>
      </p:sp>
    </p:spTree>
    <p:extLst>
      <p:ext uri="{BB962C8B-B14F-4D97-AF65-F5344CB8AC3E}">
        <p14:creationId xmlns:p14="http://schemas.microsoft.com/office/powerpoint/2010/main" val="4302566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905000" y="1187003"/>
          <a:ext cx="9829799" cy="5186908"/>
        </p:xfrm>
        <a:graphic>
          <a:graphicData uri="http://schemas.openxmlformats.org/drawingml/2006/table">
            <a:tbl>
              <a:tblPr firstRow="1" bandRow="1">
                <a:tableStyleId>{2D5ABB26-0587-4C30-8999-92F81FD0307C}</a:tableStyleId>
              </a:tblPr>
              <a:tblGrid>
                <a:gridCol w="2548466">
                  <a:extLst>
                    <a:ext uri="{9D8B030D-6E8A-4147-A177-3AD203B41FA5}">
                      <a16:colId xmlns:a16="http://schemas.microsoft.com/office/drawing/2014/main" val="20000"/>
                    </a:ext>
                  </a:extLst>
                </a:gridCol>
                <a:gridCol w="2427111">
                  <a:extLst>
                    <a:ext uri="{9D8B030D-6E8A-4147-A177-3AD203B41FA5}">
                      <a16:colId xmlns:a16="http://schemas.microsoft.com/office/drawing/2014/main" val="20001"/>
                    </a:ext>
                  </a:extLst>
                </a:gridCol>
                <a:gridCol w="2427111">
                  <a:extLst>
                    <a:ext uri="{9D8B030D-6E8A-4147-A177-3AD203B41FA5}">
                      <a16:colId xmlns:a16="http://schemas.microsoft.com/office/drawing/2014/main" val="20002"/>
                    </a:ext>
                  </a:extLst>
                </a:gridCol>
                <a:gridCol w="2427111">
                  <a:extLst>
                    <a:ext uri="{9D8B030D-6E8A-4147-A177-3AD203B41FA5}">
                      <a16:colId xmlns:a16="http://schemas.microsoft.com/office/drawing/2014/main" val="20003"/>
                    </a:ext>
                  </a:extLst>
                </a:gridCol>
              </a:tblGrid>
              <a:tr h="383564">
                <a:tc>
                  <a:txBody>
                    <a:bodyPr/>
                    <a:lstStyle/>
                    <a:p>
                      <a:endParaRPr lang="en-US" sz="2400" dirty="0">
                        <a:gradFill>
                          <a:gsLst>
                            <a:gs pos="1000">
                              <a:srgbClr val="FFFFFF"/>
                            </a:gs>
                            <a:gs pos="100000">
                              <a:srgbClr val="FFFFFF"/>
                            </a:gs>
                          </a:gsLst>
                          <a:lin ang="5400000" scaled="1"/>
                        </a:gradFill>
                        <a:latin typeface="+mn-lt"/>
                      </a:endParaRPr>
                    </a:p>
                  </a:txBody>
                  <a:tcPr marL="89642" marR="179285" marT="44821" marB="44821">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2000" b="1" i="0" dirty="0">
                          <a:gradFill>
                            <a:gsLst>
                              <a:gs pos="1000">
                                <a:schemeClr val="tx1"/>
                              </a:gs>
                              <a:gs pos="100000">
                                <a:schemeClr val="tx1"/>
                              </a:gs>
                            </a:gsLst>
                            <a:lin ang="5400000" scaled="1"/>
                          </a:gradFill>
                          <a:latin typeface="Segoe UI Semibold" charset="0"/>
                          <a:ea typeface="Segoe UI Semibold" charset="0"/>
                          <a:cs typeface="Segoe UI Semibold" charset="0"/>
                        </a:rPr>
                        <a:t>FY17</a:t>
                      </a:r>
                    </a:p>
                  </a:txBody>
                  <a:tcPr marL="89642" marR="89642" marT="44821"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0" dirty="0">
                          <a:gradFill>
                            <a:gsLst>
                              <a:gs pos="1000">
                                <a:schemeClr val="tx1"/>
                              </a:gs>
                              <a:gs pos="100000">
                                <a:schemeClr val="tx1"/>
                              </a:gs>
                            </a:gsLst>
                            <a:lin ang="5400000" scaled="1"/>
                          </a:gradFill>
                          <a:latin typeface="Segoe UI Semibold" charset="0"/>
                          <a:ea typeface="Segoe UI Semibold" charset="0"/>
                          <a:cs typeface="Segoe UI Semibold" charset="0"/>
                        </a:rPr>
                        <a:t>FY18</a:t>
                      </a:r>
                    </a:p>
                  </a:txBody>
                  <a:tcPr marL="89642" marR="89642" marT="44821"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0" dirty="0">
                          <a:gradFill>
                            <a:gsLst>
                              <a:gs pos="1000">
                                <a:schemeClr val="tx1"/>
                              </a:gs>
                              <a:gs pos="100000">
                                <a:schemeClr val="tx1"/>
                              </a:gs>
                            </a:gsLst>
                            <a:lin ang="5400000" scaled="1"/>
                          </a:gradFill>
                          <a:latin typeface="Segoe UI Semibold" charset="0"/>
                          <a:ea typeface="Segoe UI Semibold" charset="0"/>
                          <a:cs typeface="Segoe UI Semibold" charset="0"/>
                        </a:rPr>
                        <a:t>Overall</a:t>
                      </a:r>
                    </a:p>
                  </a:txBody>
                  <a:tcPr marL="89642" marR="89642" marT="44821"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63026">
                <a:tc>
                  <a:txBody>
                    <a:bodyPr/>
                    <a:lstStyle/>
                    <a:p>
                      <a:pPr algn="r">
                        <a:lnSpc>
                          <a:spcPct val="90000"/>
                        </a:lnSpc>
                      </a:pPr>
                      <a:r>
                        <a:rPr lang="en-US" sz="2000" b="1" i="0" dirty="0">
                          <a:gradFill>
                            <a:gsLst>
                              <a:gs pos="1000">
                                <a:schemeClr val="tx1"/>
                              </a:gs>
                              <a:gs pos="100000">
                                <a:schemeClr val="tx1"/>
                              </a:gs>
                            </a:gsLst>
                            <a:lin ang="5400000" scaled="1"/>
                          </a:gradFill>
                          <a:latin typeface="Segoe UI Semibold" charset="0"/>
                          <a:ea typeface="Segoe UI Semibold" charset="0"/>
                          <a:cs typeface="Segoe UI Semibold" charset="0"/>
                        </a:rPr>
                        <a:t>US</a:t>
                      </a:r>
                    </a:p>
                  </a:txBody>
                  <a:tcPr marL="89642" marR="457200" marT="44821" marB="44821">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endParaRPr lang="el-GR" sz="1400" kern="1200" dirty="0">
                        <a:solidFill>
                          <a:srgbClr val="FFC000"/>
                        </a:solidFill>
                        <a:effectLst/>
                        <a:latin typeface="+mn-lt"/>
                        <a:ea typeface="+mn-ea"/>
                        <a:cs typeface="+mn-cs"/>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lnSpc>
                          <a:spcPct val="70000"/>
                        </a:lnSpc>
                      </a:pPr>
                      <a:endParaRPr lang="en-US" sz="1400" dirty="0">
                        <a:solidFill>
                          <a:srgbClr val="00B050"/>
                        </a:solidFill>
                        <a:effectLst/>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132" rtl="0" eaLnBrk="1" fontAlgn="auto" latinLnBrk="0" hangingPunct="1">
                        <a:lnSpc>
                          <a:spcPct val="7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B050"/>
                        </a:solidFill>
                        <a:effectLst/>
                        <a:uLnTx/>
                        <a:uFillTx/>
                        <a:latin typeface="+mn-lt"/>
                        <a:ea typeface="+mn-ea"/>
                        <a:cs typeface="+mn-cs"/>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363026">
                <a:tc>
                  <a:txBody>
                    <a:bodyPr/>
                    <a:lstStyle/>
                    <a:p>
                      <a:pPr algn="r">
                        <a:lnSpc>
                          <a:spcPct val="90000"/>
                        </a:lnSpc>
                      </a:pPr>
                      <a:r>
                        <a:rPr lang="en-US" sz="2000" b="1" i="0" dirty="0">
                          <a:gradFill>
                            <a:gsLst>
                              <a:gs pos="1000">
                                <a:schemeClr val="tx1"/>
                              </a:gs>
                              <a:gs pos="100000">
                                <a:schemeClr val="tx1"/>
                              </a:gs>
                            </a:gsLst>
                            <a:lin ang="5400000" scaled="1"/>
                          </a:gradFill>
                          <a:latin typeface="Segoe UI Semibold" charset="0"/>
                          <a:ea typeface="Segoe UI Semibold" charset="0"/>
                          <a:cs typeface="Segoe UI Semibold" charset="0"/>
                        </a:rPr>
                        <a:t>Canada</a:t>
                      </a:r>
                    </a:p>
                  </a:txBody>
                  <a:tcPr marL="89642" marR="457200" marT="44821" marB="44821">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400" dirty="0">
                        <a:gradFill>
                          <a:gsLst>
                            <a:gs pos="1000">
                              <a:srgbClr val="FFFFFF"/>
                            </a:gs>
                            <a:gs pos="100000">
                              <a:srgbClr val="FFFFFF"/>
                            </a:gs>
                          </a:gsLst>
                          <a:lin ang="5400000" scaled="1"/>
                        </a:gra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400" dirty="0">
                        <a:solidFill>
                          <a:schemeClr val="bg1"/>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400" dirty="0">
                        <a:gradFill>
                          <a:gsLst>
                            <a:gs pos="1000">
                              <a:srgbClr val="FFFFFF"/>
                            </a:gs>
                            <a:gs pos="100000">
                              <a:srgbClr val="FFFFFF"/>
                            </a:gs>
                          </a:gsLst>
                          <a:lin ang="5400000" scaled="1"/>
                        </a:gra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363026">
                <a:tc>
                  <a:txBody>
                    <a:bodyPr/>
                    <a:lstStyle/>
                    <a:p>
                      <a:pPr algn="r">
                        <a:lnSpc>
                          <a:spcPct val="90000"/>
                        </a:lnSpc>
                      </a:pPr>
                      <a:r>
                        <a:rPr lang="en-US" sz="2000" b="1" i="0" dirty="0">
                          <a:gradFill>
                            <a:gsLst>
                              <a:gs pos="1000">
                                <a:schemeClr val="tx1"/>
                              </a:gs>
                              <a:gs pos="100000">
                                <a:schemeClr val="tx1"/>
                              </a:gs>
                            </a:gsLst>
                            <a:lin ang="5400000" scaled="1"/>
                          </a:gradFill>
                          <a:latin typeface="Segoe UI Semibold" charset="0"/>
                          <a:ea typeface="Segoe UI Semibold" charset="0"/>
                          <a:cs typeface="Segoe UI Semibold" charset="0"/>
                        </a:rPr>
                        <a:t>LATAM</a:t>
                      </a:r>
                    </a:p>
                  </a:txBody>
                  <a:tcPr marL="89642" marR="457200" marT="44821" marB="44821">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400" dirty="0">
                        <a:gradFill>
                          <a:gsLst>
                            <a:gs pos="1000">
                              <a:srgbClr val="FFFFFF"/>
                            </a:gs>
                            <a:gs pos="100000">
                              <a:srgbClr val="FFFFFF"/>
                            </a:gs>
                          </a:gsLst>
                          <a:lin ang="5400000" scaled="1"/>
                        </a:gra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400" dirty="0">
                        <a:solidFill>
                          <a:schemeClr val="bg1"/>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400" dirty="0">
                        <a:gradFill>
                          <a:gsLst>
                            <a:gs pos="1000">
                              <a:srgbClr val="FFFFFF"/>
                            </a:gs>
                            <a:gs pos="100000">
                              <a:srgbClr val="FFFFFF"/>
                            </a:gs>
                          </a:gsLst>
                          <a:lin ang="5400000" scaled="1"/>
                        </a:gra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363026">
                <a:tc>
                  <a:txBody>
                    <a:bodyPr/>
                    <a:lstStyle/>
                    <a:p>
                      <a:pPr algn="r">
                        <a:lnSpc>
                          <a:spcPct val="90000"/>
                        </a:lnSpc>
                      </a:pPr>
                      <a:r>
                        <a:rPr lang="en-US" sz="2000" b="1" i="0" dirty="0">
                          <a:gradFill>
                            <a:gsLst>
                              <a:gs pos="1000">
                                <a:schemeClr val="tx1"/>
                              </a:gs>
                              <a:gs pos="100000">
                                <a:schemeClr val="tx1"/>
                              </a:gs>
                            </a:gsLst>
                            <a:lin ang="5400000" scaled="1"/>
                          </a:gradFill>
                          <a:latin typeface="Segoe UI Semibold" charset="0"/>
                          <a:ea typeface="Segoe UI Semibold" charset="0"/>
                          <a:cs typeface="Segoe UI Semibold" charset="0"/>
                        </a:rPr>
                        <a:t>UK</a:t>
                      </a:r>
                    </a:p>
                  </a:txBody>
                  <a:tcPr marL="89642" marR="457200" marT="44821" marB="44821">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400" dirty="0">
                        <a:gradFill>
                          <a:gsLst>
                            <a:gs pos="1000">
                              <a:srgbClr val="FFFFFF"/>
                            </a:gs>
                            <a:gs pos="100000">
                              <a:srgbClr val="FFFFFF"/>
                            </a:gs>
                          </a:gsLst>
                          <a:lin ang="5400000" scaled="1"/>
                        </a:gra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400" dirty="0">
                        <a:solidFill>
                          <a:schemeClr val="bg1"/>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400" dirty="0">
                        <a:gradFill>
                          <a:gsLst>
                            <a:gs pos="1000">
                              <a:srgbClr val="FFFFFF"/>
                            </a:gs>
                            <a:gs pos="100000">
                              <a:srgbClr val="FFFFFF"/>
                            </a:gs>
                          </a:gsLst>
                          <a:lin ang="5400000" scaled="1"/>
                        </a:gra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363026">
                <a:tc>
                  <a:txBody>
                    <a:bodyPr/>
                    <a:lstStyle/>
                    <a:p>
                      <a:pPr algn="r">
                        <a:lnSpc>
                          <a:spcPct val="90000"/>
                        </a:lnSpc>
                      </a:pPr>
                      <a:r>
                        <a:rPr lang="en-US" sz="2000" b="1" i="0" dirty="0">
                          <a:gradFill>
                            <a:gsLst>
                              <a:gs pos="1000">
                                <a:schemeClr val="tx1"/>
                              </a:gs>
                              <a:gs pos="100000">
                                <a:schemeClr val="tx1"/>
                              </a:gs>
                            </a:gsLst>
                            <a:lin ang="5400000" scaled="1"/>
                          </a:gradFill>
                          <a:latin typeface="Segoe UI Semibold" charset="0"/>
                          <a:ea typeface="Segoe UI Semibold" charset="0"/>
                          <a:cs typeface="Segoe UI Semibold" charset="0"/>
                        </a:rPr>
                        <a:t>Germany</a:t>
                      </a:r>
                    </a:p>
                  </a:txBody>
                  <a:tcPr marL="89642" marR="457200" marT="44821" marB="44821">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400" dirty="0">
                        <a:gradFill>
                          <a:gsLst>
                            <a:gs pos="1000">
                              <a:srgbClr val="FFFFFF"/>
                            </a:gs>
                            <a:gs pos="100000">
                              <a:srgbClr val="FFFFFF"/>
                            </a:gs>
                          </a:gsLst>
                          <a:lin ang="5400000" scaled="1"/>
                        </a:gra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400" dirty="0">
                        <a:solidFill>
                          <a:schemeClr val="bg1"/>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400" dirty="0">
                        <a:gradFill>
                          <a:gsLst>
                            <a:gs pos="1000">
                              <a:srgbClr val="FFFFFF"/>
                            </a:gs>
                            <a:gs pos="100000">
                              <a:srgbClr val="FFFFFF"/>
                            </a:gs>
                          </a:gsLst>
                          <a:lin ang="5400000" scaled="1"/>
                        </a:gra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r h="363026">
                <a:tc>
                  <a:txBody>
                    <a:bodyPr/>
                    <a:lstStyle/>
                    <a:p>
                      <a:pPr algn="r">
                        <a:lnSpc>
                          <a:spcPct val="90000"/>
                        </a:lnSpc>
                      </a:pPr>
                      <a:r>
                        <a:rPr lang="en-US" sz="2000" b="1" i="0" dirty="0">
                          <a:gradFill>
                            <a:gsLst>
                              <a:gs pos="1000">
                                <a:schemeClr val="tx1"/>
                              </a:gs>
                              <a:gs pos="100000">
                                <a:schemeClr val="tx1"/>
                              </a:gs>
                            </a:gsLst>
                            <a:lin ang="5400000" scaled="1"/>
                          </a:gradFill>
                          <a:latin typeface="Segoe UI Semibold" charset="0"/>
                          <a:ea typeface="Segoe UI Semibold" charset="0"/>
                          <a:cs typeface="Segoe UI Semibold" charset="0"/>
                        </a:rPr>
                        <a:t>France</a:t>
                      </a:r>
                    </a:p>
                  </a:txBody>
                  <a:tcPr marL="89642" marR="457200" marT="44821" marB="44821">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400" dirty="0">
                        <a:gradFill>
                          <a:gsLst>
                            <a:gs pos="1000">
                              <a:srgbClr val="FFFFFF"/>
                            </a:gs>
                            <a:gs pos="100000">
                              <a:srgbClr val="FFFFFF"/>
                            </a:gs>
                          </a:gsLst>
                          <a:lin ang="5400000" scaled="1"/>
                        </a:gra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400" dirty="0">
                        <a:solidFill>
                          <a:schemeClr val="bg1"/>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400" dirty="0">
                        <a:gradFill>
                          <a:gsLst>
                            <a:gs pos="1000">
                              <a:srgbClr val="FFFFFF"/>
                            </a:gs>
                            <a:gs pos="100000">
                              <a:srgbClr val="FFFFFF"/>
                            </a:gs>
                          </a:gsLst>
                          <a:lin ang="5400000" scaled="1"/>
                        </a:gra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6"/>
                  </a:ext>
                </a:extLst>
              </a:tr>
              <a:tr h="363026">
                <a:tc>
                  <a:txBody>
                    <a:bodyPr/>
                    <a:lstStyle/>
                    <a:p>
                      <a:pPr algn="r">
                        <a:lnSpc>
                          <a:spcPct val="90000"/>
                        </a:lnSpc>
                      </a:pPr>
                      <a:r>
                        <a:rPr lang="en-US" sz="2000" b="1" i="0" dirty="0">
                          <a:gradFill>
                            <a:gsLst>
                              <a:gs pos="1000">
                                <a:schemeClr val="tx1"/>
                              </a:gs>
                              <a:gs pos="100000">
                                <a:schemeClr val="tx1"/>
                              </a:gs>
                            </a:gsLst>
                            <a:lin ang="5400000" scaled="1"/>
                          </a:gradFill>
                          <a:latin typeface="Segoe UI Semibold" charset="0"/>
                          <a:ea typeface="Segoe UI Semibold" charset="0"/>
                          <a:cs typeface="Segoe UI Semibold" charset="0"/>
                        </a:rPr>
                        <a:t>WE</a:t>
                      </a:r>
                    </a:p>
                  </a:txBody>
                  <a:tcPr marL="89642" marR="457200" marT="44821" marB="44821">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400" dirty="0">
                        <a:gradFill>
                          <a:gsLst>
                            <a:gs pos="1000">
                              <a:srgbClr val="FFFFFF"/>
                            </a:gs>
                            <a:gs pos="100000">
                              <a:srgbClr val="FFFFFF"/>
                            </a:gs>
                          </a:gsLst>
                          <a:lin ang="5400000" scaled="1"/>
                        </a:gra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400" dirty="0">
                        <a:solidFill>
                          <a:schemeClr val="bg1"/>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400" dirty="0">
                        <a:gradFill>
                          <a:gsLst>
                            <a:gs pos="1000">
                              <a:srgbClr val="FFFFFF"/>
                            </a:gs>
                            <a:gs pos="100000">
                              <a:srgbClr val="FFFFFF"/>
                            </a:gs>
                          </a:gsLst>
                          <a:lin ang="5400000" scaled="1"/>
                        </a:gra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7"/>
                  </a:ext>
                </a:extLst>
              </a:tr>
              <a:tr h="363026">
                <a:tc>
                  <a:txBody>
                    <a:bodyPr/>
                    <a:lstStyle/>
                    <a:p>
                      <a:pPr algn="r">
                        <a:lnSpc>
                          <a:spcPct val="90000"/>
                        </a:lnSpc>
                      </a:pPr>
                      <a:r>
                        <a:rPr lang="en-US" sz="2000" b="1" i="0" dirty="0">
                          <a:gradFill>
                            <a:gsLst>
                              <a:gs pos="1000">
                                <a:schemeClr val="tx1"/>
                              </a:gs>
                              <a:gs pos="100000">
                                <a:schemeClr val="tx1"/>
                              </a:gs>
                            </a:gsLst>
                            <a:lin ang="5400000" scaled="1"/>
                          </a:gradFill>
                          <a:latin typeface="Segoe UI Semibold" charset="0"/>
                          <a:ea typeface="Segoe UI Semibold" charset="0"/>
                          <a:cs typeface="Segoe UI Semibold" charset="0"/>
                        </a:rPr>
                        <a:t>CEE</a:t>
                      </a:r>
                    </a:p>
                  </a:txBody>
                  <a:tcPr marL="89642" marR="457200" marT="44821" marB="44821">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400" dirty="0">
                        <a:gradFill>
                          <a:gsLst>
                            <a:gs pos="1000">
                              <a:srgbClr val="FFFFFF"/>
                            </a:gs>
                            <a:gs pos="100000">
                              <a:srgbClr val="FFFFFF"/>
                            </a:gs>
                          </a:gsLst>
                          <a:lin ang="5400000" scaled="1"/>
                        </a:gra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400" dirty="0">
                        <a:solidFill>
                          <a:schemeClr val="bg1"/>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400" dirty="0">
                        <a:gradFill>
                          <a:gsLst>
                            <a:gs pos="1000">
                              <a:srgbClr val="FFFFFF"/>
                            </a:gs>
                            <a:gs pos="100000">
                              <a:srgbClr val="FFFFFF"/>
                            </a:gs>
                          </a:gsLst>
                          <a:lin ang="5400000" scaled="1"/>
                        </a:gra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8"/>
                  </a:ext>
                </a:extLst>
              </a:tr>
              <a:tr h="363026">
                <a:tc>
                  <a:txBody>
                    <a:bodyPr/>
                    <a:lstStyle/>
                    <a:p>
                      <a:pPr algn="r">
                        <a:lnSpc>
                          <a:spcPct val="90000"/>
                        </a:lnSpc>
                      </a:pPr>
                      <a:r>
                        <a:rPr lang="en-US" sz="2000" b="1" i="0" dirty="0">
                          <a:gradFill>
                            <a:gsLst>
                              <a:gs pos="1000">
                                <a:schemeClr val="tx1"/>
                              </a:gs>
                              <a:gs pos="100000">
                                <a:schemeClr val="tx1"/>
                              </a:gs>
                            </a:gsLst>
                            <a:lin ang="5400000" scaled="1"/>
                          </a:gradFill>
                          <a:latin typeface="Segoe UI Semibold" charset="0"/>
                          <a:ea typeface="Segoe UI Semibold" charset="0"/>
                          <a:cs typeface="Segoe UI Semibold" charset="0"/>
                        </a:rPr>
                        <a:t>MEA</a:t>
                      </a:r>
                    </a:p>
                  </a:txBody>
                  <a:tcPr marL="89642" marR="457200" marT="44821" marB="44821">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400" dirty="0">
                        <a:gradFill>
                          <a:gsLst>
                            <a:gs pos="1000">
                              <a:srgbClr val="FFFFFF"/>
                            </a:gs>
                            <a:gs pos="100000">
                              <a:srgbClr val="FFFFFF"/>
                            </a:gs>
                          </a:gsLst>
                          <a:lin ang="5400000" scaled="1"/>
                        </a:gra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400" dirty="0">
                        <a:solidFill>
                          <a:schemeClr val="bg1"/>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400" dirty="0">
                        <a:gradFill>
                          <a:gsLst>
                            <a:gs pos="1000">
                              <a:srgbClr val="FFFFFF"/>
                            </a:gs>
                            <a:gs pos="100000">
                              <a:srgbClr val="FFFFFF"/>
                            </a:gs>
                          </a:gsLst>
                          <a:lin ang="5400000" scaled="1"/>
                        </a:gra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9"/>
                  </a:ext>
                </a:extLst>
              </a:tr>
              <a:tr h="363026">
                <a:tc>
                  <a:txBody>
                    <a:bodyPr/>
                    <a:lstStyle/>
                    <a:p>
                      <a:pPr algn="r">
                        <a:lnSpc>
                          <a:spcPct val="90000"/>
                        </a:lnSpc>
                      </a:pPr>
                      <a:r>
                        <a:rPr lang="en-US" sz="2000" b="1" i="0" dirty="0">
                          <a:gradFill>
                            <a:gsLst>
                              <a:gs pos="1000">
                                <a:schemeClr val="tx1"/>
                              </a:gs>
                              <a:gs pos="100000">
                                <a:schemeClr val="tx1"/>
                              </a:gs>
                            </a:gsLst>
                            <a:lin ang="5400000" scaled="1"/>
                          </a:gradFill>
                          <a:latin typeface="Segoe UI Semibold" charset="0"/>
                          <a:ea typeface="Segoe UI Semibold" charset="0"/>
                          <a:cs typeface="Segoe UI Semibold" charset="0"/>
                        </a:rPr>
                        <a:t>Japan</a:t>
                      </a:r>
                    </a:p>
                  </a:txBody>
                  <a:tcPr marL="89642" marR="457200" marT="44821" marB="44821">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400" dirty="0">
                        <a:gradFill>
                          <a:gsLst>
                            <a:gs pos="1000">
                              <a:srgbClr val="FFFFFF"/>
                            </a:gs>
                            <a:gs pos="100000">
                              <a:srgbClr val="FFFFFF"/>
                            </a:gs>
                          </a:gsLst>
                          <a:lin ang="5400000" scaled="1"/>
                        </a:gra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400" dirty="0">
                        <a:solidFill>
                          <a:schemeClr val="bg1"/>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400" dirty="0">
                        <a:gradFill>
                          <a:gsLst>
                            <a:gs pos="1000">
                              <a:srgbClr val="FFFFFF"/>
                            </a:gs>
                            <a:gs pos="100000">
                              <a:srgbClr val="FFFFFF"/>
                            </a:gs>
                          </a:gsLst>
                          <a:lin ang="5400000" scaled="1"/>
                        </a:gra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0"/>
                  </a:ext>
                </a:extLst>
              </a:tr>
              <a:tr h="363026">
                <a:tc>
                  <a:txBody>
                    <a:bodyPr/>
                    <a:lstStyle/>
                    <a:p>
                      <a:pPr algn="r">
                        <a:lnSpc>
                          <a:spcPct val="90000"/>
                        </a:lnSpc>
                      </a:pPr>
                      <a:r>
                        <a:rPr lang="en-US" sz="2000" b="1" i="0" dirty="0">
                          <a:gradFill>
                            <a:gsLst>
                              <a:gs pos="1000">
                                <a:schemeClr val="tx1"/>
                              </a:gs>
                              <a:gs pos="100000">
                                <a:schemeClr val="tx1"/>
                              </a:gs>
                            </a:gsLst>
                            <a:lin ang="5400000" scaled="1"/>
                          </a:gradFill>
                          <a:latin typeface="Segoe UI Semibold" charset="0"/>
                          <a:ea typeface="Segoe UI Semibold" charset="0"/>
                          <a:cs typeface="Segoe UI Semibold" charset="0"/>
                        </a:rPr>
                        <a:t>APAC</a:t>
                      </a:r>
                    </a:p>
                  </a:txBody>
                  <a:tcPr marL="89642" marR="457200" marT="44821" marB="44821">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400" dirty="0">
                        <a:gradFill>
                          <a:gsLst>
                            <a:gs pos="1000">
                              <a:srgbClr val="FFFFFF"/>
                            </a:gs>
                            <a:gs pos="100000">
                              <a:srgbClr val="FFFFFF"/>
                            </a:gs>
                          </a:gsLst>
                          <a:lin ang="5400000" scaled="1"/>
                        </a:gra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400" dirty="0">
                        <a:solidFill>
                          <a:schemeClr val="bg1"/>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400" dirty="0">
                        <a:gradFill>
                          <a:gsLst>
                            <a:gs pos="1000">
                              <a:srgbClr val="FFFFFF"/>
                            </a:gs>
                            <a:gs pos="100000">
                              <a:srgbClr val="FFFFFF"/>
                            </a:gs>
                          </a:gsLst>
                          <a:lin ang="5400000" scaled="1"/>
                        </a:gra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1"/>
                  </a:ext>
                </a:extLst>
              </a:tr>
              <a:tr h="363026">
                <a:tc>
                  <a:txBody>
                    <a:bodyPr/>
                    <a:lstStyle/>
                    <a:p>
                      <a:pPr algn="r">
                        <a:lnSpc>
                          <a:spcPct val="90000"/>
                        </a:lnSpc>
                      </a:pPr>
                      <a:r>
                        <a:rPr lang="en-US" sz="2000" b="1" i="0" dirty="0">
                          <a:gradFill>
                            <a:gsLst>
                              <a:gs pos="1000">
                                <a:schemeClr val="tx1"/>
                              </a:gs>
                              <a:gs pos="100000">
                                <a:schemeClr val="tx1"/>
                              </a:gs>
                            </a:gsLst>
                            <a:lin ang="5400000" scaled="1"/>
                          </a:gradFill>
                          <a:latin typeface="Segoe UI Semibold" charset="0"/>
                          <a:ea typeface="Segoe UI Semibold" charset="0"/>
                          <a:cs typeface="Segoe UI Semibold" charset="0"/>
                        </a:rPr>
                        <a:t>GCR</a:t>
                      </a:r>
                    </a:p>
                  </a:txBody>
                  <a:tcPr marL="89642" marR="457200" marT="44821" marB="44821">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400" dirty="0">
                        <a:gradFill>
                          <a:gsLst>
                            <a:gs pos="1000">
                              <a:srgbClr val="FFFFFF"/>
                            </a:gs>
                            <a:gs pos="100000">
                              <a:srgbClr val="FFFFFF"/>
                            </a:gs>
                          </a:gsLst>
                          <a:lin ang="5400000" scaled="1"/>
                        </a:gra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400" dirty="0">
                        <a:solidFill>
                          <a:schemeClr val="bg1"/>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400" dirty="0">
                        <a:gradFill>
                          <a:gsLst>
                            <a:gs pos="1000">
                              <a:srgbClr val="FFFFFF"/>
                            </a:gs>
                            <a:gs pos="100000">
                              <a:srgbClr val="FFFFFF"/>
                            </a:gs>
                          </a:gsLst>
                          <a:lin ang="5400000" scaled="1"/>
                        </a:gra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2"/>
                  </a:ext>
                </a:extLst>
              </a:tr>
              <a:tr h="363026">
                <a:tc>
                  <a:txBody>
                    <a:bodyPr/>
                    <a:lstStyle/>
                    <a:p>
                      <a:pPr algn="r">
                        <a:lnSpc>
                          <a:spcPct val="90000"/>
                        </a:lnSpc>
                      </a:pPr>
                      <a:r>
                        <a:rPr lang="en-US" sz="2000" b="1" i="0" dirty="0">
                          <a:gradFill>
                            <a:gsLst>
                              <a:gs pos="1000">
                                <a:schemeClr val="tx1"/>
                              </a:gs>
                              <a:gs pos="100000">
                                <a:schemeClr val="tx1"/>
                              </a:gs>
                            </a:gsLst>
                            <a:lin ang="5400000" scaled="1"/>
                          </a:gradFill>
                          <a:latin typeface="Segoe UI Semibold" charset="0"/>
                          <a:ea typeface="Segoe UI Semibold" charset="0"/>
                          <a:cs typeface="Segoe UI Semibold" charset="0"/>
                        </a:rPr>
                        <a:t>India</a:t>
                      </a:r>
                    </a:p>
                  </a:txBody>
                  <a:tcPr marL="89642" marR="457200" marT="44821" marB="44821">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400" dirty="0">
                        <a:gradFill>
                          <a:gsLst>
                            <a:gs pos="1000">
                              <a:srgbClr val="FFFFFF"/>
                            </a:gs>
                            <a:gs pos="100000">
                              <a:srgbClr val="FFFFFF"/>
                            </a:gs>
                          </a:gsLst>
                          <a:lin ang="5400000" scaled="1"/>
                        </a:gra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400" dirty="0">
                        <a:solidFill>
                          <a:schemeClr val="bg1"/>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400" dirty="0">
                        <a:gradFill>
                          <a:gsLst>
                            <a:gs pos="1000">
                              <a:srgbClr val="FFFFFF"/>
                            </a:gs>
                            <a:gs pos="100000">
                              <a:srgbClr val="FFFFFF"/>
                            </a:gs>
                          </a:gsLst>
                          <a:lin ang="5400000" scaled="1"/>
                        </a:gra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3"/>
                  </a:ext>
                </a:extLst>
              </a:tr>
            </a:tbl>
          </a:graphicData>
        </a:graphic>
      </p:graphicFrame>
      <p:sp>
        <p:nvSpPr>
          <p:cNvPr id="2" name="Title 1"/>
          <p:cNvSpPr>
            <a:spLocks noGrp="1"/>
          </p:cNvSpPr>
          <p:nvPr>
            <p:ph type="title"/>
          </p:nvPr>
        </p:nvSpPr>
        <p:spPr/>
        <p:txBody>
          <a:bodyPr>
            <a:normAutofit fontScale="90000"/>
          </a:bodyPr>
          <a:lstStyle/>
          <a:p>
            <a:r>
              <a:rPr lang="en-US" dirty="0">
                <a:solidFill>
                  <a:schemeClr val="tx1"/>
                </a:solidFill>
              </a:rPr>
              <a:t>Color map</a:t>
            </a:r>
          </a:p>
        </p:txBody>
      </p:sp>
      <p:sp>
        <p:nvSpPr>
          <p:cNvPr id="5" name="Oval 4">
            <a:extLst>
              <a:ext uri="{FF2B5EF4-FFF2-40B4-BE49-F238E27FC236}">
                <a16:creationId xmlns:a16="http://schemas.microsoft.com/office/drawing/2014/main" id="{543E98DD-6592-FB49-BA10-DB83A230D489}"/>
              </a:ext>
            </a:extLst>
          </p:cNvPr>
          <p:cNvSpPr>
            <a:spLocks noChangeAspect="1"/>
          </p:cNvSpPr>
          <p:nvPr/>
        </p:nvSpPr>
        <p:spPr>
          <a:xfrm>
            <a:off x="8001001" y="1710747"/>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2FA55CB-3290-3744-8F46-679BE793410C}"/>
              </a:ext>
            </a:extLst>
          </p:cNvPr>
          <p:cNvSpPr>
            <a:spLocks noChangeAspect="1"/>
          </p:cNvSpPr>
          <p:nvPr/>
        </p:nvSpPr>
        <p:spPr>
          <a:xfrm>
            <a:off x="10464912" y="1710747"/>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560912F4-731E-934A-A31D-6A2957552BEA}"/>
              </a:ext>
            </a:extLst>
          </p:cNvPr>
          <p:cNvSpPr>
            <a:spLocks noChangeAspect="1"/>
          </p:cNvSpPr>
          <p:nvPr/>
        </p:nvSpPr>
        <p:spPr>
          <a:xfrm>
            <a:off x="8001001" y="2057988"/>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9048A04-FA15-054F-8284-835EF9047D48}"/>
              </a:ext>
            </a:extLst>
          </p:cNvPr>
          <p:cNvSpPr>
            <a:spLocks noChangeAspect="1"/>
          </p:cNvSpPr>
          <p:nvPr/>
        </p:nvSpPr>
        <p:spPr>
          <a:xfrm>
            <a:off x="10464912" y="2057988"/>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6240BD7-4C8A-904A-BEE1-6F2DC9E34073}"/>
              </a:ext>
            </a:extLst>
          </p:cNvPr>
          <p:cNvSpPr>
            <a:spLocks noChangeAspect="1"/>
          </p:cNvSpPr>
          <p:nvPr/>
        </p:nvSpPr>
        <p:spPr>
          <a:xfrm>
            <a:off x="8001001" y="2428378"/>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1229FB7-6D97-C449-A607-FBF393A0E029}"/>
              </a:ext>
            </a:extLst>
          </p:cNvPr>
          <p:cNvSpPr>
            <a:spLocks noChangeAspect="1"/>
          </p:cNvSpPr>
          <p:nvPr/>
        </p:nvSpPr>
        <p:spPr>
          <a:xfrm>
            <a:off x="10464912" y="2428378"/>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AA7E7DAA-064E-C148-B23A-89160FCB07AC}"/>
              </a:ext>
            </a:extLst>
          </p:cNvPr>
          <p:cNvSpPr>
            <a:spLocks noChangeAspect="1"/>
          </p:cNvSpPr>
          <p:nvPr/>
        </p:nvSpPr>
        <p:spPr>
          <a:xfrm>
            <a:off x="8001001" y="2775619"/>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D14A6A30-DC1D-9A4A-8B2D-8419FB8F2BFD}"/>
              </a:ext>
            </a:extLst>
          </p:cNvPr>
          <p:cNvSpPr>
            <a:spLocks noChangeAspect="1"/>
          </p:cNvSpPr>
          <p:nvPr/>
        </p:nvSpPr>
        <p:spPr>
          <a:xfrm>
            <a:off x="10464912" y="2775619"/>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riangle 55">
            <a:extLst>
              <a:ext uri="{FF2B5EF4-FFF2-40B4-BE49-F238E27FC236}">
                <a16:creationId xmlns:a16="http://schemas.microsoft.com/office/drawing/2014/main" id="{F6639991-1BBF-7944-8E63-FB367CD51D66}"/>
              </a:ext>
            </a:extLst>
          </p:cNvPr>
          <p:cNvSpPr>
            <a:spLocks noChangeAspect="1"/>
          </p:cNvSpPr>
          <p:nvPr/>
        </p:nvSpPr>
        <p:spPr>
          <a:xfrm>
            <a:off x="8001001" y="3146008"/>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riangle 56">
            <a:extLst>
              <a:ext uri="{FF2B5EF4-FFF2-40B4-BE49-F238E27FC236}">
                <a16:creationId xmlns:a16="http://schemas.microsoft.com/office/drawing/2014/main" id="{4BB7529A-015A-B34B-8DBE-643968AB8155}"/>
              </a:ext>
            </a:extLst>
          </p:cNvPr>
          <p:cNvSpPr>
            <a:spLocks noChangeAspect="1"/>
          </p:cNvSpPr>
          <p:nvPr/>
        </p:nvSpPr>
        <p:spPr>
          <a:xfrm>
            <a:off x="10464912" y="3146008"/>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Triangle 57">
            <a:extLst>
              <a:ext uri="{FF2B5EF4-FFF2-40B4-BE49-F238E27FC236}">
                <a16:creationId xmlns:a16="http://schemas.microsoft.com/office/drawing/2014/main" id="{8B60D56D-A06B-F246-9341-A38FFE13534A}"/>
              </a:ext>
            </a:extLst>
          </p:cNvPr>
          <p:cNvSpPr>
            <a:spLocks noChangeAspect="1"/>
          </p:cNvSpPr>
          <p:nvPr/>
        </p:nvSpPr>
        <p:spPr>
          <a:xfrm>
            <a:off x="8001001" y="3516398"/>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Triangle 58">
            <a:extLst>
              <a:ext uri="{FF2B5EF4-FFF2-40B4-BE49-F238E27FC236}">
                <a16:creationId xmlns:a16="http://schemas.microsoft.com/office/drawing/2014/main" id="{68C80C32-4362-7942-B64F-EE56F91C92A2}"/>
              </a:ext>
            </a:extLst>
          </p:cNvPr>
          <p:cNvSpPr>
            <a:spLocks noChangeAspect="1"/>
          </p:cNvSpPr>
          <p:nvPr/>
        </p:nvSpPr>
        <p:spPr>
          <a:xfrm>
            <a:off x="10464912" y="3516398"/>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riangle 59">
            <a:extLst>
              <a:ext uri="{FF2B5EF4-FFF2-40B4-BE49-F238E27FC236}">
                <a16:creationId xmlns:a16="http://schemas.microsoft.com/office/drawing/2014/main" id="{C4D67FF4-A8D3-B34F-B5B4-031472318A30}"/>
              </a:ext>
            </a:extLst>
          </p:cNvPr>
          <p:cNvSpPr>
            <a:spLocks noChangeAspect="1"/>
          </p:cNvSpPr>
          <p:nvPr/>
        </p:nvSpPr>
        <p:spPr>
          <a:xfrm>
            <a:off x="8001001" y="3863638"/>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riangle 60">
            <a:extLst>
              <a:ext uri="{FF2B5EF4-FFF2-40B4-BE49-F238E27FC236}">
                <a16:creationId xmlns:a16="http://schemas.microsoft.com/office/drawing/2014/main" id="{6B7C4607-A5DF-AE4B-A223-4F4DF7177CEE}"/>
              </a:ext>
            </a:extLst>
          </p:cNvPr>
          <p:cNvSpPr>
            <a:spLocks noChangeAspect="1"/>
          </p:cNvSpPr>
          <p:nvPr/>
        </p:nvSpPr>
        <p:spPr>
          <a:xfrm>
            <a:off x="10464912" y="3863638"/>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19D2CAF5-65FC-8549-A18B-CBD1FC21CD22}"/>
              </a:ext>
            </a:extLst>
          </p:cNvPr>
          <p:cNvSpPr>
            <a:spLocks noChangeAspect="1"/>
          </p:cNvSpPr>
          <p:nvPr/>
        </p:nvSpPr>
        <p:spPr>
          <a:xfrm>
            <a:off x="8001001" y="4245604"/>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E39DE8D5-FB45-2547-A80F-3018EE3CC629}"/>
              </a:ext>
            </a:extLst>
          </p:cNvPr>
          <p:cNvSpPr>
            <a:spLocks noChangeAspect="1"/>
          </p:cNvSpPr>
          <p:nvPr/>
        </p:nvSpPr>
        <p:spPr>
          <a:xfrm>
            <a:off x="10464912" y="4245604"/>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Triangle 63">
            <a:extLst>
              <a:ext uri="{FF2B5EF4-FFF2-40B4-BE49-F238E27FC236}">
                <a16:creationId xmlns:a16="http://schemas.microsoft.com/office/drawing/2014/main" id="{9BCC59AE-507B-EA4B-8EA4-63C57EAB9A76}"/>
              </a:ext>
            </a:extLst>
          </p:cNvPr>
          <p:cNvSpPr>
            <a:spLocks noChangeAspect="1"/>
          </p:cNvSpPr>
          <p:nvPr/>
        </p:nvSpPr>
        <p:spPr>
          <a:xfrm>
            <a:off x="8001001" y="4615993"/>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riangle 64">
            <a:extLst>
              <a:ext uri="{FF2B5EF4-FFF2-40B4-BE49-F238E27FC236}">
                <a16:creationId xmlns:a16="http://schemas.microsoft.com/office/drawing/2014/main" id="{C045E58C-F1BD-3A4E-B637-45E5BC031DC6}"/>
              </a:ext>
            </a:extLst>
          </p:cNvPr>
          <p:cNvSpPr>
            <a:spLocks noChangeAspect="1"/>
          </p:cNvSpPr>
          <p:nvPr/>
        </p:nvSpPr>
        <p:spPr>
          <a:xfrm>
            <a:off x="10464912" y="4615993"/>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045A6A30-F3BA-AB46-BE7B-4F2D26EF4804}"/>
              </a:ext>
            </a:extLst>
          </p:cNvPr>
          <p:cNvSpPr>
            <a:spLocks noChangeAspect="1"/>
          </p:cNvSpPr>
          <p:nvPr/>
        </p:nvSpPr>
        <p:spPr>
          <a:xfrm>
            <a:off x="8001001" y="4986383"/>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E07CE3F8-4C1F-C643-AAB5-48BACA4058D4}"/>
              </a:ext>
            </a:extLst>
          </p:cNvPr>
          <p:cNvSpPr>
            <a:spLocks noChangeAspect="1"/>
          </p:cNvSpPr>
          <p:nvPr/>
        </p:nvSpPr>
        <p:spPr>
          <a:xfrm>
            <a:off x="10464912" y="4986383"/>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BFDF8BCD-18C5-5744-9807-CEE290ED3BE5}"/>
              </a:ext>
            </a:extLst>
          </p:cNvPr>
          <p:cNvSpPr>
            <a:spLocks noChangeAspect="1"/>
          </p:cNvSpPr>
          <p:nvPr/>
        </p:nvSpPr>
        <p:spPr>
          <a:xfrm>
            <a:off x="8001001" y="5333624"/>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0EA9D4B-8C82-6B48-A066-BCCCDC536A00}"/>
              </a:ext>
            </a:extLst>
          </p:cNvPr>
          <p:cNvSpPr>
            <a:spLocks noChangeAspect="1"/>
          </p:cNvSpPr>
          <p:nvPr/>
        </p:nvSpPr>
        <p:spPr>
          <a:xfrm>
            <a:off x="10464912" y="5333624"/>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riangle 69">
            <a:extLst>
              <a:ext uri="{FF2B5EF4-FFF2-40B4-BE49-F238E27FC236}">
                <a16:creationId xmlns:a16="http://schemas.microsoft.com/office/drawing/2014/main" id="{297B9665-A053-694D-9B59-F1F897933E18}"/>
              </a:ext>
            </a:extLst>
          </p:cNvPr>
          <p:cNvSpPr>
            <a:spLocks noChangeAspect="1"/>
          </p:cNvSpPr>
          <p:nvPr/>
        </p:nvSpPr>
        <p:spPr>
          <a:xfrm>
            <a:off x="10464912" y="6074403"/>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riangle 70">
            <a:extLst>
              <a:ext uri="{FF2B5EF4-FFF2-40B4-BE49-F238E27FC236}">
                <a16:creationId xmlns:a16="http://schemas.microsoft.com/office/drawing/2014/main" id="{44EDEAE8-D90D-E24D-BF51-C9952AF76F5C}"/>
              </a:ext>
            </a:extLst>
          </p:cNvPr>
          <p:cNvSpPr>
            <a:spLocks noChangeAspect="1"/>
          </p:cNvSpPr>
          <p:nvPr/>
        </p:nvSpPr>
        <p:spPr>
          <a:xfrm>
            <a:off x="8001001" y="5704013"/>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Preparation 71">
            <a:extLst>
              <a:ext uri="{FF2B5EF4-FFF2-40B4-BE49-F238E27FC236}">
                <a16:creationId xmlns:a16="http://schemas.microsoft.com/office/drawing/2014/main" id="{4559A7FE-196A-A945-9DF2-5B8B73209CE3}"/>
              </a:ext>
            </a:extLst>
          </p:cNvPr>
          <p:cNvSpPr>
            <a:spLocks noChangeAspect="1"/>
          </p:cNvSpPr>
          <p:nvPr/>
        </p:nvSpPr>
        <p:spPr>
          <a:xfrm>
            <a:off x="10464912" y="5692439"/>
            <a:ext cx="228600" cy="228600"/>
          </a:xfrm>
          <a:prstGeom prst="flowChartPreparation">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Preparation 72">
            <a:extLst>
              <a:ext uri="{FF2B5EF4-FFF2-40B4-BE49-F238E27FC236}">
                <a16:creationId xmlns:a16="http://schemas.microsoft.com/office/drawing/2014/main" id="{C6F0DD28-B67F-FD43-9435-F78E6693528F}"/>
              </a:ext>
            </a:extLst>
          </p:cNvPr>
          <p:cNvSpPr>
            <a:spLocks noChangeAspect="1"/>
          </p:cNvSpPr>
          <p:nvPr/>
        </p:nvSpPr>
        <p:spPr>
          <a:xfrm>
            <a:off x="8011080" y="6074404"/>
            <a:ext cx="228600" cy="228600"/>
          </a:xfrm>
          <a:prstGeom prst="flowChartPreparation">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riangle 73">
            <a:extLst>
              <a:ext uri="{FF2B5EF4-FFF2-40B4-BE49-F238E27FC236}">
                <a16:creationId xmlns:a16="http://schemas.microsoft.com/office/drawing/2014/main" id="{5539ED0A-DAFA-4648-9608-8DCE507EA570}"/>
              </a:ext>
            </a:extLst>
          </p:cNvPr>
          <p:cNvSpPr>
            <a:spLocks noChangeAspect="1"/>
          </p:cNvSpPr>
          <p:nvPr/>
        </p:nvSpPr>
        <p:spPr>
          <a:xfrm>
            <a:off x="5615119" y="6074403"/>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Preparation 74">
            <a:extLst>
              <a:ext uri="{FF2B5EF4-FFF2-40B4-BE49-F238E27FC236}">
                <a16:creationId xmlns:a16="http://schemas.microsoft.com/office/drawing/2014/main" id="{460F2E8D-E069-3546-A060-32528E38924F}"/>
              </a:ext>
            </a:extLst>
          </p:cNvPr>
          <p:cNvSpPr>
            <a:spLocks noChangeAspect="1"/>
          </p:cNvSpPr>
          <p:nvPr/>
        </p:nvSpPr>
        <p:spPr>
          <a:xfrm>
            <a:off x="5615119" y="5692439"/>
            <a:ext cx="228600" cy="228600"/>
          </a:xfrm>
          <a:prstGeom prst="flowChartPreparation">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riangle 75">
            <a:extLst>
              <a:ext uri="{FF2B5EF4-FFF2-40B4-BE49-F238E27FC236}">
                <a16:creationId xmlns:a16="http://schemas.microsoft.com/office/drawing/2014/main" id="{31B5769A-A2C1-0A4F-8D2C-506C90AF6A7E}"/>
              </a:ext>
            </a:extLst>
          </p:cNvPr>
          <p:cNvSpPr>
            <a:spLocks noChangeAspect="1"/>
          </p:cNvSpPr>
          <p:nvPr/>
        </p:nvSpPr>
        <p:spPr>
          <a:xfrm>
            <a:off x="5616616" y="4604418"/>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Triangle 76">
            <a:extLst>
              <a:ext uri="{FF2B5EF4-FFF2-40B4-BE49-F238E27FC236}">
                <a16:creationId xmlns:a16="http://schemas.microsoft.com/office/drawing/2014/main" id="{327A0D8A-231C-7441-B5DE-8397E36D083B}"/>
              </a:ext>
            </a:extLst>
          </p:cNvPr>
          <p:cNvSpPr>
            <a:spLocks noChangeAspect="1"/>
          </p:cNvSpPr>
          <p:nvPr/>
        </p:nvSpPr>
        <p:spPr>
          <a:xfrm>
            <a:off x="5616616" y="4974808"/>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Triangle 77">
            <a:extLst>
              <a:ext uri="{FF2B5EF4-FFF2-40B4-BE49-F238E27FC236}">
                <a16:creationId xmlns:a16="http://schemas.microsoft.com/office/drawing/2014/main" id="{CEE30077-5A25-3945-98D2-BF2E3856574C}"/>
              </a:ext>
            </a:extLst>
          </p:cNvPr>
          <p:cNvSpPr>
            <a:spLocks noChangeAspect="1"/>
          </p:cNvSpPr>
          <p:nvPr/>
        </p:nvSpPr>
        <p:spPr>
          <a:xfrm>
            <a:off x="5616616" y="5322048"/>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B90E2E5D-1626-8349-B2BF-441FED0CF068}"/>
              </a:ext>
            </a:extLst>
          </p:cNvPr>
          <p:cNvSpPr>
            <a:spLocks noChangeAspect="1"/>
          </p:cNvSpPr>
          <p:nvPr/>
        </p:nvSpPr>
        <p:spPr>
          <a:xfrm>
            <a:off x="5616616" y="3886788"/>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EBB7122F-B2E8-4E4C-A2BC-6F873BB93E0A}"/>
              </a:ext>
            </a:extLst>
          </p:cNvPr>
          <p:cNvSpPr>
            <a:spLocks noChangeAspect="1"/>
          </p:cNvSpPr>
          <p:nvPr/>
        </p:nvSpPr>
        <p:spPr>
          <a:xfrm>
            <a:off x="5616616" y="4257178"/>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Preparation 80">
            <a:extLst>
              <a:ext uri="{FF2B5EF4-FFF2-40B4-BE49-F238E27FC236}">
                <a16:creationId xmlns:a16="http://schemas.microsoft.com/office/drawing/2014/main" id="{9BA686AD-D0F9-4E44-B241-8CF66C8C1E64}"/>
              </a:ext>
            </a:extLst>
          </p:cNvPr>
          <p:cNvSpPr>
            <a:spLocks noChangeAspect="1"/>
          </p:cNvSpPr>
          <p:nvPr/>
        </p:nvSpPr>
        <p:spPr>
          <a:xfrm>
            <a:off x="5615119" y="3516399"/>
            <a:ext cx="228600" cy="228600"/>
          </a:xfrm>
          <a:prstGeom prst="flowChartPreparation">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Triangle 81">
            <a:extLst>
              <a:ext uri="{FF2B5EF4-FFF2-40B4-BE49-F238E27FC236}">
                <a16:creationId xmlns:a16="http://schemas.microsoft.com/office/drawing/2014/main" id="{036CAA7F-BD42-684D-B9DB-7B457287E8CC}"/>
              </a:ext>
            </a:extLst>
          </p:cNvPr>
          <p:cNvSpPr>
            <a:spLocks noChangeAspect="1"/>
          </p:cNvSpPr>
          <p:nvPr/>
        </p:nvSpPr>
        <p:spPr>
          <a:xfrm>
            <a:off x="5616616" y="2798768"/>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Triangle 82">
            <a:extLst>
              <a:ext uri="{FF2B5EF4-FFF2-40B4-BE49-F238E27FC236}">
                <a16:creationId xmlns:a16="http://schemas.microsoft.com/office/drawing/2014/main" id="{D657A61D-45AA-7A41-BE99-72A24247A2E7}"/>
              </a:ext>
            </a:extLst>
          </p:cNvPr>
          <p:cNvSpPr>
            <a:spLocks noChangeAspect="1"/>
          </p:cNvSpPr>
          <p:nvPr/>
        </p:nvSpPr>
        <p:spPr>
          <a:xfrm>
            <a:off x="5616616" y="3146008"/>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Triangle 83">
            <a:extLst>
              <a:ext uri="{FF2B5EF4-FFF2-40B4-BE49-F238E27FC236}">
                <a16:creationId xmlns:a16="http://schemas.microsoft.com/office/drawing/2014/main" id="{0C628EE8-1A19-A04E-8598-CF2FD7BB04D4}"/>
              </a:ext>
            </a:extLst>
          </p:cNvPr>
          <p:cNvSpPr>
            <a:spLocks noChangeAspect="1"/>
          </p:cNvSpPr>
          <p:nvPr/>
        </p:nvSpPr>
        <p:spPr>
          <a:xfrm>
            <a:off x="5616616" y="1699173"/>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1A88FBE8-FA50-A74A-9508-1D0237EF34AE}"/>
              </a:ext>
            </a:extLst>
          </p:cNvPr>
          <p:cNvSpPr>
            <a:spLocks noChangeAspect="1"/>
          </p:cNvSpPr>
          <p:nvPr/>
        </p:nvSpPr>
        <p:spPr>
          <a:xfrm>
            <a:off x="5616616" y="2069563"/>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0641AE6D-D2CC-0A47-BAE6-70902F1C1CFD}"/>
              </a:ext>
            </a:extLst>
          </p:cNvPr>
          <p:cNvSpPr>
            <a:spLocks noChangeAspect="1"/>
          </p:cNvSpPr>
          <p:nvPr/>
        </p:nvSpPr>
        <p:spPr>
          <a:xfrm>
            <a:off x="5616616" y="2416804"/>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0128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61453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C96566D-DD1D-414C-AADD-B4F88E2FBB1B}"/>
              </a:ext>
            </a:extLst>
          </p:cNvPr>
          <p:cNvSpPr>
            <a:spLocks noGrp="1"/>
          </p:cNvSpPr>
          <p:nvPr>
            <p:ph type="title"/>
          </p:nvPr>
        </p:nvSpPr>
        <p:spPr/>
        <p:txBody>
          <a:bodyPr/>
          <a:lstStyle/>
          <a:p>
            <a:r>
              <a:rPr lang="en-US" dirty="0"/>
              <a:t>Deck Resources</a:t>
            </a:r>
          </a:p>
        </p:txBody>
      </p:sp>
      <p:sp>
        <p:nvSpPr>
          <p:cNvPr id="3" name="Text Placeholder 2">
            <a:extLst>
              <a:ext uri="{FF2B5EF4-FFF2-40B4-BE49-F238E27FC236}">
                <a16:creationId xmlns:a16="http://schemas.microsoft.com/office/drawing/2014/main" id="{F2DDB995-D280-45BE-96A5-0D679D3B623F}"/>
              </a:ext>
            </a:extLst>
          </p:cNvPr>
          <p:cNvSpPr>
            <a:spLocks noGrp="1"/>
          </p:cNvSpPr>
          <p:nvPr>
            <p:ph type="body" idx="7"/>
          </p:nvPr>
        </p:nvSpPr>
        <p:spPr/>
        <p:txBody>
          <a:bodyPr/>
          <a:lstStyle/>
          <a:p>
            <a:r>
              <a:rPr lang="en-US" dirty="0"/>
              <a:t>Azure PowerPoint Template</a:t>
            </a:r>
          </a:p>
        </p:txBody>
      </p:sp>
      <p:sp>
        <p:nvSpPr>
          <p:cNvPr id="4" name="Text Placeholder 3">
            <a:extLst>
              <a:ext uri="{FF2B5EF4-FFF2-40B4-BE49-F238E27FC236}">
                <a16:creationId xmlns:a16="http://schemas.microsoft.com/office/drawing/2014/main" id="{EB892CEC-8147-490F-B2EA-9143B422AF84}"/>
              </a:ext>
            </a:extLst>
          </p:cNvPr>
          <p:cNvSpPr>
            <a:spLocks noGrp="1"/>
          </p:cNvSpPr>
          <p:nvPr>
            <p:ph type="body" sz="quarter" idx="30"/>
          </p:nvPr>
        </p:nvSpPr>
        <p:spPr/>
        <p:txBody>
          <a:bodyPr/>
          <a:lstStyle/>
          <a:p>
            <a:r>
              <a:rPr lang="en-US" dirty="0"/>
              <a:t>Fonts </a:t>
            </a:r>
          </a:p>
          <a:p>
            <a:r>
              <a:rPr lang="en-US" dirty="0"/>
              <a:t>Brand Colors</a:t>
            </a:r>
          </a:p>
          <a:p>
            <a:r>
              <a:rPr lang="en-US" dirty="0"/>
              <a:t>Common Icons (SVG format)</a:t>
            </a:r>
          </a:p>
        </p:txBody>
      </p:sp>
    </p:spTree>
    <p:extLst>
      <p:ext uri="{BB962C8B-B14F-4D97-AF65-F5344CB8AC3E}">
        <p14:creationId xmlns:p14="http://schemas.microsoft.com/office/powerpoint/2010/main" val="37731273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1573F-C914-4AEB-B07D-ADFA2F019FEA}"/>
              </a:ext>
            </a:extLst>
          </p:cNvPr>
          <p:cNvSpPr>
            <a:spLocks noGrp="1"/>
          </p:cNvSpPr>
          <p:nvPr>
            <p:ph type="title"/>
          </p:nvPr>
        </p:nvSpPr>
        <p:spPr>
          <a:xfrm>
            <a:off x="457200" y="457200"/>
            <a:ext cx="11277599" cy="1339850"/>
          </a:xfrm>
        </p:spPr>
        <p:txBody>
          <a:bodyPr>
            <a:noAutofit/>
          </a:bodyPr>
          <a:lstStyle/>
          <a:p>
            <a:r>
              <a:rPr lang="en-US" sz="4400" dirty="0"/>
              <a:t>Segoe UI is the font that’s used for </a:t>
            </a:r>
            <a:br>
              <a:rPr lang="en-US" sz="4400" dirty="0"/>
            </a:br>
            <a:r>
              <a:rPr lang="en-US" sz="4400" dirty="0"/>
              <a:t>on-screen and digital executions</a:t>
            </a:r>
          </a:p>
        </p:txBody>
      </p:sp>
      <p:sp>
        <p:nvSpPr>
          <p:cNvPr id="7" name="Content Placeholder 6">
            <a:extLst>
              <a:ext uri="{FF2B5EF4-FFF2-40B4-BE49-F238E27FC236}">
                <a16:creationId xmlns:a16="http://schemas.microsoft.com/office/drawing/2014/main" id="{C98320B9-A724-45AB-B0E8-6098814174DA}"/>
              </a:ext>
            </a:extLst>
          </p:cNvPr>
          <p:cNvSpPr>
            <a:spLocks noGrp="1"/>
          </p:cNvSpPr>
          <p:nvPr>
            <p:ph sz="quarter" idx="4294967295"/>
          </p:nvPr>
        </p:nvSpPr>
        <p:spPr>
          <a:xfrm>
            <a:off x="457200" y="2590800"/>
            <a:ext cx="5181600" cy="4229100"/>
          </a:xfrm>
        </p:spPr>
        <p:txBody>
          <a:bodyPr rIns="274320"/>
          <a:lstStyle/>
          <a:p>
            <a:pPr>
              <a:lnSpc>
                <a:spcPct val="100000"/>
              </a:lnSpc>
              <a:spcBef>
                <a:spcPts val="600"/>
              </a:spcBef>
            </a:pPr>
            <a:r>
              <a:rPr lang="en-US" dirty="0"/>
              <a:t>Size and weight</a:t>
            </a:r>
          </a:p>
          <a:p>
            <a:pPr lvl="1">
              <a:spcAft>
                <a:spcPts val="0"/>
              </a:spcAft>
            </a:pPr>
            <a:r>
              <a:rPr lang="en-US" sz="1200" dirty="0"/>
              <a:t>Limit type to no more than three sizes on a slide.</a:t>
            </a:r>
          </a:p>
          <a:p>
            <a:pPr lvl="1">
              <a:spcAft>
                <a:spcPts val="0"/>
              </a:spcAft>
            </a:pPr>
            <a:r>
              <a:rPr lang="en-US" sz="1200" dirty="0"/>
              <a:t>Use </a:t>
            </a:r>
            <a:r>
              <a:rPr lang="en-US" sz="1200" dirty="0" err="1"/>
              <a:t>Semibold</a:t>
            </a:r>
            <a:r>
              <a:rPr lang="en-US" sz="1200" dirty="0"/>
              <a:t> for text larger than 28pt.</a:t>
            </a:r>
          </a:p>
          <a:p>
            <a:pPr lvl="1">
              <a:spcAft>
                <a:spcPts val="0"/>
              </a:spcAft>
            </a:pPr>
            <a:r>
              <a:rPr lang="en-US" sz="1200" dirty="0"/>
              <a:t>Use Regular for increased legibility at small sizes or over backgrounds.</a:t>
            </a:r>
          </a:p>
          <a:p>
            <a:pPr lvl="1">
              <a:spcAft>
                <a:spcPts val="0"/>
              </a:spcAft>
            </a:pPr>
            <a:r>
              <a:rPr lang="en-US" sz="1200" dirty="0"/>
              <a:t>Use </a:t>
            </a:r>
            <a:r>
              <a:rPr lang="en-US" sz="1200" dirty="0" err="1"/>
              <a:t>Semibold</a:t>
            </a:r>
            <a:r>
              <a:rPr lang="en-US" sz="1200" dirty="0"/>
              <a:t> for subheads and headlines.</a:t>
            </a:r>
          </a:p>
          <a:p>
            <a:pPr lvl="1">
              <a:spcAft>
                <a:spcPts val="0"/>
              </a:spcAft>
            </a:pPr>
            <a:r>
              <a:rPr lang="en-US" sz="1200" dirty="0"/>
              <a:t>Segoe Black, Light and Condensed should not be used.</a:t>
            </a:r>
          </a:p>
          <a:p>
            <a:pPr>
              <a:lnSpc>
                <a:spcPct val="100000"/>
              </a:lnSpc>
              <a:spcBef>
                <a:spcPts val="600"/>
              </a:spcBef>
            </a:pPr>
            <a:r>
              <a:rPr lang="en-US" dirty="0"/>
              <a:t>Case</a:t>
            </a:r>
            <a:endParaRPr lang="en-US" sz="2000" dirty="0"/>
          </a:p>
          <a:p>
            <a:pPr lvl="1">
              <a:spcAft>
                <a:spcPts val="0"/>
              </a:spcAft>
            </a:pPr>
            <a:r>
              <a:rPr lang="en-US" sz="1200" dirty="0"/>
              <a:t>Sentence case is our standard for all communications.</a:t>
            </a:r>
          </a:p>
          <a:p>
            <a:pPr lvl="1">
              <a:spcAft>
                <a:spcPts val="0"/>
              </a:spcAft>
            </a:pPr>
            <a:r>
              <a:rPr lang="en-US" sz="1200" dirty="0"/>
              <a:t>Use all-uppercase sparingly – for titles, short headings, or subheadings, and never for full paragraphs.</a:t>
            </a:r>
          </a:p>
          <a:p>
            <a:pPr lvl="1">
              <a:spcAft>
                <a:spcPts val="0"/>
              </a:spcAft>
            </a:pPr>
            <a:r>
              <a:rPr lang="en-US" sz="1200" dirty="0"/>
              <a:t>Don’t use all-lowercase type.</a:t>
            </a:r>
          </a:p>
          <a:p>
            <a:pPr>
              <a:lnSpc>
                <a:spcPct val="100000"/>
              </a:lnSpc>
              <a:spcBef>
                <a:spcPts val="600"/>
              </a:spcBef>
            </a:pPr>
            <a:r>
              <a:rPr lang="en-US" dirty="0"/>
              <a:t>Justification</a:t>
            </a:r>
            <a:endParaRPr lang="en-US" sz="2000" dirty="0"/>
          </a:p>
          <a:p>
            <a:pPr lvl="1">
              <a:spcAft>
                <a:spcPts val="0"/>
              </a:spcAft>
            </a:pPr>
            <a:r>
              <a:rPr lang="en-US" sz="1200" dirty="0"/>
              <a:t>Type should be set flush left, ragged right. </a:t>
            </a:r>
            <a:br>
              <a:rPr lang="en-US" sz="1200" dirty="0"/>
            </a:br>
            <a:r>
              <a:rPr lang="en-US" sz="1200" dirty="0"/>
              <a:t>Avoid windows, orphans and lines that end with hyphens.</a:t>
            </a:r>
          </a:p>
          <a:p>
            <a:pPr>
              <a:lnSpc>
                <a:spcPct val="100000"/>
              </a:lnSpc>
            </a:pPr>
            <a:endParaRPr lang="en-US" sz="1600" dirty="0"/>
          </a:p>
        </p:txBody>
      </p:sp>
      <p:sp>
        <p:nvSpPr>
          <p:cNvPr id="8" name="Content Placeholder 6"/>
          <p:cNvSpPr>
            <a:spLocks noGrp="1"/>
          </p:cNvSpPr>
          <p:nvPr>
            <p:ph type="subTitle" idx="4294967295"/>
          </p:nvPr>
        </p:nvSpPr>
        <p:spPr>
          <a:xfrm>
            <a:off x="457200" y="1797050"/>
            <a:ext cx="10820400" cy="685800"/>
          </a:xfrm>
        </p:spPr>
        <p:txBody>
          <a:bodyPr/>
          <a:lstStyle/>
          <a:p>
            <a:pPr>
              <a:lnSpc>
                <a:spcPct val="100000"/>
              </a:lnSpc>
              <a:spcBef>
                <a:spcPts val="600"/>
              </a:spcBef>
            </a:pPr>
            <a:r>
              <a:rPr lang="en-US" dirty="0"/>
              <a:t>Follow these guidelines for PowerPoint</a:t>
            </a:r>
          </a:p>
        </p:txBody>
      </p:sp>
      <p:pic>
        <p:nvPicPr>
          <p:cNvPr id="11" name="Picture 10">
            <a:extLst>
              <a:ext uri="{FF2B5EF4-FFF2-40B4-BE49-F238E27FC236}">
                <a16:creationId xmlns:a16="http://schemas.microsoft.com/office/drawing/2014/main" id="{C50417C8-F088-46A0-8A5A-BABBD05F6A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1" y="2590800"/>
            <a:ext cx="5638798" cy="3301073"/>
          </a:xfrm>
          <a:prstGeom prst="rect">
            <a:avLst/>
          </a:prstGeom>
          <a:solidFill>
            <a:schemeClr val="tx1"/>
          </a:solidFill>
          <a:ln>
            <a:noFill/>
          </a:ln>
        </p:spPr>
      </p:pic>
    </p:spTree>
    <p:extLst>
      <p:ext uri="{BB962C8B-B14F-4D97-AF65-F5344CB8AC3E}">
        <p14:creationId xmlns:p14="http://schemas.microsoft.com/office/powerpoint/2010/main" val="355549045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fontScale="90000"/>
          </a:bodyPr>
          <a:lstStyle/>
          <a:p>
            <a:r>
              <a:rPr lang="en-US"/>
              <a:t>Our brand colors</a:t>
            </a:r>
            <a:endParaRPr lang="en-US" dirty="0"/>
          </a:p>
        </p:txBody>
      </p:sp>
      <p:sp>
        <p:nvSpPr>
          <p:cNvPr id="10" name="Subtitle 9">
            <a:extLst>
              <a:ext uri="{FF2B5EF4-FFF2-40B4-BE49-F238E27FC236}">
                <a16:creationId xmlns:a16="http://schemas.microsoft.com/office/drawing/2014/main" id="{8636F5EB-D7A9-D442-9DE3-C9209F4D27C9}"/>
              </a:ext>
            </a:extLst>
          </p:cNvPr>
          <p:cNvSpPr>
            <a:spLocks noGrp="1"/>
          </p:cNvSpPr>
          <p:nvPr>
            <p:ph type="subTitle" idx="27"/>
          </p:nvPr>
        </p:nvSpPr>
        <p:spPr/>
        <p:txBody>
          <a:bodyPr/>
          <a:lstStyle/>
          <a:p>
            <a:r>
              <a:rPr lang="en-US" dirty="0"/>
              <a:t>Digital and on-screen applications use RGB or HEX color formulas. </a:t>
            </a:r>
            <a:br>
              <a:rPr lang="en-US" dirty="0"/>
            </a:br>
            <a:r>
              <a:rPr lang="en-US" dirty="0"/>
              <a:t>The color formulas are shown below.</a:t>
            </a:r>
          </a:p>
        </p:txBody>
      </p:sp>
      <p:sp>
        <p:nvSpPr>
          <p:cNvPr id="3" name="Rectangle 2"/>
          <p:cNvSpPr/>
          <p:nvPr/>
        </p:nvSpPr>
        <p:spPr>
          <a:xfrm>
            <a:off x="457199" y="2590800"/>
            <a:ext cx="2133601" cy="2095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137160" tIns="137160" rtlCol="0" anchor="t" anchorCtr="0"/>
          <a:lstStyle/>
          <a:p>
            <a:pPr lvl="0"/>
            <a:r>
              <a:rPr lang="en-US" b="1" dirty="0">
                <a:solidFill>
                  <a:srgbClr val="FFFFFF"/>
                </a:solidFill>
              </a:rPr>
              <a:t>Azure Blue</a:t>
            </a:r>
          </a:p>
          <a:p>
            <a:pPr lvl="0"/>
            <a:endParaRPr lang="en-US" b="1" dirty="0">
              <a:solidFill>
                <a:srgbClr val="FFFFFF"/>
              </a:solidFill>
            </a:endParaRPr>
          </a:p>
          <a:p>
            <a:pPr lvl="0"/>
            <a:r>
              <a:rPr lang="is-IS" dirty="0">
                <a:solidFill>
                  <a:srgbClr val="FFFFFF"/>
                </a:solidFill>
              </a:rPr>
              <a:t>R0 G120 B215</a:t>
            </a:r>
            <a:br>
              <a:rPr lang="en-US" dirty="0">
                <a:solidFill>
                  <a:srgbClr val="FFFFFF"/>
                </a:solidFill>
              </a:rPr>
            </a:br>
            <a:r>
              <a:rPr lang="en-US" dirty="0">
                <a:solidFill>
                  <a:srgbClr val="FFFFFF"/>
                </a:solidFill>
              </a:rPr>
              <a:t>0078D7</a:t>
            </a:r>
          </a:p>
        </p:txBody>
      </p:sp>
      <p:sp>
        <p:nvSpPr>
          <p:cNvPr id="29" name="Rectangle 28"/>
          <p:cNvSpPr/>
          <p:nvPr/>
        </p:nvSpPr>
        <p:spPr>
          <a:xfrm>
            <a:off x="6096000" y="2590800"/>
            <a:ext cx="2133600" cy="2095500"/>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lIns="137160" tIns="137160" rtlCol="0" anchor="t" anchorCtr="0"/>
          <a:lstStyle/>
          <a:p>
            <a:pPr lvl="0"/>
            <a:r>
              <a:rPr lang="en-US" b="1" dirty="0">
                <a:solidFill>
                  <a:srgbClr val="000000"/>
                </a:solidFill>
              </a:rPr>
              <a:t>Light Blue</a:t>
            </a:r>
          </a:p>
          <a:p>
            <a:pPr lvl="0"/>
            <a:endParaRPr lang="en-US" b="1" dirty="0">
              <a:solidFill>
                <a:srgbClr val="000000"/>
              </a:solidFill>
            </a:endParaRPr>
          </a:p>
          <a:p>
            <a:pPr lvl="0"/>
            <a:r>
              <a:rPr lang="en-US" dirty="0">
                <a:solidFill>
                  <a:srgbClr val="000000"/>
                </a:solidFill>
              </a:rPr>
              <a:t>R177 G214 B242</a:t>
            </a:r>
            <a:br>
              <a:rPr lang="en-US" dirty="0">
                <a:solidFill>
                  <a:srgbClr val="000000"/>
                </a:solidFill>
              </a:rPr>
            </a:br>
            <a:r>
              <a:rPr lang="en-US" dirty="0">
                <a:solidFill>
                  <a:srgbClr val="000000"/>
                </a:solidFill>
              </a:rPr>
              <a:t>B1D6F2</a:t>
            </a:r>
          </a:p>
        </p:txBody>
      </p:sp>
      <p:sp>
        <p:nvSpPr>
          <p:cNvPr id="31" name="Rectangle 30"/>
          <p:cNvSpPr/>
          <p:nvPr/>
        </p:nvSpPr>
        <p:spPr>
          <a:xfrm>
            <a:off x="3288587" y="2590800"/>
            <a:ext cx="2121613" cy="2095500"/>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137160" tIns="137160" rtlCol="0" anchor="t" anchorCtr="0"/>
          <a:lstStyle/>
          <a:p>
            <a:pPr lvl="0"/>
            <a:r>
              <a:rPr lang="en-US" b="1" dirty="0">
                <a:solidFill>
                  <a:srgbClr val="FFFFFF"/>
                </a:solidFill>
              </a:rPr>
              <a:t>Medium Blue</a:t>
            </a:r>
          </a:p>
          <a:p>
            <a:pPr lvl="0"/>
            <a:endParaRPr lang="en-US" b="1" dirty="0">
              <a:solidFill>
                <a:srgbClr val="FFFFFF"/>
              </a:solidFill>
            </a:endParaRPr>
          </a:p>
          <a:p>
            <a:pPr lvl="0"/>
            <a:r>
              <a:rPr lang="en-US" dirty="0">
                <a:solidFill>
                  <a:srgbClr val="FFFFFF"/>
                </a:solidFill>
              </a:rPr>
              <a:t>R77 G176 B255</a:t>
            </a:r>
            <a:br>
              <a:rPr lang="en-US" dirty="0">
                <a:solidFill>
                  <a:srgbClr val="FFFFFF"/>
                </a:solidFill>
              </a:rPr>
            </a:br>
            <a:r>
              <a:rPr lang="cs-CZ" dirty="0">
                <a:solidFill>
                  <a:srgbClr val="FFFFFF"/>
                </a:solidFill>
              </a:rPr>
              <a:t>4DB0FF</a:t>
            </a:r>
            <a:endParaRPr lang="en-US" dirty="0">
              <a:solidFill>
                <a:srgbClr val="FFFFFF"/>
              </a:solidFill>
            </a:endParaRPr>
          </a:p>
        </p:txBody>
      </p:sp>
      <p:sp>
        <p:nvSpPr>
          <p:cNvPr id="32" name="Content Placeholder 17"/>
          <p:cNvSpPr txBox="1">
            <a:spLocks/>
          </p:cNvSpPr>
          <p:nvPr/>
        </p:nvSpPr>
        <p:spPr>
          <a:xfrm>
            <a:off x="639866" y="2719369"/>
            <a:ext cx="2124435" cy="1544367"/>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endParaRPr lang="en-US" b="0" dirty="0">
              <a:solidFill>
                <a:schemeClr val="tx1"/>
              </a:solidFill>
              <a:latin typeface="+mn-lt"/>
            </a:endParaRPr>
          </a:p>
        </p:txBody>
      </p:sp>
      <p:grpSp>
        <p:nvGrpSpPr>
          <p:cNvPr id="6" name="Group 5"/>
          <p:cNvGrpSpPr/>
          <p:nvPr/>
        </p:nvGrpSpPr>
        <p:grpSpPr>
          <a:xfrm>
            <a:off x="457199" y="5025210"/>
            <a:ext cx="10553701" cy="1070790"/>
            <a:chOff x="457200" y="5025210"/>
            <a:chExt cx="11109478" cy="1070790"/>
          </a:xfrm>
        </p:grpSpPr>
        <p:sp>
          <p:nvSpPr>
            <p:cNvPr id="40" name="Rectangle 39"/>
            <p:cNvSpPr/>
            <p:nvPr/>
          </p:nvSpPr>
          <p:spPr>
            <a:xfrm>
              <a:off x="457200" y="5372100"/>
              <a:ext cx="2229119" cy="72390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r>
                <a:rPr lang="en-US" sz="1600" dirty="0">
                  <a:solidFill>
                    <a:srgbClr val="FFFFFF"/>
                  </a:solidFill>
                  <a:latin typeface="Segoe UI" charset="0"/>
                  <a:cs typeface="Segoe UI" charset="0"/>
                </a:rPr>
                <a:t>R3 G90 B160</a:t>
              </a:r>
            </a:p>
            <a:p>
              <a:pPr lvl="0"/>
              <a:r>
                <a:rPr lang="en-US" sz="1600" dirty="0">
                  <a:solidFill>
                    <a:srgbClr val="FFFFFF"/>
                  </a:solidFill>
                  <a:latin typeface="Segoe UI" charset="0"/>
                  <a:cs typeface="Segoe UI" charset="0"/>
                </a:rPr>
                <a:t>035AA0</a:t>
              </a:r>
            </a:p>
          </p:txBody>
        </p:sp>
        <p:sp>
          <p:nvSpPr>
            <p:cNvPr id="41" name="Rectangle 40"/>
            <p:cNvSpPr/>
            <p:nvPr/>
          </p:nvSpPr>
          <p:spPr>
            <a:xfrm>
              <a:off x="2680432" y="5372100"/>
              <a:ext cx="2221896" cy="72390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r>
                <a:rPr lang="en-US" sz="1600" dirty="0">
                  <a:solidFill>
                    <a:srgbClr val="FFFFFF"/>
                  </a:solidFill>
                  <a:latin typeface="Segoe UI" charset="0"/>
                  <a:cs typeface="Segoe UI" charset="0"/>
                </a:rPr>
                <a:t>R0 G120 B215</a:t>
              </a:r>
            </a:p>
            <a:p>
              <a:pPr lvl="0"/>
              <a:r>
                <a:rPr lang="en-US" sz="1600" dirty="0">
                  <a:solidFill>
                    <a:srgbClr val="FFFFFF"/>
                  </a:solidFill>
                  <a:latin typeface="Segoe UI" charset="0"/>
                  <a:cs typeface="Segoe UI" charset="0"/>
                </a:rPr>
                <a:t>0078D7</a:t>
              </a:r>
            </a:p>
          </p:txBody>
        </p:sp>
        <p:sp>
          <p:nvSpPr>
            <p:cNvPr id="43" name="Rectangle 42"/>
            <p:cNvSpPr/>
            <p:nvPr/>
          </p:nvSpPr>
          <p:spPr>
            <a:xfrm>
              <a:off x="4902329" y="5372100"/>
              <a:ext cx="2259227" cy="723900"/>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r>
                <a:rPr lang="en-US" sz="1600" dirty="0">
                  <a:solidFill>
                    <a:srgbClr val="FFFFFF"/>
                  </a:solidFill>
                  <a:latin typeface="Segoe UI" charset="0"/>
                  <a:cs typeface="Segoe UI" charset="0"/>
                </a:rPr>
                <a:t>R77 G176 B255</a:t>
              </a:r>
              <a:br>
                <a:rPr lang="en-US" sz="1600" dirty="0">
                  <a:solidFill>
                    <a:srgbClr val="FFFFFF"/>
                  </a:solidFill>
                  <a:latin typeface="Segoe UI" charset="0"/>
                  <a:cs typeface="Segoe UI" charset="0"/>
                </a:rPr>
              </a:br>
              <a:r>
                <a:rPr lang="cs-CZ" sz="1600" dirty="0">
                  <a:solidFill>
                    <a:srgbClr val="FFFFFF"/>
                  </a:solidFill>
                  <a:latin typeface="Segoe UI" charset="0"/>
                  <a:cs typeface="Segoe UI" charset="0"/>
                </a:rPr>
                <a:t>4DB0FF</a:t>
              </a:r>
              <a:endParaRPr lang="en-US" sz="1600" dirty="0">
                <a:solidFill>
                  <a:srgbClr val="FFFFFF"/>
                </a:solidFill>
                <a:latin typeface="Segoe UI" charset="0"/>
                <a:cs typeface="Segoe UI" charset="0"/>
              </a:endParaRPr>
            </a:p>
          </p:txBody>
        </p:sp>
        <p:sp>
          <p:nvSpPr>
            <p:cNvPr id="44" name="Rectangle 43"/>
            <p:cNvSpPr/>
            <p:nvPr/>
          </p:nvSpPr>
          <p:spPr>
            <a:xfrm>
              <a:off x="7145512" y="5372100"/>
              <a:ext cx="2221896" cy="723900"/>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r>
                <a:rPr lang="en-US" sz="1600" dirty="0">
                  <a:solidFill>
                    <a:schemeClr val="tx1"/>
                  </a:solidFill>
                  <a:latin typeface="Segoe UI" charset="0"/>
                  <a:cs typeface="Segoe UI" charset="0"/>
                </a:rPr>
                <a:t>R148 G208 B255</a:t>
              </a:r>
              <a:br>
                <a:rPr lang="en-US" sz="1600" dirty="0">
                  <a:solidFill>
                    <a:schemeClr val="tx1"/>
                  </a:solidFill>
                  <a:latin typeface="Segoe UI" charset="0"/>
                  <a:cs typeface="Segoe UI" charset="0"/>
                </a:rPr>
              </a:br>
              <a:r>
                <a:rPr lang="en-US" sz="1600" dirty="0">
                  <a:solidFill>
                    <a:schemeClr val="tx1"/>
                  </a:solidFill>
                  <a:latin typeface="Segoe UI" charset="0"/>
                  <a:cs typeface="Segoe UI" charset="0"/>
                </a:rPr>
                <a:t>94D0FF</a:t>
              </a:r>
            </a:p>
          </p:txBody>
        </p:sp>
        <p:sp>
          <p:nvSpPr>
            <p:cNvPr id="45" name="Rectangle 44"/>
            <p:cNvSpPr/>
            <p:nvPr/>
          </p:nvSpPr>
          <p:spPr>
            <a:xfrm>
              <a:off x="9354141" y="5372100"/>
              <a:ext cx="2205853" cy="723900"/>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r>
                <a:rPr lang="en-US" sz="1600" dirty="0">
                  <a:solidFill>
                    <a:schemeClr val="tx1"/>
                  </a:solidFill>
                  <a:latin typeface="Segoe UI" charset="0"/>
                  <a:cs typeface="Segoe UI" charset="0"/>
                </a:rPr>
                <a:t>R177 G214 B242</a:t>
              </a:r>
              <a:br>
                <a:rPr lang="en-US" sz="1600" dirty="0">
                  <a:solidFill>
                    <a:schemeClr val="tx1"/>
                  </a:solidFill>
                  <a:latin typeface="Segoe UI" charset="0"/>
                  <a:cs typeface="Segoe UI" charset="0"/>
                </a:rPr>
              </a:br>
              <a:r>
                <a:rPr lang="en-US" sz="1600" dirty="0">
                  <a:solidFill>
                    <a:schemeClr val="tx1"/>
                  </a:solidFill>
                  <a:latin typeface="Segoe UI" charset="0"/>
                  <a:cs typeface="Segoe UI" charset="0"/>
                </a:rPr>
                <a:t>B1D6F2</a:t>
              </a:r>
            </a:p>
          </p:txBody>
        </p:sp>
        <p:sp>
          <p:nvSpPr>
            <p:cNvPr id="46" name="Text Placeholder 16"/>
            <p:cNvSpPr txBox="1">
              <a:spLocks/>
            </p:cNvSpPr>
            <p:nvPr/>
          </p:nvSpPr>
          <p:spPr>
            <a:xfrm>
              <a:off x="471173" y="5025210"/>
              <a:ext cx="11095505" cy="346890"/>
            </a:xfrm>
            <a:prstGeom prst="rect">
              <a:avLst/>
            </a:prstGeom>
            <a:noFill/>
            <a:ln w="12700">
              <a:noFill/>
            </a:ln>
          </p:spPr>
          <p:txBody>
            <a:bodyPr vert="horz" lIns="0" tIns="0" rIns="0" bIns="91440" rtlCol="0" anchor="b" anchorCtr="0">
              <a:sp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600" dirty="0">
                  <a:solidFill>
                    <a:schemeClr val="tx1"/>
                  </a:solidFill>
                </a:rPr>
                <a:t>Chart Colors</a:t>
              </a:r>
            </a:p>
          </p:txBody>
        </p:sp>
      </p:grpSp>
      <p:sp>
        <p:nvSpPr>
          <p:cNvPr id="11" name="Rectangle 10">
            <a:extLst>
              <a:ext uri="{FF2B5EF4-FFF2-40B4-BE49-F238E27FC236}">
                <a16:creationId xmlns:a16="http://schemas.microsoft.com/office/drawing/2014/main" id="{ED5736F7-4BA4-214D-A2BA-EC556843F29A}"/>
              </a:ext>
            </a:extLst>
          </p:cNvPr>
          <p:cNvSpPr/>
          <p:nvPr/>
        </p:nvSpPr>
        <p:spPr>
          <a:xfrm>
            <a:off x="457198" y="2206079"/>
            <a:ext cx="7772402" cy="384721"/>
          </a:xfrm>
          <a:prstGeom prst="rect">
            <a:avLst/>
          </a:prstGeom>
        </p:spPr>
        <p:txBody>
          <a:bodyPr wrap="square" lIns="0" bIns="91440" anchor="b" anchorCtr="0">
            <a:spAutoFit/>
          </a:bodyPr>
          <a:lstStyle/>
          <a:p>
            <a:r>
              <a:rPr lang="en-US" sz="1600" dirty="0"/>
              <a:t>Azure blue — a classic member of the Microsoft family of colors.</a:t>
            </a:r>
          </a:p>
        </p:txBody>
      </p:sp>
    </p:spTree>
    <p:extLst>
      <p:ext uri="{BB962C8B-B14F-4D97-AF65-F5344CB8AC3E}">
        <p14:creationId xmlns:p14="http://schemas.microsoft.com/office/powerpoint/2010/main" val="892149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2" y="2931198"/>
            <a:ext cx="12192000" cy="1075710"/>
          </a:xfrm>
          <a:prstGeom prst="rect">
            <a:avLst/>
          </a:prstGeom>
          <a:solidFill>
            <a:schemeClr val="bg1">
              <a:lumMod val="20000"/>
              <a:lumOff val="80000"/>
            </a:schemeClr>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2" name="Title 21"/>
          <p:cNvSpPr>
            <a:spLocks noGrp="1"/>
          </p:cNvSpPr>
          <p:nvPr>
            <p:ph type="title"/>
          </p:nvPr>
        </p:nvSpPr>
        <p:spPr/>
        <p:txBody>
          <a:bodyPr>
            <a:normAutofit fontScale="90000"/>
          </a:bodyPr>
          <a:lstStyle/>
          <a:p>
            <a:r>
              <a:rPr lang="en-US" dirty="0"/>
              <a:t>Colors and Accessibility</a:t>
            </a:r>
          </a:p>
        </p:txBody>
      </p:sp>
      <p:sp>
        <p:nvSpPr>
          <p:cNvPr id="6" name="Content Placeholder 5">
            <a:extLst>
              <a:ext uri="{FF2B5EF4-FFF2-40B4-BE49-F238E27FC236}">
                <a16:creationId xmlns:a16="http://schemas.microsoft.com/office/drawing/2014/main" id="{46AA901B-312E-B64F-9F6A-B8F6A861E073}"/>
              </a:ext>
            </a:extLst>
          </p:cNvPr>
          <p:cNvSpPr>
            <a:spLocks noGrp="1"/>
          </p:cNvSpPr>
          <p:nvPr>
            <p:ph type="subTitle" idx="27"/>
          </p:nvPr>
        </p:nvSpPr>
        <p:spPr/>
        <p:txBody>
          <a:bodyPr/>
          <a:lstStyle/>
          <a:p>
            <a:pPr>
              <a:lnSpc>
                <a:spcPct val="100000"/>
              </a:lnSpc>
            </a:pPr>
            <a:r>
              <a:rPr lang="en-US" sz="1800" dirty="0"/>
              <a:t>Type and background combinations must meet a minimum 4.5:1 contrast ratio or greater for accessibility. </a:t>
            </a:r>
            <a:br>
              <a:rPr lang="en-US" sz="1800" dirty="0"/>
            </a:br>
            <a:r>
              <a:rPr lang="en-US" sz="1800" dirty="0"/>
              <a:t>Examples below demonstrate correct color use for on-screen applications. </a:t>
            </a:r>
            <a:br>
              <a:rPr lang="en-US" sz="1800" dirty="0"/>
            </a:br>
            <a:r>
              <a:rPr lang="en-US" sz="1800" dirty="0"/>
              <a:t>Colors shown with notched corners require black/dark text to be accessible.</a:t>
            </a:r>
          </a:p>
          <a:p>
            <a:pPr>
              <a:lnSpc>
                <a:spcPct val="100000"/>
              </a:lnSpc>
            </a:pPr>
            <a:endParaRPr lang="en-US" sz="1800" dirty="0"/>
          </a:p>
        </p:txBody>
      </p:sp>
      <p:sp>
        <p:nvSpPr>
          <p:cNvPr id="7" name="TextBox 6"/>
          <p:cNvSpPr txBox="1"/>
          <p:nvPr/>
        </p:nvSpPr>
        <p:spPr>
          <a:xfrm>
            <a:off x="10246091" y="3117441"/>
            <a:ext cx="1907890" cy="724143"/>
          </a:xfrm>
          <a:prstGeom prst="rect">
            <a:avLst/>
          </a:prstGeom>
          <a:noFill/>
        </p:spPr>
        <p:txBody>
          <a:bodyPr wrap="square" lIns="179285" tIns="143428" rIns="179285" bIns="143428" rtlCol="0" anchor="ctr">
            <a:spAutoFit/>
          </a:bodyPr>
          <a:lstStyle/>
          <a:p>
            <a:pPr>
              <a:lnSpc>
                <a:spcPct val="90000"/>
              </a:lnSpc>
              <a:spcAft>
                <a:spcPts val="588"/>
              </a:spcAft>
            </a:pPr>
            <a:r>
              <a:rPr lang="en-US" sz="1568" b="1" dirty="0">
                <a:solidFill>
                  <a:srgbClr val="302D20"/>
                </a:solidFill>
              </a:rPr>
              <a:t>Microsoft 8 brand colors</a:t>
            </a:r>
          </a:p>
        </p:txBody>
      </p:sp>
      <p:sp>
        <p:nvSpPr>
          <p:cNvPr id="224" name="TextBox 223"/>
          <p:cNvSpPr txBox="1"/>
          <p:nvPr/>
        </p:nvSpPr>
        <p:spPr>
          <a:xfrm>
            <a:off x="10246091" y="2297980"/>
            <a:ext cx="1833188" cy="479745"/>
          </a:xfrm>
          <a:prstGeom prst="rect">
            <a:avLst/>
          </a:prstGeom>
          <a:noFill/>
        </p:spPr>
        <p:txBody>
          <a:bodyPr wrap="square" lIns="179285" tIns="143428" rIns="179285" bIns="143428" rtlCol="0" anchor="ctr">
            <a:spAutoFit/>
          </a:bodyPr>
          <a:lstStyle/>
          <a:p>
            <a:pPr>
              <a:lnSpc>
                <a:spcPct val="90000"/>
              </a:lnSpc>
              <a:spcAft>
                <a:spcPts val="588"/>
              </a:spcAft>
            </a:pPr>
            <a:r>
              <a:rPr lang="en-US" sz="1372" dirty="0"/>
              <a:t>Light accent colors</a:t>
            </a:r>
          </a:p>
        </p:txBody>
      </p:sp>
      <p:sp>
        <p:nvSpPr>
          <p:cNvPr id="225" name="TextBox 224"/>
          <p:cNvSpPr txBox="1"/>
          <p:nvPr/>
        </p:nvSpPr>
        <p:spPr>
          <a:xfrm>
            <a:off x="10246089" y="4054184"/>
            <a:ext cx="1826052" cy="622310"/>
          </a:xfrm>
          <a:prstGeom prst="rect">
            <a:avLst/>
          </a:prstGeom>
          <a:noFill/>
        </p:spPr>
        <p:txBody>
          <a:bodyPr wrap="square" lIns="179285" tIns="143428" rIns="179285" bIns="143428" rtlCol="0" anchor="ctr">
            <a:spAutoFit/>
          </a:bodyPr>
          <a:lstStyle/>
          <a:p>
            <a:pPr>
              <a:lnSpc>
                <a:spcPct val="90000"/>
              </a:lnSpc>
              <a:spcAft>
                <a:spcPts val="588"/>
              </a:spcAft>
            </a:pPr>
            <a:r>
              <a:rPr lang="en-US" sz="1372" dirty="0"/>
              <a:t>Dark accent colors </a:t>
            </a:r>
            <a:br>
              <a:rPr lang="en-US" sz="1372" dirty="0"/>
            </a:br>
            <a:r>
              <a:rPr lang="en-US" sz="1029" dirty="0"/>
              <a:t>(+ one mid accent color)</a:t>
            </a:r>
          </a:p>
        </p:txBody>
      </p:sp>
      <p:sp>
        <p:nvSpPr>
          <p:cNvPr id="132" name="Freeform 131"/>
          <p:cNvSpPr/>
          <p:nvPr/>
        </p:nvSpPr>
        <p:spPr bwMode="auto">
          <a:xfrm>
            <a:off x="6588677" y="2170447"/>
            <a:ext cx="1192245" cy="761961"/>
          </a:xfrm>
          <a:custGeom>
            <a:avLst/>
            <a:gdLst>
              <a:gd name="connsiteX0" fmla="*/ 0 w 1216152"/>
              <a:gd name="connsiteY0" fmla="*/ 0 h 777240"/>
              <a:gd name="connsiteX1" fmla="*/ 850392 w 1216152"/>
              <a:gd name="connsiteY1" fmla="*/ 0 h 777240"/>
              <a:gd name="connsiteX2" fmla="*/ 1216152 w 1216152"/>
              <a:gd name="connsiteY2" fmla="*/ 365760 h 777240"/>
              <a:gd name="connsiteX3" fmla="*/ 1216152 w 1216152"/>
              <a:gd name="connsiteY3" fmla="*/ 777240 h 777240"/>
              <a:gd name="connsiteX4" fmla="*/ 0 w 1216152"/>
              <a:gd name="connsiteY4" fmla="*/ 77724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777240">
                <a:moveTo>
                  <a:pt x="0" y="0"/>
                </a:moveTo>
                <a:lnTo>
                  <a:pt x="850392" y="0"/>
                </a:lnTo>
                <a:lnTo>
                  <a:pt x="1216152" y="365760"/>
                </a:lnTo>
                <a:lnTo>
                  <a:pt x="1216152" y="777240"/>
                </a:lnTo>
                <a:lnTo>
                  <a:pt x="0" y="777240"/>
                </a:lnTo>
                <a:close/>
              </a:path>
            </a:pathLst>
          </a:cu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wrap="square" lIns="60952" rIns="60952" rtlCol="0" anchor="t">
            <a:noAutofit/>
          </a:bodyPr>
          <a:lstStyle/>
          <a:p>
            <a:r>
              <a:rPr lang="en-US" sz="800" b="1" dirty="0">
                <a:solidFill>
                  <a:srgbClr val="000000"/>
                </a:solidFill>
                <a:latin typeface="Segoe UI" panose="020B0502040204020203" pitchFamily="34" charset="0"/>
                <a:cs typeface="Segoe UI" panose="020B0502040204020203" pitchFamily="34" charset="0"/>
              </a:rPr>
              <a:t>Light Blue</a:t>
            </a:r>
          </a:p>
          <a:p>
            <a:endParaRPr lang="en-US" sz="800" b="1" dirty="0">
              <a:solidFill>
                <a:srgbClr val="000000"/>
              </a:solidFill>
              <a:latin typeface="Segoe UI" panose="020B0502040204020203" pitchFamily="34" charset="0"/>
              <a:cs typeface="Segoe UI" panose="020B0502040204020203" pitchFamily="34" charset="0"/>
            </a:endParaRPr>
          </a:p>
          <a:p>
            <a:r>
              <a:rPr lang="en-US" sz="800" dirty="0">
                <a:solidFill>
                  <a:srgbClr val="000000"/>
                </a:solidFill>
                <a:latin typeface="Segoe UI" panose="020B0502040204020203" pitchFamily="34" charset="0"/>
                <a:cs typeface="Segoe UI" panose="020B0502040204020203" pitchFamily="34" charset="0"/>
              </a:rPr>
              <a:t>R0 G188 B242</a:t>
            </a:r>
          </a:p>
          <a:p>
            <a:pPr>
              <a:spcAft>
                <a:spcPts val="400"/>
              </a:spcAft>
            </a:pPr>
            <a:r>
              <a:rPr lang="en-US" sz="800" dirty="0">
                <a:solidFill>
                  <a:srgbClr val="000000"/>
                </a:solidFill>
                <a:latin typeface="Segoe UI" panose="020B0502040204020203" pitchFamily="34" charset="0"/>
                <a:cs typeface="Segoe UI" panose="020B0502040204020203" pitchFamily="34" charset="0"/>
              </a:rPr>
              <a:t>00BCF2</a:t>
            </a:r>
          </a:p>
          <a:p>
            <a:endParaRPr lang="en-US" sz="800" dirty="0">
              <a:solidFill>
                <a:srgbClr val="000000"/>
              </a:solidFill>
              <a:latin typeface="Segoe UI" panose="020B0502040204020203" pitchFamily="34" charset="0"/>
              <a:cs typeface="Segoe UI" panose="020B0502040204020203" pitchFamily="34" charset="0"/>
            </a:endParaRPr>
          </a:p>
        </p:txBody>
      </p:sp>
      <p:sp>
        <p:nvSpPr>
          <p:cNvPr id="200" name="Rectangle 199"/>
          <p:cNvSpPr/>
          <p:nvPr/>
        </p:nvSpPr>
        <p:spPr bwMode="auto">
          <a:xfrm>
            <a:off x="9053844" y="2977229"/>
            <a:ext cx="1192245" cy="986067"/>
          </a:xfrm>
          <a:prstGeom prst="rect">
            <a:avLst/>
          </a:prstGeom>
          <a:solidFill>
            <a:srgbClr val="107C10"/>
          </a:solidFill>
          <a:ln>
            <a:noFill/>
          </a:ln>
          <a:effectLst/>
        </p:spPr>
        <p:style>
          <a:lnRef idx="1">
            <a:schemeClr val="accent1"/>
          </a:lnRef>
          <a:fillRef idx="3">
            <a:schemeClr val="accent1"/>
          </a:fillRef>
          <a:effectRef idx="2">
            <a:schemeClr val="accent1"/>
          </a:effectRef>
          <a:fontRef idx="minor">
            <a:schemeClr val="lt1"/>
          </a:fontRef>
        </p:style>
        <p:txBody>
          <a:bodyPr lIns="60952" rIns="60952" rtlCol="0" anchor="t"/>
          <a:lstStyle/>
          <a:p>
            <a:r>
              <a:rPr lang="en-US" sz="1568" b="1" dirty="0">
                <a:solidFill>
                  <a:schemeClr val="bg2"/>
                </a:solidFill>
                <a:latin typeface="Segoe UI" panose="020B0502040204020203" pitchFamily="34" charset="0"/>
                <a:cs typeface="Segoe UI" panose="020B0502040204020203" pitchFamily="34" charset="0"/>
              </a:rPr>
              <a:t>Green</a:t>
            </a:r>
            <a:endParaRPr lang="en-US" sz="1372" b="1" dirty="0">
              <a:solidFill>
                <a:schemeClr val="bg2"/>
              </a:solidFill>
              <a:latin typeface="Segoe UI" panose="020B0502040204020203" pitchFamily="34" charset="0"/>
              <a:cs typeface="Segoe UI" panose="020B0502040204020203" pitchFamily="34" charset="0"/>
            </a:endParaRPr>
          </a:p>
          <a:p>
            <a:endParaRPr lang="en-US" sz="800" b="1" dirty="0">
              <a:solidFill>
                <a:schemeClr val="bg2"/>
              </a:solidFill>
              <a:latin typeface="Segoe UI" panose="020B0502040204020203" pitchFamily="34" charset="0"/>
              <a:cs typeface="Segoe UI" panose="020B0502040204020203" pitchFamily="34" charset="0"/>
            </a:endParaRPr>
          </a:p>
          <a:p>
            <a:r>
              <a:rPr lang="en-US" sz="800" dirty="0">
                <a:solidFill>
                  <a:schemeClr val="bg2"/>
                </a:solidFill>
                <a:latin typeface="Segoe UI" panose="020B0502040204020203" pitchFamily="34" charset="0"/>
                <a:cs typeface="Segoe UI" panose="020B0502040204020203" pitchFamily="34" charset="0"/>
              </a:rPr>
              <a:t>R16 G124 B16</a:t>
            </a:r>
          </a:p>
          <a:p>
            <a:pPr>
              <a:spcAft>
                <a:spcPts val="400"/>
              </a:spcAft>
            </a:pPr>
            <a:r>
              <a:rPr lang="en-US" sz="800" dirty="0">
                <a:solidFill>
                  <a:schemeClr val="bg2"/>
                </a:solidFill>
                <a:latin typeface="Segoe UI" panose="020B0502040204020203" pitchFamily="34" charset="0"/>
                <a:cs typeface="Segoe UI" panose="020B0502040204020203" pitchFamily="34" charset="0"/>
              </a:rPr>
              <a:t>107C10</a:t>
            </a:r>
          </a:p>
        </p:txBody>
      </p:sp>
      <p:sp>
        <p:nvSpPr>
          <p:cNvPr id="195" name="Rectangle 194"/>
          <p:cNvSpPr/>
          <p:nvPr/>
        </p:nvSpPr>
        <p:spPr bwMode="auto">
          <a:xfrm>
            <a:off x="2890923" y="2977229"/>
            <a:ext cx="1192245" cy="986067"/>
          </a:xfrm>
          <a:prstGeom prst="rect">
            <a:avLst/>
          </a:prstGeom>
          <a:solidFill>
            <a:srgbClr val="E81123"/>
          </a:solidFill>
          <a:ln>
            <a:noFill/>
          </a:ln>
          <a:effectLst/>
        </p:spPr>
        <p:style>
          <a:lnRef idx="1">
            <a:schemeClr val="accent1"/>
          </a:lnRef>
          <a:fillRef idx="3">
            <a:schemeClr val="accent1"/>
          </a:fillRef>
          <a:effectRef idx="2">
            <a:schemeClr val="accent1"/>
          </a:effectRef>
          <a:fontRef idx="minor">
            <a:schemeClr val="lt1"/>
          </a:fontRef>
        </p:style>
        <p:txBody>
          <a:bodyPr lIns="60952" rIns="60952" rtlCol="0" anchor="t"/>
          <a:lstStyle/>
          <a:p>
            <a:r>
              <a:rPr lang="en-US" sz="1568" b="1" dirty="0">
                <a:solidFill>
                  <a:schemeClr val="bg2"/>
                </a:solidFill>
                <a:latin typeface="Segoe UI" panose="020B0502040204020203" pitchFamily="34" charset="0"/>
                <a:cs typeface="Segoe UI" panose="020B0502040204020203" pitchFamily="34" charset="0"/>
              </a:rPr>
              <a:t>Red</a:t>
            </a:r>
            <a:endParaRPr lang="en-US" sz="1372" b="1" dirty="0">
              <a:solidFill>
                <a:schemeClr val="bg2"/>
              </a:solidFill>
              <a:latin typeface="Segoe UI" panose="020B0502040204020203" pitchFamily="34" charset="0"/>
              <a:cs typeface="Segoe UI" panose="020B0502040204020203" pitchFamily="34" charset="0"/>
            </a:endParaRPr>
          </a:p>
          <a:p>
            <a:endParaRPr lang="en-US" sz="800" b="1" dirty="0">
              <a:solidFill>
                <a:schemeClr val="bg2"/>
              </a:solidFill>
              <a:latin typeface="Segoe UI" panose="020B0502040204020203" pitchFamily="34" charset="0"/>
              <a:cs typeface="Segoe UI" panose="020B0502040204020203" pitchFamily="34" charset="0"/>
            </a:endParaRPr>
          </a:p>
          <a:p>
            <a:r>
              <a:rPr lang="en-US" sz="800" dirty="0">
                <a:solidFill>
                  <a:schemeClr val="bg2"/>
                </a:solidFill>
                <a:latin typeface="Segoe UI" panose="020B0502040204020203" pitchFamily="34" charset="0"/>
                <a:cs typeface="Segoe UI" panose="020B0502040204020203" pitchFamily="34" charset="0"/>
              </a:rPr>
              <a:t>R232 G17 B35</a:t>
            </a:r>
          </a:p>
          <a:p>
            <a:pPr>
              <a:spcAft>
                <a:spcPts val="400"/>
              </a:spcAft>
            </a:pPr>
            <a:r>
              <a:rPr lang="en-US" sz="800" dirty="0">
                <a:solidFill>
                  <a:schemeClr val="bg2"/>
                </a:solidFill>
                <a:latin typeface="Segoe UI" panose="020B0502040204020203" pitchFamily="34" charset="0"/>
                <a:cs typeface="Segoe UI" panose="020B0502040204020203" pitchFamily="34" charset="0"/>
              </a:rPr>
              <a:t>E81123</a:t>
            </a:r>
          </a:p>
        </p:txBody>
      </p:sp>
      <p:sp>
        <p:nvSpPr>
          <p:cNvPr id="196" name="Rectangle 195"/>
          <p:cNvSpPr/>
          <p:nvPr/>
        </p:nvSpPr>
        <p:spPr bwMode="auto">
          <a:xfrm>
            <a:off x="4123509" y="2977229"/>
            <a:ext cx="1192245" cy="986067"/>
          </a:xfrm>
          <a:prstGeom prst="rect">
            <a:avLst/>
          </a:prstGeom>
          <a:solidFill>
            <a:srgbClr val="B4009E"/>
          </a:solidFill>
          <a:ln>
            <a:noFill/>
          </a:ln>
          <a:effectLst/>
        </p:spPr>
        <p:style>
          <a:lnRef idx="1">
            <a:schemeClr val="accent1"/>
          </a:lnRef>
          <a:fillRef idx="3">
            <a:schemeClr val="accent1"/>
          </a:fillRef>
          <a:effectRef idx="2">
            <a:schemeClr val="accent1"/>
          </a:effectRef>
          <a:fontRef idx="minor">
            <a:schemeClr val="lt1"/>
          </a:fontRef>
        </p:style>
        <p:txBody>
          <a:bodyPr lIns="60952" rIns="60952" rtlCol="0" anchor="t"/>
          <a:lstStyle/>
          <a:p>
            <a:r>
              <a:rPr lang="en-US" sz="1568" b="1" dirty="0">
                <a:solidFill>
                  <a:schemeClr val="bg2"/>
                </a:solidFill>
                <a:latin typeface="Segoe UI" panose="020B0502040204020203" pitchFamily="34" charset="0"/>
                <a:cs typeface="Segoe UI" panose="020B0502040204020203" pitchFamily="34" charset="0"/>
              </a:rPr>
              <a:t>Magenta</a:t>
            </a:r>
            <a:endParaRPr lang="en-US" sz="1372" b="1" dirty="0">
              <a:solidFill>
                <a:schemeClr val="bg2"/>
              </a:solidFill>
              <a:latin typeface="Segoe UI" panose="020B0502040204020203" pitchFamily="34" charset="0"/>
              <a:cs typeface="Segoe UI" panose="020B0502040204020203" pitchFamily="34" charset="0"/>
            </a:endParaRPr>
          </a:p>
          <a:p>
            <a:endParaRPr lang="en-US" sz="800" b="1" dirty="0">
              <a:solidFill>
                <a:schemeClr val="bg2"/>
              </a:solidFill>
              <a:latin typeface="Segoe UI" panose="020B0502040204020203" pitchFamily="34" charset="0"/>
              <a:cs typeface="Segoe UI" panose="020B0502040204020203" pitchFamily="34" charset="0"/>
            </a:endParaRPr>
          </a:p>
          <a:p>
            <a:r>
              <a:rPr lang="en-US" sz="800" dirty="0">
                <a:solidFill>
                  <a:schemeClr val="bg2"/>
                </a:solidFill>
                <a:latin typeface="Segoe UI" panose="020B0502040204020203" pitchFamily="34" charset="0"/>
                <a:cs typeface="Segoe UI" panose="020B0502040204020203" pitchFamily="34" charset="0"/>
              </a:rPr>
              <a:t>R180 G0 B158</a:t>
            </a:r>
          </a:p>
          <a:p>
            <a:pPr>
              <a:spcAft>
                <a:spcPts val="400"/>
              </a:spcAft>
            </a:pPr>
            <a:r>
              <a:rPr lang="en-US" sz="800" dirty="0">
                <a:solidFill>
                  <a:schemeClr val="bg2"/>
                </a:solidFill>
                <a:latin typeface="Segoe UI" panose="020B0502040204020203" pitchFamily="34" charset="0"/>
                <a:cs typeface="Segoe UI" panose="020B0502040204020203" pitchFamily="34" charset="0"/>
              </a:rPr>
              <a:t>B4009E</a:t>
            </a:r>
          </a:p>
        </p:txBody>
      </p:sp>
      <p:sp>
        <p:nvSpPr>
          <p:cNvPr id="197" name="Rectangle 196"/>
          <p:cNvSpPr/>
          <p:nvPr/>
        </p:nvSpPr>
        <p:spPr bwMode="auto">
          <a:xfrm>
            <a:off x="5356093" y="2977229"/>
            <a:ext cx="1192245" cy="986067"/>
          </a:xfrm>
          <a:prstGeom prst="rect">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lIns="60952" rIns="60952" rtlCol="0" anchor="t"/>
          <a:lstStyle/>
          <a:p>
            <a:r>
              <a:rPr lang="en-US" sz="1568" b="1" dirty="0">
                <a:solidFill>
                  <a:schemeClr val="bg2"/>
                </a:solidFill>
                <a:latin typeface="Segoe UI" panose="020B0502040204020203" pitchFamily="34" charset="0"/>
                <a:cs typeface="Segoe UI" panose="020B0502040204020203" pitchFamily="34" charset="0"/>
              </a:rPr>
              <a:t>Purple</a:t>
            </a:r>
            <a:endParaRPr lang="en-US" sz="1372" b="1" dirty="0">
              <a:solidFill>
                <a:schemeClr val="bg2"/>
              </a:solidFill>
              <a:latin typeface="Segoe UI" panose="020B0502040204020203" pitchFamily="34" charset="0"/>
              <a:cs typeface="Segoe UI" panose="020B0502040204020203" pitchFamily="34" charset="0"/>
            </a:endParaRPr>
          </a:p>
          <a:p>
            <a:endParaRPr lang="en-US" sz="800" b="1" dirty="0">
              <a:solidFill>
                <a:schemeClr val="bg2"/>
              </a:solidFill>
              <a:latin typeface="Segoe UI" panose="020B0502040204020203" pitchFamily="34" charset="0"/>
              <a:cs typeface="Segoe UI" panose="020B0502040204020203" pitchFamily="34" charset="0"/>
            </a:endParaRPr>
          </a:p>
          <a:p>
            <a:r>
              <a:rPr lang="en-US" sz="800" dirty="0">
                <a:solidFill>
                  <a:schemeClr val="bg2"/>
                </a:solidFill>
                <a:latin typeface="Segoe UI" panose="020B0502040204020203" pitchFamily="34" charset="0"/>
                <a:cs typeface="Segoe UI" panose="020B0502040204020203" pitchFamily="34" charset="0"/>
              </a:rPr>
              <a:t>R92 G45 B145</a:t>
            </a:r>
          </a:p>
          <a:p>
            <a:pPr>
              <a:spcAft>
                <a:spcPts val="400"/>
              </a:spcAft>
            </a:pPr>
            <a:r>
              <a:rPr lang="en-US" sz="800" dirty="0">
                <a:solidFill>
                  <a:schemeClr val="bg2"/>
                </a:solidFill>
                <a:latin typeface="Segoe UI" panose="020B0502040204020203" pitchFamily="34" charset="0"/>
                <a:cs typeface="Segoe UI" panose="020B0502040204020203" pitchFamily="34" charset="0"/>
              </a:rPr>
              <a:t>5C2D91</a:t>
            </a:r>
          </a:p>
        </p:txBody>
      </p:sp>
      <p:sp>
        <p:nvSpPr>
          <p:cNvPr id="198" name="Rectangle 197"/>
          <p:cNvSpPr/>
          <p:nvPr/>
        </p:nvSpPr>
        <p:spPr bwMode="auto">
          <a:xfrm>
            <a:off x="6588677" y="2977229"/>
            <a:ext cx="1192245" cy="986067"/>
          </a:xfrm>
          <a:prstGeom prst="rect">
            <a:avLst/>
          </a:prstGeom>
          <a:solidFill>
            <a:srgbClr val="0078D7"/>
          </a:solidFill>
          <a:ln>
            <a:noFill/>
          </a:ln>
          <a:effectLst/>
        </p:spPr>
        <p:style>
          <a:lnRef idx="1">
            <a:schemeClr val="accent1"/>
          </a:lnRef>
          <a:fillRef idx="3">
            <a:schemeClr val="accent1"/>
          </a:fillRef>
          <a:effectRef idx="2">
            <a:schemeClr val="accent1"/>
          </a:effectRef>
          <a:fontRef idx="minor">
            <a:schemeClr val="lt1"/>
          </a:fontRef>
        </p:style>
        <p:txBody>
          <a:bodyPr lIns="60952" rIns="60952" rtlCol="0" anchor="t"/>
          <a:lstStyle/>
          <a:p>
            <a:r>
              <a:rPr lang="en-US" sz="1568" b="1" dirty="0">
                <a:solidFill>
                  <a:schemeClr val="bg2"/>
                </a:solidFill>
                <a:latin typeface="Segoe UI" panose="020B0502040204020203" pitchFamily="34" charset="0"/>
                <a:cs typeface="Segoe UI" panose="020B0502040204020203" pitchFamily="34" charset="0"/>
              </a:rPr>
              <a:t>Blue</a:t>
            </a:r>
            <a:endParaRPr lang="en-US" sz="1372" b="1" dirty="0">
              <a:solidFill>
                <a:schemeClr val="bg2"/>
              </a:solidFill>
              <a:latin typeface="Segoe UI" panose="020B0502040204020203" pitchFamily="34" charset="0"/>
              <a:cs typeface="Segoe UI" panose="020B0502040204020203" pitchFamily="34" charset="0"/>
            </a:endParaRPr>
          </a:p>
          <a:p>
            <a:endParaRPr lang="en-US" sz="800" b="1" dirty="0">
              <a:solidFill>
                <a:schemeClr val="bg2"/>
              </a:solidFill>
              <a:latin typeface="Segoe UI" panose="020B0502040204020203" pitchFamily="34" charset="0"/>
              <a:cs typeface="Segoe UI" panose="020B0502040204020203" pitchFamily="34" charset="0"/>
            </a:endParaRPr>
          </a:p>
          <a:p>
            <a:r>
              <a:rPr lang="en-US" sz="800" dirty="0">
                <a:solidFill>
                  <a:schemeClr val="bg2"/>
                </a:solidFill>
                <a:latin typeface="Segoe UI" panose="020B0502040204020203" pitchFamily="34" charset="0"/>
                <a:cs typeface="Segoe UI" panose="020B0502040204020203" pitchFamily="34" charset="0"/>
              </a:rPr>
              <a:t>R0 G120 B215</a:t>
            </a:r>
          </a:p>
          <a:p>
            <a:pPr>
              <a:spcAft>
                <a:spcPts val="400"/>
              </a:spcAft>
            </a:pPr>
            <a:r>
              <a:rPr lang="en-US" sz="800" dirty="0">
                <a:solidFill>
                  <a:schemeClr val="bg2"/>
                </a:solidFill>
                <a:latin typeface="Segoe UI" panose="020B0502040204020203" pitchFamily="34" charset="0"/>
                <a:cs typeface="Segoe UI" panose="020B0502040204020203" pitchFamily="34" charset="0"/>
              </a:rPr>
              <a:t>0078D7</a:t>
            </a:r>
          </a:p>
        </p:txBody>
      </p:sp>
      <p:sp>
        <p:nvSpPr>
          <p:cNvPr id="199" name="Rectangle 198"/>
          <p:cNvSpPr/>
          <p:nvPr/>
        </p:nvSpPr>
        <p:spPr bwMode="auto">
          <a:xfrm>
            <a:off x="7821261" y="2977229"/>
            <a:ext cx="1192245" cy="986067"/>
          </a:xfrm>
          <a:prstGeom prst="rect">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lIns="60952" rIns="60952" rtlCol="0" anchor="t"/>
          <a:lstStyle/>
          <a:p>
            <a:r>
              <a:rPr lang="en-US" sz="1568" b="1" dirty="0">
                <a:solidFill>
                  <a:schemeClr val="bg2"/>
                </a:solidFill>
                <a:latin typeface="Segoe UI" panose="020B0502040204020203" pitchFamily="34" charset="0"/>
                <a:cs typeface="Segoe UI" panose="020B0502040204020203" pitchFamily="34" charset="0"/>
              </a:rPr>
              <a:t>Teal</a:t>
            </a:r>
            <a:endParaRPr lang="en-US" sz="1372" b="1" dirty="0">
              <a:solidFill>
                <a:schemeClr val="bg2"/>
              </a:solidFill>
              <a:latin typeface="Segoe UI" panose="020B0502040204020203" pitchFamily="34" charset="0"/>
              <a:cs typeface="Segoe UI" panose="020B0502040204020203" pitchFamily="34" charset="0"/>
            </a:endParaRPr>
          </a:p>
          <a:p>
            <a:endParaRPr lang="en-US" sz="800" b="1" dirty="0">
              <a:solidFill>
                <a:schemeClr val="bg2"/>
              </a:solidFill>
              <a:latin typeface="Segoe UI" panose="020B0502040204020203" pitchFamily="34" charset="0"/>
              <a:cs typeface="Segoe UI" panose="020B0502040204020203" pitchFamily="34" charset="0"/>
            </a:endParaRPr>
          </a:p>
          <a:p>
            <a:r>
              <a:rPr lang="en-US" sz="800" dirty="0">
                <a:solidFill>
                  <a:schemeClr val="bg2"/>
                </a:solidFill>
                <a:latin typeface="Segoe UI" panose="020B0502040204020203" pitchFamily="34" charset="0"/>
                <a:cs typeface="Segoe UI" panose="020B0502040204020203" pitchFamily="34" charset="0"/>
              </a:rPr>
              <a:t>R0 G130 B114</a:t>
            </a:r>
          </a:p>
          <a:p>
            <a:pPr>
              <a:spcAft>
                <a:spcPts val="400"/>
              </a:spcAft>
            </a:pPr>
            <a:r>
              <a:rPr lang="en-US" sz="800" dirty="0">
                <a:solidFill>
                  <a:schemeClr val="bg2"/>
                </a:solidFill>
                <a:latin typeface="Segoe UI" panose="020B0502040204020203" pitchFamily="34" charset="0"/>
                <a:cs typeface="Segoe UI" panose="020B0502040204020203" pitchFamily="34" charset="0"/>
              </a:rPr>
              <a:t>008272</a:t>
            </a:r>
          </a:p>
        </p:txBody>
      </p:sp>
      <p:sp>
        <p:nvSpPr>
          <p:cNvPr id="40" name="Freeform 39"/>
          <p:cNvSpPr/>
          <p:nvPr/>
        </p:nvSpPr>
        <p:spPr bwMode="auto">
          <a:xfrm>
            <a:off x="425755" y="2977229"/>
            <a:ext cx="1192245" cy="986067"/>
          </a:xfrm>
          <a:custGeom>
            <a:avLst/>
            <a:gdLst>
              <a:gd name="connsiteX0" fmla="*/ 0 w 1216152"/>
              <a:gd name="connsiteY0" fmla="*/ 0 h 1005840"/>
              <a:gd name="connsiteX1" fmla="*/ 850392 w 1216152"/>
              <a:gd name="connsiteY1" fmla="*/ 0 h 1005840"/>
              <a:gd name="connsiteX2" fmla="*/ 1216152 w 1216152"/>
              <a:gd name="connsiteY2" fmla="*/ 365760 h 1005840"/>
              <a:gd name="connsiteX3" fmla="*/ 1216152 w 1216152"/>
              <a:gd name="connsiteY3" fmla="*/ 521790 h 1005840"/>
              <a:gd name="connsiteX4" fmla="*/ 1216152 w 1216152"/>
              <a:gd name="connsiteY4" fmla="*/ 868680 h 1005840"/>
              <a:gd name="connsiteX5" fmla="*/ 1216152 w 1216152"/>
              <a:gd name="connsiteY5" fmla="*/ 1005840 h 1005840"/>
              <a:gd name="connsiteX6" fmla="*/ 0 w 1216152"/>
              <a:gd name="connsiteY6" fmla="*/ 1005840 h 1005840"/>
              <a:gd name="connsiteX7" fmla="*/ 0 w 1216152"/>
              <a:gd name="connsiteY7" fmla="*/ 868680 h 1005840"/>
              <a:gd name="connsiteX8" fmla="*/ 0 w 1216152"/>
              <a:gd name="connsiteY8" fmla="*/ 156030 h 100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6152" h="1005840">
                <a:moveTo>
                  <a:pt x="0" y="0"/>
                </a:moveTo>
                <a:lnTo>
                  <a:pt x="850392" y="0"/>
                </a:lnTo>
                <a:lnTo>
                  <a:pt x="1216152" y="365760"/>
                </a:lnTo>
                <a:lnTo>
                  <a:pt x="1216152" y="521790"/>
                </a:lnTo>
                <a:lnTo>
                  <a:pt x="1216152" y="868680"/>
                </a:lnTo>
                <a:lnTo>
                  <a:pt x="1216152" y="1005840"/>
                </a:lnTo>
                <a:lnTo>
                  <a:pt x="0" y="1005840"/>
                </a:lnTo>
                <a:lnTo>
                  <a:pt x="0" y="868680"/>
                </a:lnTo>
                <a:lnTo>
                  <a:pt x="0" y="156030"/>
                </a:lnTo>
                <a:close/>
              </a:path>
            </a:pathLst>
          </a:custGeom>
          <a:solidFill>
            <a:srgbClr val="FFB900"/>
          </a:solidFill>
          <a:ln>
            <a:noFill/>
          </a:ln>
          <a:effectLst/>
        </p:spPr>
        <p:style>
          <a:lnRef idx="1">
            <a:schemeClr val="accent1"/>
          </a:lnRef>
          <a:fillRef idx="3">
            <a:schemeClr val="accent1"/>
          </a:fillRef>
          <a:effectRef idx="2">
            <a:schemeClr val="accent1"/>
          </a:effectRef>
          <a:fontRef idx="minor">
            <a:schemeClr val="lt1"/>
          </a:fontRef>
        </p:style>
        <p:txBody>
          <a:bodyPr wrap="square" lIns="60952" rIns="60952" rtlCol="0" anchor="t">
            <a:noAutofit/>
          </a:bodyPr>
          <a:lstStyle/>
          <a:p>
            <a:r>
              <a:rPr lang="en-US" sz="1568" b="1" dirty="0">
                <a:solidFill>
                  <a:srgbClr val="000000"/>
                </a:solidFill>
                <a:latin typeface="Segoe UI" panose="020B0502040204020203" pitchFamily="34" charset="0"/>
                <a:cs typeface="Segoe UI" panose="020B0502040204020203" pitchFamily="34" charset="0"/>
              </a:rPr>
              <a:t>Yellow</a:t>
            </a:r>
          </a:p>
          <a:p>
            <a:endParaRPr lang="en-US" sz="800" b="1" dirty="0">
              <a:solidFill>
                <a:srgbClr val="000000"/>
              </a:solidFill>
              <a:latin typeface="Segoe UI" panose="020B0502040204020203" pitchFamily="34" charset="0"/>
              <a:cs typeface="Segoe UI" panose="020B0502040204020203" pitchFamily="34" charset="0"/>
            </a:endParaRPr>
          </a:p>
          <a:p>
            <a:r>
              <a:rPr lang="en-US" sz="800" dirty="0">
                <a:solidFill>
                  <a:srgbClr val="000000"/>
                </a:solidFill>
                <a:latin typeface="Segoe UI" panose="020B0502040204020203" pitchFamily="34" charset="0"/>
                <a:cs typeface="Segoe UI" panose="020B0502040204020203" pitchFamily="34" charset="0"/>
              </a:rPr>
              <a:t>R255 G185 B0</a:t>
            </a:r>
          </a:p>
          <a:p>
            <a:pPr>
              <a:spcAft>
                <a:spcPts val="400"/>
              </a:spcAft>
            </a:pPr>
            <a:r>
              <a:rPr lang="en-US" sz="800" dirty="0">
                <a:solidFill>
                  <a:srgbClr val="000000"/>
                </a:solidFill>
                <a:latin typeface="Segoe UI" panose="020B0502040204020203" pitchFamily="34" charset="0"/>
                <a:cs typeface="Segoe UI" panose="020B0502040204020203" pitchFamily="34" charset="0"/>
              </a:rPr>
              <a:t>FFB900</a:t>
            </a:r>
          </a:p>
        </p:txBody>
      </p:sp>
      <p:sp>
        <p:nvSpPr>
          <p:cNvPr id="194" name="Rectangle 193"/>
          <p:cNvSpPr/>
          <p:nvPr/>
        </p:nvSpPr>
        <p:spPr bwMode="auto">
          <a:xfrm>
            <a:off x="1658339" y="2977229"/>
            <a:ext cx="1192245" cy="986067"/>
          </a:xfrm>
          <a:prstGeom prst="rect">
            <a:avLst/>
          </a:prstGeom>
          <a:solidFill>
            <a:srgbClr val="D83B01"/>
          </a:solidFill>
          <a:ln>
            <a:noFill/>
          </a:ln>
          <a:effectLst/>
        </p:spPr>
        <p:style>
          <a:lnRef idx="1">
            <a:schemeClr val="accent1"/>
          </a:lnRef>
          <a:fillRef idx="3">
            <a:schemeClr val="accent1"/>
          </a:fillRef>
          <a:effectRef idx="2">
            <a:schemeClr val="accent1"/>
          </a:effectRef>
          <a:fontRef idx="minor">
            <a:schemeClr val="lt1"/>
          </a:fontRef>
        </p:style>
        <p:txBody>
          <a:bodyPr lIns="60952" rIns="60952" rtlCol="0" anchor="t"/>
          <a:lstStyle/>
          <a:p>
            <a:r>
              <a:rPr lang="en-US" sz="1568" b="1" dirty="0">
                <a:solidFill>
                  <a:schemeClr val="bg2"/>
                </a:solidFill>
                <a:latin typeface="Segoe UI" panose="020B0502040204020203" pitchFamily="34" charset="0"/>
                <a:cs typeface="Segoe UI" panose="020B0502040204020203" pitchFamily="34" charset="0"/>
              </a:rPr>
              <a:t>Orange</a:t>
            </a:r>
          </a:p>
          <a:p>
            <a:endParaRPr lang="en-US" sz="800" b="1" dirty="0">
              <a:solidFill>
                <a:schemeClr val="bg2"/>
              </a:solidFill>
              <a:latin typeface="Segoe UI" panose="020B0502040204020203" pitchFamily="34" charset="0"/>
              <a:cs typeface="Segoe UI" panose="020B0502040204020203" pitchFamily="34" charset="0"/>
            </a:endParaRPr>
          </a:p>
          <a:p>
            <a:r>
              <a:rPr lang="en-US" sz="800" dirty="0">
                <a:solidFill>
                  <a:schemeClr val="bg2"/>
                </a:solidFill>
                <a:latin typeface="Segoe UI" panose="020B0502040204020203" pitchFamily="34" charset="0"/>
                <a:cs typeface="Segoe UI" panose="020B0502040204020203" pitchFamily="34" charset="0"/>
              </a:rPr>
              <a:t>R216 G59 B1</a:t>
            </a:r>
          </a:p>
          <a:p>
            <a:pPr>
              <a:spcAft>
                <a:spcPts val="400"/>
              </a:spcAft>
            </a:pPr>
            <a:r>
              <a:rPr lang="en-US" sz="800" dirty="0">
                <a:solidFill>
                  <a:schemeClr val="bg2"/>
                </a:solidFill>
                <a:latin typeface="Segoe UI" panose="020B0502040204020203" pitchFamily="34" charset="0"/>
                <a:cs typeface="Segoe UI" panose="020B0502040204020203" pitchFamily="34" charset="0"/>
              </a:rPr>
              <a:t>D83B01</a:t>
            </a:r>
          </a:p>
        </p:txBody>
      </p:sp>
      <p:sp>
        <p:nvSpPr>
          <p:cNvPr id="120" name="Freeform 119"/>
          <p:cNvSpPr/>
          <p:nvPr/>
        </p:nvSpPr>
        <p:spPr bwMode="auto">
          <a:xfrm>
            <a:off x="425755" y="2170447"/>
            <a:ext cx="1192245" cy="761961"/>
          </a:xfrm>
          <a:custGeom>
            <a:avLst/>
            <a:gdLst>
              <a:gd name="connsiteX0" fmla="*/ 0 w 1216152"/>
              <a:gd name="connsiteY0" fmla="*/ 0 h 777240"/>
              <a:gd name="connsiteX1" fmla="*/ 850392 w 1216152"/>
              <a:gd name="connsiteY1" fmla="*/ 0 h 777240"/>
              <a:gd name="connsiteX2" fmla="*/ 1216152 w 1216152"/>
              <a:gd name="connsiteY2" fmla="*/ 365760 h 777240"/>
              <a:gd name="connsiteX3" fmla="*/ 1216152 w 1216152"/>
              <a:gd name="connsiteY3" fmla="*/ 777240 h 777240"/>
              <a:gd name="connsiteX4" fmla="*/ 0 w 1216152"/>
              <a:gd name="connsiteY4" fmla="*/ 77724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777240">
                <a:moveTo>
                  <a:pt x="0" y="0"/>
                </a:moveTo>
                <a:lnTo>
                  <a:pt x="850392" y="0"/>
                </a:lnTo>
                <a:lnTo>
                  <a:pt x="1216152" y="365760"/>
                </a:lnTo>
                <a:lnTo>
                  <a:pt x="1216152" y="777240"/>
                </a:lnTo>
                <a:lnTo>
                  <a:pt x="0" y="777240"/>
                </a:lnTo>
                <a:close/>
              </a:path>
            </a:pathLst>
          </a:custGeom>
          <a:solidFill>
            <a:srgbClr val="FFF100"/>
          </a:solidFill>
          <a:ln>
            <a:noFill/>
          </a:ln>
          <a:effectLst/>
        </p:spPr>
        <p:style>
          <a:lnRef idx="1">
            <a:schemeClr val="accent1"/>
          </a:lnRef>
          <a:fillRef idx="3">
            <a:schemeClr val="accent1"/>
          </a:fillRef>
          <a:effectRef idx="2">
            <a:schemeClr val="accent1"/>
          </a:effectRef>
          <a:fontRef idx="minor">
            <a:schemeClr val="lt1"/>
          </a:fontRef>
        </p:style>
        <p:txBody>
          <a:bodyPr wrap="square" lIns="60952" rIns="60952" rtlCol="0" anchor="t">
            <a:noAutofit/>
          </a:bodyPr>
          <a:lstStyle/>
          <a:p>
            <a:r>
              <a:rPr lang="en-US" sz="800" b="1" dirty="0">
                <a:solidFill>
                  <a:srgbClr val="000000"/>
                </a:solidFill>
                <a:latin typeface="Segoe UI" panose="020B0502040204020203" pitchFamily="34" charset="0"/>
                <a:cs typeface="Segoe UI" panose="020B0502040204020203" pitchFamily="34" charset="0"/>
              </a:rPr>
              <a:t>Light Yellow</a:t>
            </a:r>
          </a:p>
          <a:p>
            <a:endParaRPr lang="en-US" sz="800" b="1" dirty="0">
              <a:solidFill>
                <a:srgbClr val="000000"/>
              </a:solidFill>
              <a:latin typeface="Segoe UI" panose="020B0502040204020203" pitchFamily="34" charset="0"/>
              <a:cs typeface="Segoe UI" panose="020B0502040204020203" pitchFamily="34" charset="0"/>
            </a:endParaRPr>
          </a:p>
          <a:p>
            <a:r>
              <a:rPr lang="en-US" sz="800" dirty="0">
                <a:solidFill>
                  <a:srgbClr val="000000"/>
                </a:solidFill>
                <a:latin typeface="Segoe UI" panose="020B0502040204020203" pitchFamily="34" charset="0"/>
                <a:cs typeface="Segoe UI" panose="020B0502040204020203" pitchFamily="34" charset="0"/>
              </a:rPr>
              <a:t>R255 G241 B0</a:t>
            </a:r>
          </a:p>
          <a:p>
            <a:pPr>
              <a:spcAft>
                <a:spcPts val="400"/>
              </a:spcAft>
            </a:pPr>
            <a:r>
              <a:rPr lang="en-US" sz="800" dirty="0">
                <a:solidFill>
                  <a:srgbClr val="000000"/>
                </a:solidFill>
                <a:latin typeface="Segoe UI" panose="020B0502040204020203" pitchFamily="34" charset="0"/>
                <a:cs typeface="Segoe UI" panose="020B0502040204020203" pitchFamily="34" charset="0"/>
              </a:rPr>
              <a:t>FFF100</a:t>
            </a:r>
          </a:p>
        </p:txBody>
      </p:sp>
      <p:sp>
        <p:nvSpPr>
          <p:cNvPr id="122" name="Freeform 121"/>
          <p:cNvSpPr/>
          <p:nvPr/>
        </p:nvSpPr>
        <p:spPr bwMode="auto">
          <a:xfrm>
            <a:off x="1658339" y="2170447"/>
            <a:ext cx="1192245" cy="761961"/>
          </a:xfrm>
          <a:custGeom>
            <a:avLst/>
            <a:gdLst>
              <a:gd name="connsiteX0" fmla="*/ 0 w 1216152"/>
              <a:gd name="connsiteY0" fmla="*/ 0 h 777240"/>
              <a:gd name="connsiteX1" fmla="*/ 850392 w 1216152"/>
              <a:gd name="connsiteY1" fmla="*/ 0 h 777240"/>
              <a:gd name="connsiteX2" fmla="*/ 1216152 w 1216152"/>
              <a:gd name="connsiteY2" fmla="*/ 365760 h 777240"/>
              <a:gd name="connsiteX3" fmla="*/ 1216152 w 1216152"/>
              <a:gd name="connsiteY3" fmla="*/ 777240 h 777240"/>
              <a:gd name="connsiteX4" fmla="*/ 0 w 1216152"/>
              <a:gd name="connsiteY4" fmla="*/ 77724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777240">
                <a:moveTo>
                  <a:pt x="0" y="0"/>
                </a:moveTo>
                <a:lnTo>
                  <a:pt x="850392" y="0"/>
                </a:lnTo>
                <a:lnTo>
                  <a:pt x="1216152" y="365760"/>
                </a:lnTo>
                <a:lnTo>
                  <a:pt x="1216152" y="777240"/>
                </a:lnTo>
                <a:lnTo>
                  <a:pt x="0" y="777240"/>
                </a:lnTo>
                <a:close/>
              </a:path>
            </a:pathLst>
          </a:custGeom>
          <a:solidFill>
            <a:srgbClr val="FF8C00"/>
          </a:solidFill>
          <a:ln>
            <a:noFill/>
          </a:ln>
          <a:effectLst/>
        </p:spPr>
        <p:style>
          <a:lnRef idx="1">
            <a:schemeClr val="accent1"/>
          </a:lnRef>
          <a:fillRef idx="3">
            <a:schemeClr val="accent1"/>
          </a:fillRef>
          <a:effectRef idx="2">
            <a:schemeClr val="accent1"/>
          </a:effectRef>
          <a:fontRef idx="minor">
            <a:schemeClr val="lt1"/>
          </a:fontRef>
        </p:style>
        <p:txBody>
          <a:bodyPr wrap="square" lIns="60952" rIns="60952" rtlCol="0" anchor="t">
            <a:noAutofit/>
          </a:bodyPr>
          <a:lstStyle/>
          <a:p>
            <a:r>
              <a:rPr lang="en-US" sz="800" b="1" dirty="0">
                <a:solidFill>
                  <a:srgbClr val="000000"/>
                </a:solidFill>
                <a:latin typeface="Segoe UI" panose="020B0502040204020203" pitchFamily="34" charset="0"/>
                <a:cs typeface="Segoe UI" panose="020B0502040204020203" pitchFamily="34" charset="0"/>
              </a:rPr>
              <a:t>Light Orange</a:t>
            </a:r>
          </a:p>
          <a:p>
            <a:endParaRPr lang="en-US" sz="800" b="1" dirty="0">
              <a:solidFill>
                <a:srgbClr val="000000"/>
              </a:solidFill>
              <a:latin typeface="Segoe UI" panose="020B0502040204020203" pitchFamily="34" charset="0"/>
              <a:cs typeface="Segoe UI" panose="020B0502040204020203" pitchFamily="34" charset="0"/>
            </a:endParaRPr>
          </a:p>
          <a:p>
            <a:r>
              <a:rPr lang="en-US" sz="800" dirty="0">
                <a:solidFill>
                  <a:srgbClr val="000000"/>
                </a:solidFill>
                <a:latin typeface="Segoe UI" panose="020B0502040204020203" pitchFamily="34" charset="0"/>
                <a:cs typeface="Segoe UI" panose="020B0502040204020203" pitchFamily="34" charset="0"/>
              </a:rPr>
              <a:t>R255 G140 B0</a:t>
            </a:r>
          </a:p>
          <a:p>
            <a:pPr>
              <a:spcAft>
                <a:spcPts val="400"/>
              </a:spcAft>
            </a:pPr>
            <a:r>
              <a:rPr lang="en-US" sz="800" dirty="0">
                <a:solidFill>
                  <a:srgbClr val="000000"/>
                </a:solidFill>
                <a:latin typeface="Segoe UI" panose="020B0502040204020203" pitchFamily="34" charset="0"/>
                <a:cs typeface="Segoe UI" panose="020B0502040204020203" pitchFamily="34" charset="0"/>
              </a:rPr>
              <a:t>FF8C00</a:t>
            </a:r>
          </a:p>
        </p:txBody>
      </p:sp>
      <p:sp>
        <p:nvSpPr>
          <p:cNvPr id="48" name="Rectangle 47"/>
          <p:cNvSpPr/>
          <p:nvPr/>
        </p:nvSpPr>
        <p:spPr bwMode="auto">
          <a:xfrm>
            <a:off x="4123509" y="2170447"/>
            <a:ext cx="1192245" cy="761961"/>
          </a:xfrm>
          <a:prstGeom prst="rect">
            <a:avLst/>
          </a:prstGeom>
          <a:solidFill>
            <a:srgbClr val="E3008C"/>
          </a:solidFill>
          <a:ln>
            <a:noFill/>
          </a:ln>
          <a:effectLst/>
        </p:spPr>
        <p:style>
          <a:lnRef idx="1">
            <a:schemeClr val="accent1"/>
          </a:lnRef>
          <a:fillRef idx="3">
            <a:schemeClr val="accent1"/>
          </a:fillRef>
          <a:effectRef idx="2">
            <a:schemeClr val="accent1"/>
          </a:effectRef>
          <a:fontRef idx="minor">
            <a:schemeClr val="lt1"/>
          </a:fontRef>
        </p:style>
        <p:txBody>
          <a:bodyPr lIns="60952" rIns="60952" rtlCol="0" anchor="t"/>
          <a:lstStyle/>
          <a:p>
            <a:r>
              <a:rPr lang="en-US" sz="800" b="1" dirty="0">
                <a:solidFill>
                  <a:schemeClr val="bg2"/>
                </a:solidFill>
                <a:latin typeface="Segoe UI" panose="020B0502040204020203" pitchFamily="34" charset="0"/>
                <a:cs typeface="Segoe UI" panose="020B0502040204020203" pitchFamily="34" charset="0"/>
              </a:rPr>
              <a:t>Light Magenta</a:t>
            </a:r>
          </a:p>
          <a:p>
            <a:endParaRPr lang="en-US" sz="800" b="1" dirty="0">
              <a:solidFill>
                <a:schemeClr val="bg2"/>
              </a:solidFill>
              <a:latin typeface="Segoe UI" panose="020B0502040204020203" pitchFamily="34" charset="0"/>
              <a:cs typeface="Segoe UI" panose="020B0502040204020203" pitchFamily="34" charset="0"/>
            </a:endParaRPr>
          </a:p>
          <a:p>
            <a:r>
              <a:rPr lang="en-US" sz="800" dirty="0">
                <a:solidFill>
                  <a:schemeClr val="bg2"/>
                </a:solidFill>
                <a:latin typeface="Segoe UI" panose="020B0502040204020203" pitchFamily="34" charset="0"/>
                <a:cs typeface="Segoe UI" panose="020B0502040204020203" pitchFamily="34" charset="0"/>
              </a:rPr>
              <a:t>R227 G0 B140</a:t>
            </a:r>
          </a:p>
          <a:p>
            <a:pPr>
              <a:spcAft>
                <a:spcPts val="400"/>
              </a:spcAft>
            </a:pPr>
            <a:r>
              <a:rPr lang="en-US" sz="800" dirty="0">
                <a:solidFill>
                  <a:schemeClr val="bg2"/>
                </a:solidFill>
                <a:latin typeface="Segoe UI" panose="020B0502040204020203" pitchFamily="34" charset="0"/>
                <a:cs typeface="Segoe UI" panose="020B0502040204020203" pitchFamily="34" charset="0"/>
              </a:rPr>
              <a:t>E3008C</a:t>
            </a:r>
          </a:p>
        </p:txBody>
      </p:sp>
      <p:sp>
        <p:nvSpPr>
          <p:cNvPr id="131" name="Freeform 130"/>
          <p:cNvSpPr/>
          <p:nvPr/>
        </p:nvSpPr>
        <p:spPr bwMode="auto">
          <a:xfrm>
            <a:off x="5356093" y="2170447"/>
            <a:ext cx="1192245" cy="761961"/>
          </a:xfrm>
          <a:custGeom>
            <a:avLst/>
            <a:gdLst>
              <a:gd name="connsiteX0" fmla="*/ 0 w 1216152"/>
              <a:gd name="connsiteY0" fmla="*/ 0 h 777240"/>
              <a:gd name="connsiteX1" fmla="*/ 850392 w 1216152"/>
              <a:gd name="connsiteY1" fmla="*/ 0 h 777240"/>
              <a:gd name="connsiteX2" fmla="*/ 1216152 w 1216152"/>
              <a:gd name="connsiteY2" fmla="*/ 365760 h 777240"/>
              <a:gd name="connsiteX3" fmla="*/ 1216152 w 1216152"/>
              <a:gd name="connsiteY3" fmla="*/ 777240 h 777240"/>
              <a:gd name="connsiteX4" fmla="*/ 0 w 1216152"/>
              <a:gd name="connsiteY4" fmla="*/ 77724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777240">
                <a:moveTo>
                  <a:pt x="0" y="0"/>
                </a:moveTo>
                <a:lnTo>
                  <a:pt x="850392" y="0"/>
                </a:lnTo>
                <a:lnTo>
                  <a:pt x="1216152" y="365760"/>
                </a:lnTo>
                <a:lnTo>
                  <a:pt x="1216152" y="777240"/>
                </a:lnTo>
                <a:lnTo>
                  <a:pt x="0" y="777240"/>
                </a:lnTo>
                <a:close/>
              </a:path>
            </a:pathLst>
          </a:custGeom>
          <a:solidFill>
            <a:srgbClr val="B4A0FF"/>
          </a:solidFill>
          <a:ln>
            <a:noFill/>
          </a:ln>
          <a:effectLst/>
        </p:spPr>
        <p:style>
          <a:lnRef idx="1">
            <a:schemeClr val="accent1"/>
          </a:lnRef>
          <a:fillRef idx="3">
            <a:schemeClr val="accent1"/>
          </a:fillRef>
          <a:effectRef idx="2">
            <a:schemeClr val="accent1"/>
          </a:effectRef>
          <a:fontRef idx="minor">
            <a:schemeClr val="lt1"/>
          </a:fontRef>
        </p:style>
        <p:txBody>
          <a:bodyPr wrap="square" lIns="60952" rIns="60952" rtlCol="0" anchor="t">
            <a:noAutofit/>
          </a:bodyPr>
          <a:lstStyle/>
          <a:p>
            <a:r>
              <a:rPr lang="en-US" sz="800" b="1" dirty="0">
                <a:solidFill>
                  <a:srgbClr val="000000"/>
                </a:solidFill>
                <a:latin typeface="Segoe UI" panose="020B0502040204020203" pitchFamily="34" charset="0"/>
                <a:cs typeface="Segoe UI" panose="020B0502040204020203" pitchFamily="34" charset="0"/>
              </a:rPr>
              <a:t>Light Purple</a:t>
            </a:r>
          </a:p>
          <a:p>
            <a:endParaRPr lang="en-US" sz="800" b="1" dirty="0">
              <a:solidFill>
                <a:srgbClr val="000000"/>
              </a:solidFill>
              <a:latin typeface="Segoe UI" panose="020B0502040204020203" pitchFamily="34" charset="0"/>
              <a:cs typeface="Segoe UI" panose="020B0502040204020203" pitchFamily="34" charset="0"/>
            </a:endParaRPr>
          </a:p>
          <a:p>
            <a:r>
              <a:rPr lang="en-US" sz="800" dirty="0">
                <a:solidFill>
                  <a:srgbClr val="000000"/>
                </a:solidFill>
                <a:latin typeface="Segoe UI" panose="020B0502040204020203" pitchFamily="34" charset="0"/>
                <a:cs typeface="Segoe UI" panose="020B0502040204020203" pitchFamily="34" charset="0"/>
              </a:rPr>
              <a:t>R180 G160 B255</a:t>
            </a:r>
          </a:p>
          <a:p>
            <a:pPr>
              <a:spcAft>
                <a:spcPts val="400"/>
              </a:spcAft>
            </a:pPr>
            <a:r>
              <a:rPr lang="en-US" sz="800" dirty="0">
                <a:solidFill>
                  <a:srgbClr val="000000"/>
                </a:solidFill>
                <a:latin typeface="Segoe UI" panose="020B0502040204020203" pitchFamily="34" charset="0"/>
                <a:cs typeface="Segoe UI" panose="020B0502040204020203" pitchFamily="34" charset="0"/>
              </a:rPr>
              <a:t>B4A0FF</a:t>
            </a:r>
          </a:p>
        </p:txBody>
      </p:sp>
      <p:sp>
        <p:nvSpPr>
          <p:cNvPr id="133" name="Freeform 132"/>
          <p:cNvSpPr/>
          <p:nvPr/>
        </p:nvSpPr>
        <p:spPr bwMode="auto">
          <a:xfrm>
            <a:off x="7821261" y="2170447"/>
            <a:ext cx="1192245" cy="761961"/>
          </a:xfrm>
          <a:custGeom>
            <a:avLst/>
            <a:gdLst>
              <a:gd name="connsiteX0" fmla="*/ 0 w 1216152"/>
              <a:gd name="connsiteY0" fmla="*/ 0 h 777240"/>
              <a:gd name="connsiteX1" fmla="*/ 850392 w 1216152"/>
              <a:gd name="connsiteY1" fmla="*/ 0 h 777240"/>
              <a:gd name="connsiteX2" fmla="*/ 1216152 w 1216152"/>
              <a:gd name="connsiteY2" fmla="*/ 365760 h 777240"/>
              <a:gd name="connsiteX3" fmla="*/ 1216152 w 1216152"/>
              <a:gd name="connsiteY3" fmla="*/ 777240 h 777240"/>
              <a:gd name="connsiteX4" fmla="*/ 0 w 1216152"/>
              <a:gd name="connsiteY4" fmla="*/ 77724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777240">
                <a:moveTo>
                  <a:pt x="0" y="0"/>
                </a:moveTo>
                <a:lnTo>
                  <a:pt x="850392" y="0"/>
                </a:lnTo>
                <a:lnTo>
                  <a:pt x="1216152" y="365760"/>
                </a:lnTo>
                <a:lnTo>
                  <a:pt x="1216152" y="777240"/>
                </a:lnTo>
                <a:lnTo>
                  <a:pt x="0" y="777240"/>
                </a:lnTo>
                <a:close/>
              </a:path>
            </a:pathLst>
          </a:custGeom>
          <a:solidFill>
            <a:srgbClr val="00B294"/>
          </a:solidFill>
          <a:ln>
            <a:noFill/>
          </a:ln>
          <a:effectLst/>
        </p:spPr>
        <p:style>
          <a:lnRef idx="1">
            <a:schemeClr val="accent1"/>
          </a:lnRef>
          <a:fillRef idx="3">
            <a:schemeClr val="accent1"/>
          </a:fillRef>
          <a:effectRef idx="2">
            <a:schemeClr val="accent1"/>
          </a:effectRef>
          <a:fontRef idx="minor">
            <a:schemeClr val="lt1"/>
          </a:fontRef>
        </p:style>
        <p:txBody>
          <a:bodyPr wrap="square" lIns="60952" rIns="60952" rtlCol="0" anchor="t">
            <a:noAutofit/>
          </a:bodyPr>
          <a:lstStyle/>
          <a:p>
            <a:r>
              <a:rPr lang="en-US" sz="800" b="1" dirty="0">
                <a:solidFill>
                  <a:srgbClr val="000000"/>
                </a:solidFill>
                <a:latin typeface="Segoe UI" panose="020B0502040204020203" pitchFamily="34" charset="0"/>
                <a:cs typeface="Segoe UI" panose="020B0502040204020203" pitchFamily="34" charset="0"/>
              </a:rPr>
              <a:t>Light Teal</a:t>
            </a:r>
          </a:p>
          <a:p>
            <a:endParaRPr lang="en-US" sz="800" b="1" dirty="0">
              <a:solidFill>
                <a:srgbClr val="000000"/>
              </a:solidFill>
              <a:latin typeface="Segoe UI" panose="020B0502040204020203" pitchFamily="34" charset="0"/>
              <a:cs typeface="Segoe UI" panose="020B0502040204020203" pitchFamily="34" charset="0"/>
            </a:endParaRPr>
          </a:p>
          <a:p>
            <a:r>
              <a:rPr lang="en-US" sz="800" dirty="0">
                <a:solidFill>
                  <a:srgbClr val="000000"/>
                </a:solidFill>
                <a:latin typeface="Segoe UI" panose="020B0502040204020203" pitchFamily="34" charset="0"/>
                <a:cs typeface="Segoe UI" panose="020B0502040204020203" pitchFamily="34" charset="0"/>
              </a:rPr>
              <a:t>R0 G178 B148</a:t>
            </a:r>
          </a:p>
          <a:p>
            <a:pPr>
              <a:spcAft>
                <a:spcPts val="400"/>
              </a:spcAft>
            </a:pPr>
            <a:r>
              <a:rPr lang="en-US" sz="800" dirty="0">
                <a:solidFill>
                  <a:srgbClr val="000000"/>
                </a:solidFill>
                <a:latin typeface="Segoe UI" panose="020B0502040204020203" pitchFamily="34" charset="0"/>
                <a:cs typeface="Segoe UI" panose="020B0502040204020203" pitchFamily="34" charset="0"/>
              </a:rPr>
              <a:t>00B294</a:t>
            </a:r>
          </a:p>
        </p:txBody>
      </p:sp>
      <p:sp>
        <p:nvSpPr>
          <p:cNvPr id="134" name="Freeform 133"/>
          <p:cNvSpPr/>
          <p:nvPr/>
        </p:nvSpPr>
        <p:spPr bwMode="auto">
          <a:xfrm>
            <a:off x="9053844" y="2170447"/>
            <a:ext cx="1192245" cy="761961"/>
          </a:xfrm>
          <a:custGeom>
            <a:avLst/>
            <a:gdLst>
              <a:gd name="connsiteX0" fmla="*/ 0 w 1216152"/>
              <a:gd name="connsiteY0" fmla="*/ 0 h 777240"/>
              <a:gd name="connsiteX1" fmla="*/ 850392 w 1216152"/>
              <a:gd name="connsiteY1" fmla="*/ 0 h 777240"/>
              <a:gd name="connsiteX2" fmla="*/ 1216152 w 1216152"/>
              <a:gd name="connsiteY2" fmla="*/ 365760 h 777240"/>
              <a:gd name="connsiteX3" fmla="*/ 1216152 w 1216152"/>
              <a:gd name="connsiteY3" fmla="*/ 777240 h 777240"/>
              <a:gd name="connsiteX4" fmla="*/ 0 w 1216152"/>
              <a:gd name="connsiteY4" fmla="*/ 77724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777240">
                <a:moveTo>
                  <a:pt x="0" y="0"/>
                </a:moveTo>
                <a:lnTo>
                  <a:pt x="850392" y="0"/>
                </a:lnTo>
                <a:lnTo>
                  <a:pt x="1216152" y="365760"/>
                </a:lnTo>
                <a:lnTo>
                  <a:pt x="1216152" y="777240"/>
                </a:lnTo>
                <a:lnTo>
                  <a:pt x="0" y="777240"/>
                </a:lnTo>
                <a:close/>
              </a:path>
            </a:pathLst>
          </a:custGeom>
          <a:solidFill>
            <a:srgbClr val="BAD80A"/>
          </a:solidFill>
          <a:ln>
            <a:noFill/>
          </a:ln>
          <a:effectLst/>
        </p:spPr>
        <p:style>
          <a:lnRef idx="1">
            <a:schemeClr val="accent1"/>
          </a:lnRef>
          <a:fillRef idx="3">
            <a:schemeClr val="accent1"/>
          </a:fillRef>
          <a:effectRef idx="2">
            <a:schemeClr val="accent1"/>
          </a:effectRef>
          <a:fontRef idx="minor">
            <a:schemeClr val="lt1"/>
          </a:fontRef>
        </p:style>
        <p:txBody>
          <a:bodyPr wrap="square" lIns="60952" rIns="60952" rtlCol="0" anchor="t">
            <a:noAutofit/>
          </a:bodyPr>
          <a:lstStyle/>
          <a:p>
            <a:r>
              <a:rPr lang="en-US" sz="800" b="1" dirty="0">
                <a:solidFill>
                  <a:srgbClr val="000000"/>
                </a:solidFill>
                <a:latin typeface="Segoe UI" panose="020B0502040204020203" pitchFamily="34" charset="0"/>
                <a:cs typeface="Segoe UI" panose="020B0502040204020203" pitchFamily="34" charset="0"/>
              </a:rPr>
              <a:t>Light Green</a:t>
            </a:r>
          </a:p>
          <a:p>
            <a:endParaRPr lang="en-US" sz="800" b="1" dirty="0">
              <a:solidFill>
                <a:srgbClr val="000000"/>
              </a:solidFill>
              <a:latin typeface="Segoe UI" panose="020B0502040204020203" pitchFamily="34" charset="0"/>
              <a:cs typeface="Segoe UI" panose="020B0502040204020203" pitchFamily="34" charset="0"/>
            </a:endParaRPr>
          </a:p>
          <a:p>
            <a:r>
              <a:rPr lang="en-US" sz="800" dirty="0">
                <a:solidFill>
                  <a:srgbClr val="000000"/>
                </a:solidFill>
                <a:latin typeface="Segoe UI" panose="020B0502040204020203" pitchFamily="34" charset="0"/>
                <a:cs typeface="Segoe UI" panose="020B0502040204020203" pitchFamily="34" charset="0"/>
              </a:rPr>
              <a:t>R186 G216 B10</a:t>
            </a:r>
          </a:p>
          <a:p>
            <a:pPr>
              <a:spcAft>
                <a:spcPts val="400"/>
              </a:spcAft>
            </a:pPr>
            <a:r>
              <a:rPr lang="en-US" sz="800" dirty="0">
                <a:solidFill>
                  <a:srgbClr val="000000"/>
                </a:solidFill>
                <a:latin typeface="Segoe UI" panose="020B0502040204020203" pitchFamily="34" charset="0"/>
                <a:cs typeface="Segoe UI" panose="020B0502040204020203" pitchFamily="34" charset="0"/>
              </a:rPr>
              <a:t>BAD80A</a:t>
            </a:r>
          </a:p>
        </p:txBody>
      </p:sp>
      <p:sp>
        <p:nvSpPr>
          <p:cNvPr id="87" name="Rectangle 86"/>
          <p:cNvSpPr/>
          <p:nvPr/>
        </p:nvSpPr>
        <p:spPr bwMode="auto">
          <a:xfrm>
            <a:off x="2890923" y="4008118"/>
            <a:ext cx="1192245" cy="761961"/>
          </a:xfrm>
          <a:prstGeom prst="rect">
            <a:avLst/>
          </a:prstGeom>
          <a:solidFill>
            <a:srgbClr val="A80000"/>
          </a:solidFill>
          <a:ln>
            <a:noFill/>
          </a:ln>
          <a:effectLst/>
        </p:spPr>
        <p:style>
          <a:lnRef idx="1">
            <a:schemeClr val="accent1"/>
          </a:lnRef>
          <a:fillRef idx="3">
            <a:schemeClr val="accent1"/>
          </a:fillRef>
          <a:effectRef idx="2">
            <a:schemeClr val="accent1"/>
          </a:effectRef>
          <a:fontRef idx="minor">
            <a:schemeClr val="lt1"/>
          </a:fontRef>
        </p:style>
        <p:txBody>
          <a:bodyPr lIns="60952" rIns="60952" rtlCol="0" anchor="t"/>
          <a:lstStyle/>
          <a:p>
            <a:r>
              <a:rPr lang="en-US" sz="800" b="1" dirty="0">
                <a:solidFill>
                  <a:schemeClr val="bg2"/>
                </a:solidFill>
                <a:latin typeface="Segoe UI" panose="020B0502040204020203" pitchFamily="34" charset="0"/>
                <a:cs typeface="Segoe UI" panose="020B0502040204020203" pitchFamily="34" charset="0"/>
              </a:rPr>
              <a:t>Dark Red</a:t>
            </a:r>
          </a:p>
          <a:p>
            <a:endParaRPr lang="en-US" sz="800" b="1" dirty="0">
              <a:solidFill>
                <a:schemeClr val="bg2"/>
              </a:solidFill>
              <a:latin typeface="Segoe UI" panose="020B0502040204020203" pitchFamily="34" charset="0"/>
              <a:cs typeface="Segoe UI" panose="020B0502040204020203" pitchFamily="34" charset="0"/>
            </a:endParaRPr>
          </a:p>
          <a:p>
            <a:r>
              <a:rPr lang="en-US" sz="800" dirty="0">
                <a:solidFill>
                  <a:schemeClr val="bg2"/>
                </a:solidFill>
                <a:latin typeface="Segoe UI" panose="020B0502040204020203" pitchFamily="34" charset="0"/>
                <a:cs typeface="Segoe UI" panose="020B0502040204020203" pitchFamily="34" charset="0"/>
              </a:rPr>
              <a:t>R168 G0 B0</a:t>
            </a:r>
          </a:p>
          <a:p>
            <a:pPr>
              <a:spcAft>
                <a:spcPts val="400"/>
              </a:spcAft>
            </a:pPr>
            <a:r>
              <a:rPr lang="en-US" sz="800" dirty="0">
                <a:solidFill>
                  <a:schemeClr val="bg2"/>
                </a:solidFill>
                <a:latin typeface="Segoe UI" panose="020B0502040204020203" pitchFamily="34" charset="0"/>
                <a:cs typeface="Segoe UI" panose="020B0502040204020203" pitchFamily="34" charset="0"/>
              </a:rPr>
              <a:t>A80000</a:t>
            </a:r>
          </a:p>
        </p:txBody>
      </p:sp>
      <p:sp>
        <p:nvSpPr>
          <p:cNvPr id="94" name="Rectangle 93"/>
          <p:cNvSpPr/>
          <p:nvPr/>
        </p:nvSpPr>
        <p:spPr bwMode="auto">
          <a:xfrm>
            <a:off x="4123509" y="4008118"/>
            <a:ext cx="1192245" cy="761961"/>
          </a:xfrm>
          <a:prstGeom prst="rect">
            <a:avLst/>
          </a:prstGeom>
          <a:solidFill>
            <a:srgbClr val="5C005C"/>
          </a:solidFill>
          <a:ln>
            <a:noFill/>
          </a:ln>
          <a:effectLst/>
        </p:spPr>
        <p:style>
          <a:lnRef idx="1">
            <a:schemeClr val="accent1"/>
          </a:lnRef>
          <a:fillRef idx="3">
            <a:schemeClr val="accent1"/>
          </a:fillRef>
          <a:effectRef idx="2">
            <a:schemeClr val="accent1"/>
          </a:effectRef>
          <a:fontRef idx="minor">
            <a:schemeClr val="lt1"/>
          </a:fontRef>
        </p:style>
        <p:txBody>
          <a:bodyPr lIns="60952" rIns="60952" rtlCol="0" anchor="t"/>
          <a:lstStyle/>
          <a:p>
            <a:r>
              <a:rPr lang="en-US" sz="800" b="1" dirty="0">
                <a:solidFill>
                  <a:schemeClr val="bg2"/>
                </a:solidFill>
                <a:latin typeface="Segoe UI" panose="020B0502040204020203" pitchFamily="34" charset="0"/>
                <a:cs typeface="Segoe UI" panose="020B0502040204020203" pitchFamily="34" charset="0"/>
              </a:rPr>
              <a:t>Dark Magenta </a:t>
            </a:r>
          </a:p>
          <a:p>
            <a:endParaRPr lang="en-US" sz="800" b="1" dirty="0">
              <a:solidFill>
                <a:schemeClr val="bg2"/>
              </a:solidFill>
              <a:latin typeface="Segoe UI" panose="020B0502040204020203" pitchFamily="34" charset="0"/>
              <a:cs typeface="Segoe UI" panose="020B0502040204020203" pitchFamily="34" charset="0"/>
            </a:endParaRPr>
          </a:p>
          <a:p>
            <a:r>
              <a:rPr lang="en-US" sz="800" dirty="0">
                <a:solidFill>
                  <a:schemeClr val="bg2"/>
                </a:solidFill>
                <a:latin typeface="Segoe UI" panose="020B0502040204020203" pitchFamily="34" charset="0"/>
                <a:cs typeface="Segoe UI" panose="020B0502040204020203" pitchFamily="34" charset="0"/>
              </a:rPr>
              <a:t>R92 G0 B92</a:t>
            </a:r>
          </a:p>
          <a:p>
            <a:pPr>
              <a:spcAft>
                <a:spcPts val="400"/>
              </a:spcAft>
            </a:pPr>
            <a:r>
              <a:rPr lang="en-US" sz="800" dirty="0">
                <a:solidFill>
                  <a:schemeClr val="bg2"/>
                </a:solidFill>
                <a:latin typeface="Segoe UI" panose="020B0502040204020203" pitchFamily="34" charset="0"/>
                <a:cs typeface="Segoe UI" panose="020B0502040204020203" pitchFamily="34" charset="0"/>
              </a:rPr>
              <a:t>5C005C</a:t>
            </a:r>
          </a:p>
        </p:txBody>
      </p:sp>
      <p:sp>
        <p:nvSpPr>
          <p:cNvPr id="95" name="Rectangle 94"/>
          <p:cNvSpPr/>
          <p:nvPr/>
        </p:nvSpPr>
        <p:spPr bwMode="auto">
          <a:xfrm>
            <a:off x="5356093" y="4008118"/>
            <a:ext cx="1192245" cy="761961"/>
          </a:xfrm>
          <a:prstGeom prst="rect">
            <a:avLst/>
          </a:prstGeom>
          <a:solidFill>
            <a:srgbClr val="32145A"/>
          </a:solidFill>
          <a:ln>
            <a:noFill/>
          </a:ln>
          <a:effectLst/>
        </p:spPr>
        <p:style>
          <a:lnRef idx="1">
            <a:schemeClr val="accent1"/>
          </a:lnRef>
          <a:fillRef idx="3">
            <a:schemeClr val="accent1"/>
          </a:fillRef>
          <a:effectRef idx="2">
            <a:schemeClr val="accent1"/>
          </a:effectRef>
          <a:fontRef idx="minor">
            <a:schemeClr val="lt1"/>
          </a:fontRef>
        </p:style>
        <p:txBody>
          <a:bodyPr lIns="60952" rIns="60952" rtlCol="0" anchor="t"/>
          <a:lstStyle/>
          <a:p>
            <a:r>
              <a:rPr lang="en-US" sz="800" b="1" dirty="0">
                <a:solidFill>
                  <a:schemeClr val="bg2"/>
                </a:solidFill>
                <a:latin typeface="Segoe UI" panose="020B0502040204020203" pitchFamily="34" charset="0"/>
                <a:cs typeface="Segoe UI" panose="020B0502040204020203" pitchFamily="34" charset="0"/>
              </a:rPr>
              <a:t>Dark Purple</a:t>
            </a:r>
          </a:p>
          <a:p>
            <a:endParaRPr lang="en-US" sz="800" b="1" dirty="0">
              <a:solidFill>
                <a:schemeClr val="bg2"/>
              </a:solidFill>
              <a:latin typeface="Segoe UI" panose="020B0502040204020203" pitchFamily="34" charset="0"/>
              <a:cs typeface="Segoe UI" panose="020B0502040204020203" pitchFamily="34" charset="0"/>
            </a:endParaRPr>
          </a:p>
          <a:p>
            <a:r>
              <a:rPr lang="en-US" sz="800" dirty="0">
                <a:solidFill>
                  <a:schemeClr val="bg2"/>
                </a:solidFill>
                <a:latin typeface="Segoe UI" panose="020B0502040204020203" pitchFamily="34" charset="0"/>
                <a:cs typeface="Segoe UI" panose="020B0502040204020203" pitchFamily="34" charset="0"/>
              </a:rPr>
              <a:t>R50 G20 B90</a:t>
            </a:r>
          </a:p>
          <a:p>
            <a:pPr>
              <a:spcAft>
                <a:spcPts val="400"/>
              </a:spcAft>
            </a:pPr>
            <a:r>
              <a:rPr lang="en-US" sz="800" dirty="0">
                <a:solidFill>
                  <a:schemeClr val="bg2"/>
                </a:solidFill>
                <a:latin typeface="Segoe UI" panose="020B0502040204020203" pitchFamily="34" charset="0"/>
                <a:cs typeface="Segoe UI" panose="020B0502040204020203" pitchFamily="34" charset="0"/>
              </a:rPr>
              <a:t>32145A</a:t>
            </a:r>
          </a:p>
        </p:txBody>
      </p:sp>
      <p:sp>
        <p:nvSpPr>
          <p:cNvPr id="96" name="Rectangle 95"/>
          <p:cNvSpPr/>
          <p:nvPr/>
        </p:nvSpPr>
        <p:spPr bwMode="auto">
          <a:xfrm>
            <a:off x="6588677" y="4810108"/>
            <a:ext cx="1192245" cy="761961"/>
          </a:xfrm>
          <a:prstGeom prst="rect">
            <a:avLst/>
          </a:prstGeom>
          <a:solidFill>
            <a:srgbClr val="00188F"/>
          </a:solidFill>
          <a:ln>
            <a:noFill/>
          </a:ln>
          <a:effectLst/>
        </p:spPr>
        <p:style>
          <a:lnRef idx="1">
            <a:schemeClr val="accent1"/>
          </a:lnRef>
          <a:fillRef idx="3">
            <a:schemeClr val="accent1"/>
          </a:fillRef>
          <a:effectRef idx="2">
            <a:schemeClr val="accent1"/>
          </a:effectRef>
          <a:fontRef idx="minor">
            <a:schemeClr val="lt1"/>
          </a:fontRef>
        </p:style>
        <p:txBody>
          <a:bodyPr lIns="60952" rIns="60952" rtlCol="0" anchor="t"/>
          <a:lstStyle/>
          <a:p>
            <a:r>
              <a:rPr lang="en-US" sz="800" b="1" dirty="0">
                <a:solidFill>
                  <a:schemeClr val="bg2"/>
                </a:solidFill>
                <a:latin typeface="Segoe UI" panose="020B0502040204020203" pitchFamily="34" charset="0"/>
                <a:cs typeface="Segoe UI" panose="020B0502040204020203" pitchFamily="34" charset="0"/>
              </a:rPr>
              <a:t>Mid Blue</a:t>
            </a:r>
          </a:p>
          <a:p>
            <a:endParaRPr lang="en-US" sz="800" b="1" dirty="0">
              <a:solidFill>
                <a:schemeClr val="bg2"/>
              </a:solidFill>
              <a:latin typeface="Segoe UI" panose="020B0502040204020203" pitchFamily="34" charset="0"/>
              <a:cs typeface="Segoe UI" panose="020B0502040204020203" pitchFamily="34" charset="0"/>
            </a:endParaRPr>
          </a:p>
          <a:p>
            <a:r>
              <a:rPr lang="en-US" sz="800" dirty="0">
                <a:solidFill>
                  <a:schemeClr val="bg2"/>
                </a:solidFill>
                <a:latin typeface="Segoe UI" panose="020B0502040204020203" pitchFamily="34" charset="0"/>
                <a:cs typeface="Segoe UI" panose="020B0502040204020203" pitchFamily="34" charset="0"/>
              </a:rPr>
              <a:t>R0 G24 B143</a:t>
            </a:r>
          </a:p>
          <a:p>
            <a:pPr>
              <a:spcAft>
                <a:spcPts val="400"/>
              </a:spcAft>
            </a:pPr>
            <a:r>
              <a:rPr lang="en-US" sz="800" dirty="0">
                <a:solidFill>
                  <a:schemeClr val="bg2"/>
                </a:solidFill>
                <a:latin typeface="Segoe UI" panose="020B0502040204020203" pitchFamily="34" charset="0"/>
                <a:cs typeface="Segoe UI" panose="020B0502040204020203" pitchFamily="34" charset="0"/>
              </a:rPr>
              <a:t>00188F</a:t>
            </a:r>
          </a:p>
        </p:txBody>
      </p:sp>
      <p:sp>
        <p:nvSpPr>
          <p:cNvPr id="97" name="Rectangle 96"/>
          <p:cNvSpPr/>
          <p:nvPr/>
        </p:nvSpPr>
        <p:spPr bwMode="auto">
          <a:xfrm>
            <a:off x="7821261" y="4008118"/>
            <a:ext cx="1192245" cy="761961"/>
          </a:xfrm>
          <a:prstGeom prst="rect">
            <a:avLst/>
          </a:prstGeom>
          <a:solidFill>
            <a:srgbClr val="004B50"/>
          </a:solidFill>
          <a:ln>
            <a:noFill/>
          </a:ln>
          <a:effectLst/>
        </p:spPr>
        <p:style>
          <a:lnRef idx="1">
            <a:schemeClr val="accent1"/>
          </a:lnRef>
          <a:fillRef idx="3">
            <a:schemeClr val="accent1"/>
          </a:fillRef>
          <a:effectRef idx="2">
            <a:schemeClr val="accent1"/>
          </a:effectRef>
          <a:fontRef idx="minor">
            <a:schemeClr val="lt1"/>
          </a:fontRef>
        </p:style>
        <p:txBody>
          <a:bodyPr lIns="60952" rIns="60952" rtlCol="0" anchor="t"/>
          <a:lstStyle/>
          <a:p>
            <a:r>
              <a:rPr lang="en-US" sz="800" b="1" dirty="0">
                <a:solidFill>
                  <a:schemeClr val="bg2"/>
                </a:solidFill>
                <a:latin typeface="Segoe UI" panose="020B0502040204020203" pitchFamily="34" charset="0"/>
                <a:cs typeface="Segoe UI" panose="020B0502040204020203" pitchFamily="34" charset="0"/>
              </a:rPr>
              <a:t>Dark Teal</a:t>
            </a:r>
          </a:p>
          <a:p>
            <a:endParaRPr lang="en-US" sz="800" b="1" dirty="0">
              <a:solidFill>
                <a:schemeClr val="bg2"/>
              </a:solidFill>
              <a:latin typeface="Segoe UI" panose="020B0502040204020203" pitchFamily="34" charset="0"/>
              <a:cs typeface="Segoe UI" panose="020B0502040204020203" pitchFamily="34" charset="0"/>
            </a:endParaRPr>
          </a:p>
          <a:p>
            <a:r>
              <a:rPr lang="en-US" sz="800" dirty="0">
                <a:solidFill>
                  <a:schemeClr val="bg2"/>
                </a:solidFill>
                <a:latin typeface="Segoe UI" panose="020B0502040204020203" pitchFamily="34" charset="0"/>
                <a:cs typeface="Segoe UI" panose="020B0502040204020203" pitchFamily="34" charset="0"/>
              </a:rPr>
              <a:t>R0 G75 B80</a:t>
            </a:r>
          </a:p>
          <a:p>
            <a:pPr>
              <a:spcAft>
                <a:spcPts val="400"/>
              </a:spcAft>
            </a:pPr>
            <a:r>
              <a:rPr lang="en-US" sz="800" dirty="0">
                <a:solidFill>
                  <a:schemeClr val="bg2"/>
                </a:solidFill>
                <a:latin typeface="Segoe UI" panose="020B0502040204020203" pitchFamily="34" charset="0"/>
                <a:cs typeface="Segoe UI" panose="020B0502040204020203" pitchFamily="34" charset="0"/>
              </a:rPr>
              <a:t>004B50</a:t>
            </a:r>
          </a:p>
        </p:txBody>
      </p:sp>
      <p:sp>
        <p:nvSpPr>
          <p:cNvPr id="98" name="Rectangle 97"/>
          <p:cNvSpPr/>
          <p:nvPr/>
        </p:nvSpPr>
        <p:spPr bwMode="auto">
          <a:xfrm>
            <a:off x="9053844" y="4008118"/>
            <a:ext cx="1192245" cy="761961"/>
          </a:xfrm>
          <a:prstGeom prst="rect">
            <a:avLst/>
          </a:prstGeom>
          <a:solidFill>
            <a:srgbClr val="004B1C"/>
          </a:solidFill>
          <a:ln>
            <a:noFill/>
          </a:ln>
          <a:effectLst/>
        </p:spPr>
        <p:style>
          <a:lnRef idx="1">
            <a:schemeClr val="accent1"/>
          </a:lnRef>
          <a:fillRef idx="3">
            <a:schemeClr val="accent1"/>
          </a:fillRef>
          <a:effectRef idx="2">
            <a:schemeClr val="accent1"/>
          </a:effectRef>
          <a:fontRef idx="minor">
            <a:schemeClr val="lt1"/>
          </a:fontRef>
        </p:style>
        <p:txBody>
          <a:bodyPr lIns="60952" rIns="60952" rtlCol="0" anchor="t"/>
          <a:lstStyle/>
          <a:p>
            <a:r>
              <a:rPr lang="en-US" sz="800" b="1" dirty="0">
                <a:solidFill>
                  <a:schemeClr val="bg2"/>
                </a:solidFill>
                <a:latin typeface="Segoe UI" panose="020B0502040204020203" pitchFamily="34" charset="0"/>
                <a:cs typeface="Segoe UI" panose="020B0502040204020203" pitchFamily="34" charset="0"/>
              </a:rPr>
              <a:t>Dark Green</a:t>
            </a:r>
          </a:p>
          <a:p>
            <a:endParaRPr lang="en-US" sz="800" b="1" dirty="0">
              <a:solidFill>
                <a:schemeClr val="bg2"/>
              </a:solidFill>
              <a:latin typeface="Segoe UI" panose="020B0502040204020203" pitchFamily="34" charset="0"/>
              <a:cs typeface="Segoe UI" panose="020B0502040204020203" pitchFamily="34" charset="0"/>
            </a:endParaRPr>
          </a:p>
          <a:p>
            <a:r>
              <a:rPr lang="en-US" sz="800" dirty="0">
                <a:solidFill>
                  <a:schemeClr val="bg2"/>
                </a:solidFill>
                <a:latin typeface="Segoe UI" panose="020B0502040204020203" pitchFamily="34" charset="0"/>
                <a:cs typeface="Segoe UI" panose="020B0502040204020203" pitchFamily="34" charset="0"/>
              </a:rPr>
              <a:t>R0 G75 B28</a:t>
            </a:r>
          </a:p>
          <a:p>
            <a:pPr>
              <a:spcAft>
                <a:spcPts val="400"/>
              </a:spcAft>
            </a:pPr>
            <a:r>
              <a:rPr lang="en-US" sz="800" dirty="0">
                <a:solidFill>
                  <a:schemeClr val="bg2"/>
                </a:solidFill>
                <a:latin typeface="Segoe UI" panose="020B0502040204020203" pitchFamily="34" charset="0"/>
                <a:cs typeface="Segoe UI" panose="020B0502040204020203" pitchFamily="34" charset="0"/>
              </a:rPr>
              <a:t>004B1C</a:t>
            </a:r>
          </a:p>
        </p:txBody>
      </p:sp>
      <p:sp>
        <p:nvSpPr>
          <p:cNvPr id="223" name="Rectangle 222"/>
          <p:cNvSpPr/>
          <p:nvPr/>
        </p:nvSpPr>
        <p:spPr bwMode="auto">
          <a:xfrm>
            <a:off x="6588677" y="4008118"/>
            <a:ext cx="1192245" cy="761961"/>
          </a:xfrm>
          <a:prstGeom prst="rect">
            <a:avLst/>
          </a:prstGeom>
          <a:solidFill>
            <a:srgbClr val="002050"/>
          </a:solidFill>
          <a:ln>
            <a:noFill/>
          </a:ln>
          <a:effectLst/>
        </p:spPr>
        <p:style>
          <a:lnRef idx="1">
            <a:schemeClr val="accent1"/>
          </a:lnRef>
          <a:fillRef idx="3">
            <a:schemeClr val="accent1"/>
          </a:fillRef>
          <a:effectRef idx="2">
            <a:schemeClr val="accent1"/>
          </a:effectRef>
          <a:fontRef idx="minor">
            <a:schemeClr val="lt1"/>
          </a:fontRef>
        </p:style>
        <p:txBody>
          <a:bodyPr lIns="60952" rIns="60952" rtlCol="0" anchor="t"/>
          <a:lstStyle/>
          <a:p>
            <a:r>
              <a:rPr lang="en-US" sz="800" b="1" dirty="0">
                <a:solidFill>
                  <a:schemeClr val="bg2"/>
                </a:solidFill>
                <a:latin typeface="Segoe UI" panose="020B0502040204020203" pitchFamily="34" charset="0"/>
                <a:cs typeface="Segoe UI" panose="020B0502040204020203" pitchFamily="34" charset="0"/>
              </a:rPr>
              <a:t>Dark Blue</a:t>
            </a:r>
          </a:p>
          <a:p>
            <a:endParaRPr lang="en-US" sz="800" b="1" dirty="0">
              <a:solidFill>
                <a:schemeClr val="bg2"/>
              </a:solidFill>
              <a:latin typeface="Segoe UI" panose="020B0502040204020203" pitchFamily="34" charset="0"/>
              <a:cs typeface="Segoe UI" panose="020B0502040204020203" pitchFamily="34" charset="0"/>
            </a:endParaRPr>
          </a:p>
          <a:p>
            <a:r>
              <a:rPr lang="en-US" sz="800" dirty="0">
                <a:solidFill>
                  <a:schemeClr val="bg2"/>
                </a:solidFill>
                <a:latin typeface="Segoe UI" panose="020B0502040204020203" pitchFamily="34" charset="0"/>
                <a:cs typeface="Segoe UI" panose="020B0502040204020203" pitchFamily="34" charset="0"/>
              </a:rPr>
              <a:t>R0 G32 B80</a:t>
            </a:r>
          </a:p>
          <a:p>
            <a:pPr>
              <a:spcAft>
                <a:spcPts val="400"/>
              </a:spcAft>
            </a:pPr>
            <a:r>
              <a:rPr lang="en-US" sz="800" dirty="0">
                <a:solidFill>
                  <a:schemeClr val="bg2"/>
                </a:solidFill>
                <a:latin typeface="Segoe UI" panose="020B0502040204020203" pitchFamily="34" charset="0"/>
                <a:cs typeface="Segoe UI" panose="020B0502040204020203" pitchFamily="34" charset="0"/>
              </a:rPr>
              <a:t>002050</a:t>
            </a:r>
          </a:p>
        </p:txBody>
      </p:sp>
      <p:sp>
        <p:nvSpPr>
          <p:cNvPr id="136" name="Freeform 135"/>
          <p:cNvSpPr/>
          <p:nvPr/>
        </p:nvSpPr>
        <p:spPr bwMode="auto">
          <a:xfrm>
            <a:off x="4123509" y="5713086"/>
            <a:ext cx="1192245" cy="761961"/>
          </a:xfrm>
          <a:custGeom>
            <a:avLst/>
            <a:gdLst>
              <a:gd name="connsiteX0" fmla="*/ 0 w 1216152"/>
              <a:gd name="connsiteY0" fmla="*/ 0 h 777240"/>
              <a:gd name="connsiteX1" fmla="*/ 850392 w 1216152"/>
              <a:gd name="connsiteY1" fmla="*/ 0 h 777240"/>
              <a:gd name="connsiteX2" fmla="*/ 1216152 w 1216152"/>
              <a:gd name="connsiteY2" fmla="*/ 365760 h 777240"/>
              <a:gd name="connsiteX3" fmla="*/ 1216152 w 1216152"/>
              <a:gd name="connsiteY3" fmla="*/ 777240 h 777240"/>
              <a:gd name="connsiteX4" fmla="*/ 0 w 1216152"/>
              <a:gd name="connsiteY4" fmla="*/ 77724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777240">
                <a:moveTo>
                  <a:pt x="0" y="0"/>
                </a:moveTo>
                <a:lnTo>
                  <a:pt x="850392" y="0"/>
                </a:lnTo>
                <a:lnTo>
                  <a:pt x="1216152" y="365760"/>
                </a:lnTo>
                <a:lnTo>
                  <a:pt x="1216152" y="777240"/>
                </a:lnTo>
                <a:lnTo>
                  <a:pt x="0" y="777240"/>
                </a:lnTo>
                <a:close/>
              </a:path>
            </a:pathLst>
          </a:custGeom>
          <a:solidFill>
            <a:srgbClr val="FFFFFF"/>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60952" rIns="60952" rtlCol="0" anchor="t">
            <a:noAutofit/>
          </a:bodyPr>
          <a:lstStyle/>
          <a:p>
            <a:r>
              <a:rPr lang="en-US" sz="800" b="1" dirty="0">
                <a:solidFill>
                  <a:srgbClr val="000000"/>
                </a:solidFill>
                <a:latin typeface="Segoe UI" panose="020B0502040204020203" pitchFamily="34" charset="0"/>
                <a:cs typeface="Segoe UI" panose="020B0502040204020203" pitchFamily="34" charset="0"/>
              </a:rPr>
              <a:t>White</a:t>
            </a:r>
            <a:endParaRPr lang="en-US" sz="800" dirty="0">
              <a:solidFill>
                <a:srgbClr val="000000"/>
              </a:solidFill>
              <a:latin typeface="Segoe UI" panose="020B0502040204020203" pitchFamily="34" charset="0"/>
              <a:cs typeface="Segoe UI" panose="020B0502040204020203" pitchFamily="34" charset="0"/>
            </a:endParaRPr>
          </a:p>
          <a:p>
            <a:endParaRPr lang="en-US" sz="800" dirty="0">
              <a:solidFill>
                <a:srgbClr val="000000"/>
              </a:solidFill>
              <a:latin typeface="Segoe UI" panose="020B0502040204020203" pitchFamily="34" charset="0"/>
              <a:cs typeface="Segoe UI" panose="020B0502040204020203" pitchFamily="34" charset="0"/>
            </a:endParaRPr>
          </a:p>
          <a:p>
            <a:r>
              <a:rPr lang="en-US" sz="800" dirty="0">
                <a:solidFill>
                  <a:srgbClr val="000000"/>
                </a:solidFill>
                <a:latin typeface="Segoe UI" panose="020B0502040204020203" pitchFamily="34" charset="0"/>
                <a:cs typeface="Segoe UI" panose="020B0502040204020203" pitchFamily="34" charset="0"/>
              </a:rPr>
              <a:t>R255 G255 B255</a:t>
            </a:r>
          </a:p>
          <a:p>
            <a:pPr>
              <a:spcAft>
                <a:spcPts val="400"/>
              </a:spcAft>
            </a:pPr>
            <a:r>
              <a:rPr lang="en-US" sz="800" dirty="0">
                <a:solidFill>
                  <a:srgbClr val="000000"/>
                </a:solidFill>
                <a:latin typeface="Segoe UI" panose="020B0502040204020203" pitchFamily="34" charset="0"/>
                <a:cs typeface="Segoe UI" panose="020B0502040204020203" pitchFamily="34" charset="0"/>
              </a:rPr>
              <a:t>FFFFFF</a:t>
            </a:r>
          </a:p>
        </p:txBody>
      </p:sp>
      <p:sp>
        <p:nvSpPr>
          <p:cNvPr id="137" name="Freeform 136"/>
          <p:cNvSpPr/>
          <p:nvPr/>
        </p:nvSpPr>
        <p:spPr bwMode="auto">
          <a:xfrm>
            <a:off x="5356093" y="5713086"/>
            <a:ext cx="1192245" cy="761961"/>
          </a:xfrm>
          <a:custGeom>
            <a:avLst/>
            <a:gdLst>
              <a:gd name="connsiteX0" fmla="*/ 0 w 1216152"/>
              <a:gd name="connsiteY0" fmla="*/ 0 h 777240"/>
              <a:gd name="connsiteX1" fmla="*/ 850392 w 1216152"/>
              <a:gd name="connsiteY1" fmla="*/ 0 h 777240"/>
              <a:gd name="connsiteX2" fmla="*/ 1216152 w 1216152"/>
              <a:gd name="connsiteY2" fmla="*/ 365760 h 777240"/>
              <a:gd name="connsiteX3" fmla="*/ 1216152 w 1216152"/>
              <a:gd name="connsiteY3" fmla="*/ 777240 h 777240"/>
              <a:gd name="connsiteX4" fmla="*/ 0 w 1216152"/>
              <a:gd name="connsiteY4" fmla="*/ 77724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777240">
                <a:moveTo>
                  <a:pt x="0" y="0"/>
                </a:moveTo>
                <a:lnTo>
                  <a:pt x="850392" y="0"/>
                </a:lnTo>
                <a:lnTo>
                  <a:pt x="1216152" y="365760"/>
                </a:lnTo>
                <a:lnTo>
                  <a:pt x="1216152" y="777240"/>
                </a:lnTo>
                <a:lnTo>
                  <a:pt x="0" y="777240"/>
                </a:lnTo>
                <a:close/>
              </a:path>
            </a:pathLst>
          </a:custGeom>
          <a:solidFill>
            <a:srgbClr val="D7D7D7"/>
          </a:solidFill>
          <a:ln>
            <a:noFill/>
          </a:ln>
          <a:effectLst/>
        </p:spPr>
        <p:style>
          <a:lnRef idx="1">
            <a:schemeClr val="accent1"/>
          </a:lnRef>
          <a:fillRef idx="3">
            <a:schemeClr val="accent1"/>
          </a:fillRef>
          <a:effectRef idx="2">
            <a:schemeClr val="accent1"/>
          </a:effectRef>
          <a:fontRef idx="minor">
            <a:schemeClr val="lt1"/>
          </a:fontRef>
        </p:style>
        <p:txBody>
          <a:bodyPr wrap="square" lIns="60952" rIns="60952" rtlCol="0" anchor="t">
            <a:noAutofit/>
          </a:bodyPr>
          <a:lstStyle/>
          <a:p>
            <a:r>
              <a:rPr lang="en-US" sz="800" b="1" dirty="0">
                <a:solidFill>
                  <a:srgbClr val="000000"/>
                </a:solidFill>
                <a:latin typeface="Segoe UI" panose="020B0502040204020203" pitchFamily="34" charset="0"/>
                <a:cs typeface="Segoe UI" panose="020B0502040204020203" pitchFamily="34" charset="0"/>
              </a:rPr>
              <a:t>Light Gray</a:t>
            </a:r>
            <a:endParaRPr lang="en-US" sz="800" dirty="0">
              <a:solidFill>
                <a:srgbClr val="000000"/>
              </a:solidFill>
              <a:latin typeface="Segoe UI" panose="020B0502040204020203" pitchFamily="34" charset="0"/>
              <a:cs typeface="Segoe UI" panose="020B0502040204020203" pitchFamily="34" charset="0"/>
            </a:endParaRPr>
          </a:p>
          <a:p>
            <a:endParaRPr lang="en-US" sz="800" dirty="0">
              <a:solidFill>
                <a:srgbClr val="000000"/>
              </a:solidFill>
              <a:latin typeface="Segoe UI" panose="020B0502040204020203" pitchFamily="34" charset="0"/>
              <a:cs typeface="Segoe UI" panose="020B0502040204020203" pitchFamily="34" charset="0"/>
            </a:endParaRPr>
          </a:p>
          <a:p>
            <a:r>
              <a:rPr lang="en-US" sz="800" dirty="0">
                <a:solidFill>
                  <a:srgbClr val="000000"/>
                </a:solidFill>
                <a:latin typeface="Segoe UI" panose="020B0502040204020203" pitchFamily="34" charset="0"/>
                <a:cs typeface="Segoe UI" panose="020B0502040204020203" pitchFamily="34" charset="0"/>
              </a:rPr>
              <a:t>R210 G210 B210</a:t>
            </a:r>
          </a:p>
          <a:p>
            <a:pPr>
              <a:spcAft>
                <a:spcPts val="400"/>
              </a:spcAft>
            </a:pPr>
            <a:r>
              <a:rPr lang="en-US" sz="800" dirty="0">
                <a:solidFill>
                  <a:srgbClr val="000000"/>
                </a:solidFill>
                <a:latin typeface="Segoe UI" panose="020B0502040204020203" pitchFamily="34" charset="0"/>
                <a:cs typeface="Segoe UI" panose="020B0502040204020203" pitchFamily="34" charset="0"/>
              </a:rPr>
              <a:t>D2D2D2</a:t>
            </a:r>
          </a:p>
        </p:txBody>
      </p:sp>
      <p:sp>
        <p:nvSpPr>
          <p:cNvPr id="231" name="Rectangle 230"/>
          <p:cNvSpPr/>
          <p:nvPr/>
        </p:nvSpPr>
        <p:spPr bwMode="auto">
          <a:xfrm>
            <a:off x="6588677" y="5713086"/>
            <a:ext cx="1192245" cy="761961"/>
          </a:xfrm>
          <a:prstGeom prst="rect">
            <a:avLst/>
          </a:prstGeom>
          <a:solidFill>
            <a:srgbClr val="737373"/>
          </a:solidFill>
          <a:ln>
            <a:noFill/>
          </a:ln>
          <a:effectLst/>
        </p:spPr>
        <p:style>
          <a:lnRef idx="1">
            <a:schemeClr val="accent1"/>
          </a:lnRef>
          <a:fillRef idx="3">
            <a:schemeClr val="accent1"/>
          </a:fillRef>
          <a:effectRef idx="2">
            <a:schemeClr val="accent1"/>
          </a:effectRef>
          <a:fontRef idx="minor">
            <a:schemeClr val="lt1"/>
          </a:fontRef>
        </p:style>
        <p:txBody>
          <a:bodyPr lIns="60952" rIns="60952" rtlCol="0" anchor="t"/>
          <a:lstStyle/>
          <a:p>
            <a:r>
              <a:rPr lang="en-US" sz="800" b="1" dirty="0">
                <a:solidFill>
                  <a:srgbClr val="FFFFFF"/>
                </a:solidFill>
                <a:latin typeface="Segoe UI" panose="020B0502040204020203" pitchFamily="34" charset="0"/>
                <a:cs typeface="Segoe UI" panose="020B0502040204020203" pitchFamily="34" charset="0"/>
              </a:rPr>
              <a:t>Mid Gray</a:t>
            </a:r>
            <a:endParaRPr lang="en-US" sz="800" dirty="0">
              <a:solidFill>
                <a:srgbClr val="FFFFFF"/>
              </a:solidFill>
              <a:latin typeface="Segoe UI" panose="020B0502040204020203" pitchFamily="34" charset="0"/>
              <a:cs typeface="Segoe UI" panose="020B0502040204020203" pitchFamily="34" charset="0"/>
            </a:endParaRPr>
          </a:p>
          <a:p>
            <a:endParaRPr lang="en-US" sz="800" dirty="0">
              <a:solidFill>
                <a:srgbClr val="FFFFFF"/>
              </a:solidFill>
              <a:latin typeface="Segoe UI" panose="020B0502040204020203" pitchFamily="34" charset="0"/>
              <a:cs typeface="Segoe UI" panose="020B0502040204020203" pitchFamily="34" charset="0"/>
            </a:endParaRPr>
          </a:p>
          <a:p>
            <a:r>
              <a:rPr lang="en-US" sz="800" dirty="0">
                <a:solidFill>
                  <a:srgbClr val="FFFFFF"/>
                </a:solidFill>
                <a:latin typeface="Segoe UI" panose="020B0502040204020203" pitchFamily="34" charset="0"/>
                <a:cs typeface="Segoe UI" panose="020B0502040204020203" pitchFamily="34" charset="0"/>
              </a:rPr>
              <a:t>R115 G115 B115</a:t>
            </a:r>
          </a:p>
          <a:p>
            <a:pPr>
              <a:spcAft>
                <a:spcPts val="400"/>
              </a:spcAft>
            </a:pPr>
            <a:r>
              <a:rPr lang="en-US" sz="800" dirty="0">
                <a:solidFill>
                  <a:srgbClr val="FFFFFF"/>
                </a:solidFill>
                <a:latin typeface="Segoe UI" panose="020B0502040204020203" pitchFamily="34" charset="0"/>
                <a:cs typeface="Segoe UI" panose="020B0502040204020203" pitchFamily="34" charset="0"/>
              </a:rPr>
              <a:t>737373</a:t>
            </a:r>
          </a:p>
          <a:p>
            <a:endParaRPr lang="en-US" sz="800" dirty="0">
              <a:solidFill>
                <a:srgbClr val="FFFFFF"/>
              </a:solidFill>
              <a:latin typeface="Segoe UI" panose="020B0502040204020203" pitchFamily="34" charset="0"/>
              <a:cs typeface="Segoe UI" panose="020B0502040204020203" pitchFamily="34" charset="0"/>
            </a:endParaRPr>
          </a:p>
        </p:txBody>
      </p:sp>
      <p:sp>
        <p:nvSpPr>
          <p:cNvPr id="232" name="Rectangle 231"/>
          <p:cNvSpPr/>
          <p:nvPr/>
        </p:nvSpPr>
        <p:spPr bwMode="auto">
          <a:xfrm>
            <a:off x="7821261" y="5713086"/>
            <a:ext cx="1192245" cy="761961"/>
          </a:xfrm>
          <a:prstGeom prst="rect">
            <a:avLst/>
          </a:prstGeom>
          <a:solidFill>
            <a:srgbClr val="525252"/>
          </a:solidFill>
          <a:ln>
            <a:noFill/>
          </a:ln>
          <a:effectLst/>
        </p:spPr>
        <p:style>
          <a:lnRef idx="1">
            <a:schemeClr val="accent1"/>
          </a:lnRef>
          <a:fillRef idx="3">
            <a:schemeClr val="accent1"/>
          </a:fillRef>
          <a:effectRef idx="2">
            <a:schemeClr val="accent1"/>
          </a:effectRef>
          <a:fontRef idx="minor">
            <a:schemeClr val="lt1"/>
          </a:fontRef>
        </p:style>
        <p:txBody>
          <a:bodyPr lIns="60952" rIns="60952" rtlCol="0" anchor="t"/>
          <a:lstStyle/>
          <a:p>
            <a:r>
              <a:rPr lang="en-US" sz="800" b="1" dirty="0">
                <a:solidFill>
                  <a:srgbClr val="FFFFFF"/>
                </a:solidFill>
                <a:latin typeface="Segoe UI" panose="020B0502040204020203" pitchFamily="34" charset="0"/>
                <a:cs typeface="Segoe UI" panose="020B0502040204020203" pitchFamily="34" charset="0"/>
              </a:rPr>
              <a:t>Dark Gray</a:t>
            </a:r>
            <a:br>
              <a:rPr lang="en-US" sz="800" dirty="0">
                <a:solidFill>
                  <a:srgbClr val="FFFFFF"/>
                </a:solidFill>
                <a:latin typeface="Segoe UI" panose="020B0502040204020203" pitchFamily="34" charset="0"/>
                <a:cs typeface="Segoe UI" panose="020B0502040204020203" pitchFamily="34" charset="0"/>
              </a:rPr>
            </a:br>
            <a:endParaRPr lang="en-US" sz="800" dirty="0">
              <a:solidFill>
                <a:srgbClr val="FFFFFF"/>
              </a:solidFill>
              <a:latin typeface="Segoe UI" panose="020B0502040204020203" pitchFamily="34" charset="0"/>
              <a:cs typeface="Segoe UI" panose="020B0502040204020203" pitchFamily="34" charset="0"/>
            </a:endParaRPr>
          </a:p>
          <a:p>
            <a:r>
              <a:rPr lang="en-US" sz="800" dirty="0">
                <a:solidFill>
                  <a:srgbClr val="FFFFFF"/>
                </a:solidFill>
                <a:latin typeface="Segoe UI" panose="020B0502040204020203" pitchFamily="34" charset="0"/>
                <a:cs typeface="Segoe UI" panose="020B0502040204020203" pitchFamily="34" charset="0"/>
              </a:rPr>
              <a:t>R80 G80 B80</a:t>
            </a:r>
          </a:p>
          <a:p>
            <a:pPr>
              <a:spcAft>
                <a:spcPts val="400"/>
              </a:spcAft>
            </a:pPr>
            <a:r>
              <a:rPr lang="en-US" sz="800" dirty="0">
                <a:solidFill>
                  <a:srgbClr val="FFFFFF"/>
                </a:solidFill>
                <a:latin typeface="Segoe UI" panose="020B0502040204020203" pitchFamily="34" charset="0"/>
                <a:cs typeface="Segoe UI" panose="020B0502040204020203" pitchFamily="34" charset="0"/>
              </a:rPr>
              <a:t>505050</a:t>
            </a:r>
          </a:p>
        </p:txBody>
      </p:sp>
      <p:sp>
        <p:nvSpPr>
          <p:cNvPr id="233" name="Rectangle 232"/>
          <p:cNvSpPr/>
          <p:nvPr/>
        </p:nvSpPr>
        <p:spPr bwMode="auto">
          <a:xfrm>
            <a:off x="9053844" y="5713086"/>
            <a:ext cx="1192245" cy="761961"/>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lIns="60952" rIns="60952" rtlCol="0" anchor="t"/>
          <a:lstStyle/>
          <a:p>
            <a:r>
              <a:rPr lang="en-US" sz="800" b="1" dirty="0">
                <a:solidFill>
                  <a:srgbClr val="FFFFFF"/>
                </a:solidFill>
                <a:latin typeface="Segoe UI" panose="020B0502040204020203" pitchFamily="34" charset="0"/>
                <a:cs typeface="Segoe UI" panose="020B0502040204020203" pitchFamily="34" charset="0"/>
              </a:rPr>
              <a:t>Rich Black</a:t>
            </a:r>
            <a:endParaRPr lang="en-US" sz="800" dirty="0">
              <a:solidFill>
                <a:srgbClr val="FFFFFF"/>
              </a:solidFill>
              <a:latin typeface="Segoe UI" panose="020B0502040204020203" pitchFamily="34" charset="0"/>
              <a:cs typeface="Segoe UI" panose="020B0502040204020203" pitchFamily="34" charset="0"/>
            </a:endParaRPr>
          </a:p>
          <a:p>
            <a:endParaRPr lang="en-US" sz="800" dirty="0">
              <a:solidFill>
                <a:srgbClr val="FFFFFF"/>
              </a:solidFill>
              <a:latin typeface="Segoe UI" panose="020B0502040204020203" pitchFamily="34" charset="0"/>
              <a:cs typeface="Segoe UI" panose="020B0502040204020203" pitchFamily="34" charset="0"/>
            </a:endParaRPr>
          </a:p>
          <a:p>
            <a:r>
              <a:rPr lang="en-US" sz="800" dirty="0">
                <a:solidFill>
                  <a:srgbClr val="FFFFFF"/>
                </a:solidFill>
                <a:latin typeface="Segoe UI" panose="020B0502040204020203" pitchFamily="34" charset="0"/>
                <a:cs typeface="Segoe UI" panose="020B0502040204020203" pitchFamily="34" charset="0"/>
              </a:rPr>
              <a:t>R0 G0 B0</a:t>
            </a:r>
          </a:p>
          <a:p>
            <a:pPr>
              <a:spcAft>
                <a:spcPts val="400"/>
              </a:spcAft>
            </a:pPr>
            <a:r>
              <a:rPr lang="en-US" sz="800" dirty="0">
                <a:solidFill>
                  <a:srgbClr val="FFFFFF"/>
                </a:solidFill>
                <a:latin typeface="Segoe UI" panose="020B0502040204020203" pitchFamily="34" charset="0"/>
                <a:cs typeface="Segoe UI" panose="020B0502040204020203" pitchFamily="34" charset="0"/>
              </a:rPr>
              <a:t>000000</a:t>
            </a:r>
          </a:p>
        </p:txBody>
      </p:sp>
      <p:sp>
        <p:nvSpPr>
          <p:cNvPr id="240" name="TextBox 239"/>
          <p:cNvSpPr txBox="1"/>
          <p:nvPr/>
        </p:nvSpPr>
        <p:spPr>
          <a:xfrm>
            <a:off x="10246091" y="5759150"/>
            <a:ext cx="1833188" cy="669832"/>
          </a:xfrm>
          <a:prstGeom prst="rect">
            <a:avLst/>
          </a:prstGeom>
          <a:noFill/>
        </p:spPr>
        <p:txBody>
          <a:bodyPr wrap="square" lIns="179285" tIns="143428" rIns="179285" bIns="143428" rtlCol="0" anchor="ctr">
            <a:spAutoFit/>
          </a:bodyPr>
          <a:lstStyle/>
          <a:p>
            <a:pPr>
              <a:lnSpc>
                <a:spcPct val="90000"/>
              </a:lnSpc>
            </a:pPr>
            <a:r>
              <a:rPr lang="en-US" sz="1372" dirty="0"/>
              <a:t>White, black and gray accent colors</a:t>
            </a:r>
          </a:p>
        </p:txBody>
      </p:sp>
      <p:sp>
        <p:nvSpPr>
          <p:cNvPr id="36" name="TextBox 35"/>
          <p:cNvSpPr txBox="1"/>
          <p:nvPr/>
        </p:nvSpPr>
        <p:spPr>
          <a:xfrm>
            <a:off x="269241" y="5808227"/>
            <a:ext cx="3415563" cy="720545"/>
          </a:xfrm>
          <a:prstGeom prst="rect">
            <a:avLst/>
          </a:prstGeom>
          <a:noFill/>
        </p:spPr>
        <p:txBody>
          <a:bodyPr wrap="square" lIns="179285" tIns="143428" rIns="179285" bIns="143428" rtlCol="0">
            <a:spAutoFit/>
          </a:bodyPr>
          <a:lstStyle/>
          <a:p>
            <a:r>
              <a:rPr lang="en-US" sz="1400" dirty="0"/>
              <a:t>For more information on accessibility, visit: </a:t>
            </a:r>
            <a:r>
              <a:rPr lang="en-US" sz="1400" dirty="0">
                <a:hlinkClick r:id="rId3"/>
              </a:rPr>
              <a:t>Microsoft.com/enable</a:t>
            </a:r>
            <a:endParaRPr lang="en-US" sz="1400" dirty="0"/>
          </a:p>
        </p:txBody>
      </p:sp>
    </p:spTree>
    <p:extLst>
      <p:ext uri="{BB962C8B-B14F-4D97-AF65-F5344CB8AC3E}">
        <p14:creationId xmlns:p14="http://schemas.microsoft.com/office/powerpoint/2010/main" val="25560890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4" name="Table 123">
            <a:extLst>
              <a:ext uri="{FF2B5EF4-FFF2-40B4-BE49-F238E27FC236}">
                <a16:creationId xmlns:a16="http://schemas.microsoft.com/office/drawing/2014/main" id="{80E4D649-4728-AA4B-A9E9-77459E09BE31}"/>
              </a:ext>
            </a:extLst>
          </p:cNvPr>
          <p:cNvGraphicFramePr>
            <a:graphicFrameLocks noGrp="1"/>
          </p:cNvGraphicFramePr>
          <p:nvPr>
            <p:extLst>
              <p:ext uri="{D42A27DB-BD31-4B8C-83A1-F6EECF244321}">
                <p14:modId xmlns:p14="http://schemas.microsoft.com/office/powerpoint/2010/main" val="4258859090"/>
              </p:ext>
            </p:extLst>
          </p:nvPr>
        </p:nvGraphicFramePr>
        <p:xfrm>
          <a:off x="450102" y="906780"/>
          <a:ext cx="11284698" cy="5151120"/>
        </p:xfrm>
        <a:graphic>
          <a:graphicData uri="http://schemas.openxmlformats.org/drawingml/2006/table">
            <a:tbl>
              <a:tblPr bandRow="1">
                <a:tableStyleId>{2D5ABB26-0587-4C30-8999-92F81FD0307C}</a:tableStyleId>
              </a:tblPr>
              <a:tblGrid>
                <a:gridCol w="1880783">
                  <a:extLst>
                    <a:ext uri="{9D8B030D-6E8A-4147-A177-3AD203B41FA5}">
                      <a16:colId xmlns:a16="http://schemas.microsoft.com/office/drawing/2014/main" val="3132866769"/>
                    </a:ext>
                  </a:extLst>
                </a:gridCol>
                <a:gridCol w="1880783">
                  <a:extLst>
                    <a:ext uri="{9D8B030D-6E8A-4147-A177-3AD203B41FA5}">
                      <a16:colId xmlns:a16="http://schemas.microsoft.com/office/drawing/2014/main" val="887579907"/>
                    </a:ext>
                  </a:extLst>
                </a:gridCol>
                <a:gridCol w="1880783">
                  <a:extLst>
                    <a:ext uri="{9D8B030D-6E8A-4147-A177-3AD203B41FA5}">
                      <a16:colId xmlns:a16="http://schemas.microsoft.com/office/drawing/2014/main" val="3701793015"/>
                    </a:ext>
                  </a:extLst>
                </a:gridCol>
                <a:gridCol w="1880783">
                  <a:extLst>
                    <a:ext uri="{9D8B030D-6E8A-4147-A177-3AD203B41FA5}">
                      <a16:colId xmlns:a16="http://schemas.microsoft.com/office/drawing/2014/main" val="1175166554"/>
                    </a:ext>
                  </a:extLst>
                </a:gridCol>
                <a:gridCol w="1880783">
                  <a:extLst>
                    <a:ext uri="{9D8B030D-6E8A-4147-A177-3AD203B41FA5}">
                      <a16:colId xmlns:a16="http://schemas.microsoft.com/office/drawing/2014/main" val="1852127725"/>
                    </a:ext>
                  </a:extLst>
                </a:gridCol>
                <a:gridCol w="1880783">
                  <a:extLst>
                    <a:ext uri="{9D8B030D-6E8A-4147-A177-3AD203B41FA5}">
                      <a16:colId xmlns:a16="http://schemas.microsoft.com/office/drawing/2014/main" val="1821367102"/>
                    </a:ext>
                  </a:extLst>
                </a:gridCol>
              </a:tblGrid>
              <a:tr h="0">
                <a:tc>
                  <a:txBody>
                    <a:bodyPr/>
                    <a:lstStyle/>
                    <a:p>
                      <a:pPr algn="ctr"/>
                      <a:r>
                        <a:rPr lang="en-US" sz="1000" dirty="0">
                          <a:solidFill>
                            <a:schemeClr val="accent1"/>
                          </a:solidFill>
                        </a:rPr>
                        <a:t>API Apps</a:t>
                      </a:r>
                    </a:p>
                  </a:txBody>
                  <a:tcPr marL="0" marR="0" marT="1097280" marB="0"/>
                </a:tc>
                <a:tc>
                  <a:txBody>
                    <a:bodyPr/>
                    <a:lstStyle/>
                    <a:p>
                      <a:pPr algn="ctr"/>
                      <a:r>
                        <a:rPr lang="en-US" sz="1000" dirty="0">
                          <a:solidFill>
                            <a:schemeClr val="accent1"/>
                          </a:solidFill>
                        </a:rPr>
                        <a:t>API Management</a:t>
                      </a:r>
                    </a:p>
                  </a:txBody>
                  <a:tcPr marL="0" marR="0" marT="1097280" marB="0"/>
                </a:tc>
                <a:tc>
                  <a:txBody>
                    <a:bodyPr/>
                    <a:lstStyle/>
                    <a:p>
                      <a:pPr algn="ctr"/>
                      <a:r>
                        <a:rPr lang="en-US" sz="1000" dirty="0">
                          <a:solidFill>
                            <a:schemeClr val="accent1"/>
                          </a:solidFill>
                        </a:rPr>
                        <a:t>App Service</a:t>
                      </a:r>
                    </a:p>
                  </a:txBody>
                  <a:tcPr marL="0" marR="0" marT="1097280" marB="0"/>
                </a:tc>
                <a:tc>
                  <a:txBody>
                    <a:bodyPr/>
                    <a:lstStyle/>
                    <a:p>
                      <a:pPr algn="ctr"/>
                      <a:r>
                        <a:rPr lang="en-US" sz="1000" dirty="0">
                          <a:solidFill>
                            <a:schemeClr val="accent1"/>
                          </a:solidFill>
                        </a:rPr>
                        <a:t>Applications Gateway</a:t>
                      </a:r>
                    </a:p>
                  </a:txBody>
                  <a:tcPr marL="0" marR="0" marT="1097280" marB="0"/>
                </a:tc>
                <a:tc>
                  <a:txBody>
                    <a:bodyPr/>
                    <a:lstStyle/>
                    <a:p>
                      <a:pPr algn="ctr"/>
                      <a:r>
                        <a:rPr lang="en-US" sz="1000" dirty="0">
                          <a:solidFill>
                            <a:schemeClr val="accent1"/>
                          </a:solidFill>
                        </a:rPr>
                        <a:t>Application Insights</a:t>
                      </a:r>
                    </a:p>
                  </a:txBody>
                  <a:tcPr marL="0" marR="0" marT="1097280" marB="0"/>
                </a:tc>
                <a:tc>
                  <a:txBody>
                    <a:bodyPr/>
                    <a:lstStyle/>
                    <a:p>
                      <a:pPr algn="ctr"/>
                      <a:r>
                        <a:rPr lang="en-US" sz="1000" dirty="0">
                          <a:solidFill>
                            <a:schemeClr val="accent1"/>
                          </a:solidFill>
                        </a:rPr>
                        <a:t>Automation</a:t>
                      </a:r>
                    </a:p>
                  </a:txBody>
                  <a:tcPr marL="0" marR="0" marT="1097280" marB="0"/>
                </a:tc>
                <a:extLst>
                  <a:ext uri="{0D108BD9-81ED-4DB2-BD59-A6C34878D82A}">
                    <a16:rowId xmlns:a16="http://schemas.microsoft.com/office/drawing/2014/main" val="975697945"/>
                  </a:ext>
                </a:extLst>
              </a:tr>
              <a:tr h="0">
                <a:tc>
                  <a:txBody>
                    <a:bodyPr/>
                    <a:lstStyle/>
                    <a:p>
                      <a:pPr algn="ctr"/>
                      <a:r>
                        <a:rPr lang="en-US" sz="1000" dirty="0">
                          <a:solidFill>
                            <a:schemeClr val="accent1"/>
                          </a:solidFill>
                        </a:rPr>
                        <a:t>Azure</a:t>
                      </a:r>
                    </a:p>
                  </a:txBody>
                  <a:tcPr marL="0" marR="0" marT="1097280" marB="0"/>
                </a:tc>
                <a:tc>
                  <a:txBody>
                    <a:bodyPr/>
                    <a:lstStyle/>
                    <a:p>
                      <a:pPr algn="ctr"/>
                      <a:r>
                        <a:rPr lang="en-US" sz="1000" dirty="0">
                          <a:solidFill>
                            <a:schemeClr val="accent1"/>
                          </a:solidFill>
                        </a:rPr>
                        <a:t>Azure Active Directory</a:t>
                      </a:r>
                    </a:p>
                  </a:txBody>
                  <a:tcPr marL="0" marR="0" marT="1097280" marB="0"/>
                </a:tc>
                <a:tc>
                  <a:txBody>
                    <a:bodyPr/>
                    <a:lstStyle/>
                    <a:p>
                      <a:pPr algn="ctr"/>
                      <a:r>
                        <a:rPr lang="en-US" sz="1000" dirty="0">
                          <a:solidFill>
                            <a:schemeClr val="accent1"/>
                          </a:solidFill>
                        </a:rPr>
                        <a:t>Azure Advisor</a:t>
                      </a:r>
                    </a:p>
                  </a:txBody>
                  <a:tcPr marL="0" marR="0" marT="1097280" marB="0"/>
                </a:tc>
                <a:tc>
                  <a:txBody>
                    <a:bodyPr/>
                    <a:lstStyle/>
                    <a:p>
                      <a:pPr algn="ctr"/>
                      <a:r>
                        <a:rPr lang="en-US" sz="1000" dirty="0">
                          <a:solidFill>
                            <a:schemeClr val="accent1"/>
                          </a:solidFill>
                        </a:rPr>
                        <a:t>Azure Analysis Services</a:t>
                      </a:r>
                    </a:p>
                  </a:txBody>
                  <a:tcPr marL="0" marR="0" marT="1097280" marB="0"/>
                </a:tc>
                <a:tc>
                  <a:txBody>
                    <a:bodyPr/>
                    <a:lstStyle/>
                    <a:p>
                      <a:pPr algn="ctr"/>
                      <a:r>
                        <a:rPr lang="en-US" sz="1000" dirty="0">
                          <a:solidFill>
                            <a:schemeClr val="accent1"/>
                          </a:solidFill>
                        </a:rPr>
                        <a:t>Azure Backup</a:t>
                      </a:r>
                    </a:p>
                  </a:txBody>
                  <a:tcPr marL="0" marR="0" marT="1097280" marB="0"/>
                </a:tc>
                <a:tc>
                  <a:txBody>
                    <a:bodyPr/>
                    <a:lstStyle/>
                    <a:p>
                      <a:pPr algn="ctr"/>
                      <a:r>
                        <a:rPr lang="en-US" sz="1000" dirty="0">
                          <a:solidFill>
                            <a:schemeClr val="accent1"/>
                          </a:solidFill>
                        </a:rPr>
                        <a:t>Azure Bot Services</a:t>
                      </a:r>
                    </a:p>
                  </a:txBody>
                  <a:tcPr marL="0" marR="0" marT="1097280" marB="0"/>
                </a:tc>
                <a:extLst>
                  <a:ext uri="{0D108BD9-81ED-4DB2-BD59-A6C34878D82A}">
                    <a16:rowId xmlns:a16="http://schemas.microsoft.com/office/drawing/2014/main" val="2186356422"/>
                  </a:ext>
                </a:extLst>
              </a:tr>
              <a:tr h="0">
                <a:tc>
                  <a:txBody>
                    <a:bodyPr/>
                    <a:lstStyle/>
                    <a:p>
                      <a:pPr algn="ctr"/>
                      <a:r>
                        <a:rPr lang="en-US" sz="1000" dirty="0">
                          <a:solidFill>
                            <a:schemeClr val="accent1"/>
                          </a:solidFill>
                        </a:rPr>
                        <a:t>Azure Cache </a:t>
                      </a:r>
                      <a:r>
                        <a:rPr lang="en-US" sz="1000" dirty="0" err="1">
                          <a:solidFill>
                            <a:schemeClr val="accent1"/>
                          </a:solidFill>
                        </a:rPr>
                        <a:t>Redis</a:t>
                      </a:r>
                      <a:r>
                        <a:rPr lang="en-US" sz="1000" dirty="0">
                          <a:solidFill>
                            <a:schemeClr val="accent1"/>
                          </a:solidFill>
                        </a:rPr>
                        <a:t> </a:t>
                      </a:r>
                      <a:br>
                        <a:rPr lang="en-US" sz="1000" dirty="0">
                          <a:solidFill>
                            <a:schemeClr val="accent1"/>
                          </a:solidFill>
                        </a:rPr>
                      </a:br>
                      <a:r>
                        <a:rPr lang="en-US" sz="1000" dirty="0">
                          <a:solidFill>
                            <a:schemeClr val="accent1"/>
                          </a:solidFill>
                        </a:rPr>
                        <a:t>Product Icon</a:t>
                      </a:r>
                    </a:p>
                  </a:txBody>
                  <a:tcPr marL="0" marR="0" marT="1097280" marB="0"/>
                </a:tc>
                <a:tc>
                  <a:txBody>
                    <a:bodyPr/>
                    <a:lstStyle/>
                    <a:p>
                      <a:pPr algn="ctr"/>
                      <a:r>
                        <a:rPr lang="en-US" sz="1000" dirty="0">
                          <a:solidFill>
                            <a:schemeClr val="accent1"/>
                          </a:solidFill>
                        </a:rPr>
                        <a:t>Azure Container Registry</a:t>
                      </a:r>
                    </a:p>
                  </a:txBody>
                  <a:tcPr marL="0" marR="0" marT="1097280" marB="0"/>
                </a:tc>
                <a:tc>
                  <a:txBody>
                    <a:bodyPr/>
                    <a:lstStyle/>
                    <a:p>
                      <a:pPr algn="ctr"/>
                      <a:r>
                        <a:rPr lang="en-US" sz="1000" dirty="0">
                          <a:solidFill>
                            <a:schemeClr val="accent1"/>
                          </a:solidFill>
                        </a:rPr>
                        <a:t>Azure Container Service</a:t>
                      </a:r>
                    </a:p>
                    <a:p>
                      <a:pPr algn="ctr"/>
                      <a:r>
                        <a:rPr lang="en-US" sz="1000" dirty="0">
                          <a:solidFill>
                            <a:schemeClr val="accent1"/>
                          </a:solidFill>
                        </a:rPr>
                        <a:t>ACS &amp; AKS</a:t>
                      </a:r>
                    </a:p>
                  </a:txBody>
                  <a:tcPr marL="0" marR="0" marT="1097280" marB="0"/>
                </a:tc>
                <a:tc>
                  <a:txBody>
                    <a:bodyPr/>
                    <a:lstStyle/>
                    <a:p>
                      <a:pPr algn="ctr"/>
                      <a:r>
                        <a:rPr lang="en-US" sz="1000" dirty="0">
                          <a:solidFill>
                            <a:schemeClr val="accent1"/>
                          </a:solidFill>
                        </a:rPr>
                        <a:t>Azure Content Delivery Network</a:t>
                      </a:r>
                    </a:p>
                  </a:txBody>
                  <a:tcPr marL="0" marR="0" marT="1097280" marB="0"/>
                </a:tc>
                <a:tc>
                  <a:txBody>
                    <a:bodyPr/>
                    <a:lstStyle/>
                    <a:p>
                      <a:pPr algn="ctr"/>
                      <a:r>
                        <a:rPr lang="en-US" sz="1000" dirty="0">
                          <a:solidFill>
                            <a:schemeClr val="accent1"/>
                          </a:solidFill>
                        </a:rPr>
                        <a:t>Azure Database </a:t>
                      </a:r>
                      <a:br>
                        <a:rPr lang="en-US" sz="1000" dirty="0">
                          <a:solidFill>
                            <a:schemeClr val="accent1"/>
                          </a:solidFill>
                        </a:rPr>
                      </a:br>
                      <a:r>
                        <a:rPr lang="en-US" sz="1000" dirty="0">
                          <a:solidFill>
                            <a:schemeClr val="accent1"/>
                          </a:solidFill>
                        </a:rPr>
                        <a:t>for PostgreSQL</a:t>
                      </a:r>
                    </a:p>
                  </a:txBody>
                  <a:tcPr marL="0" marR="0" marT="1097280" marB="0"/>
                </a:tc>
                <a:tc>
                  <a:txBody>
                    <a:bodyPr/>
                    <a:lstStyle/>
                    <a:p>
                      <a:pPr algn="ctr"/>
                      <a:r>
                        <a:rPr lang="en-US" sz="1000" dirty="0">
                          <a:solidFill>
                            <a:schemeClr val="accent1"/>
                          </a:solidFill>
                        </a:rPr>
                        <a:t>Azure Database </a:t>
                      </a:r>
                      <a:br>
                        <a:rPr lang="en-US" sz="1000" dirty="0">
                          <a:solidFill>
                            <a:schemeClr val="accent1"/>
                          </a:solidFill>
                        </a:rPr>
                      </a:br>
                      <a:r>
                        <a:rPr lang="en-US" sz="1000" dirty="0">
                          <a:solidFill>
                            <a:schemeClr val="accent1"/>
                          </a:solidFill>
                        </a:rPr>
                        <a:t>Migration Service</a:t>
                      </a:r>
                    </a:p>
                  </a:txBody>
                  <a:tcPr marL="0" marR="0" marT="1097280" marB="0"/>
                </a:tc>
                <a:extLst>
                  <a:ext uri="{0D108BD9-81ED-4DB2-BD59-A6C34878D82A}">
                    <a16:rowId xmlns:a16="http://schemas.microsoft.com/office/drawing/2014/main" val="64962515"/>
                  </a:ext>
                </a:extLst>
              </a:tr>
              <a:tr h="0">
                <a:tc>
                  <a:txBody>
                    <a:bodyPr/>
                    <a:lstStyle/>
                    <a:p>
                      <a:pPr algn="ctr"/>
                      <a:r>
                        <a:rPr lang="en-US" sz="1000" dirty="0">
                          <a:solidFill>
                            <a:schemeClr val="accent1"/>
                          </a:solidFill>
                        </a:rPr>
                        <a:t>Azure DDoS Protection</a:t>
                      </a:r>
                    </a:p>
                  </a:txBody>
                  <a:tcPr marL="0" marR="0" marT="1097280" marB="0"/>
                </a:tc>
                <a:tc>
                  <a:txBody>
                    <a:bodyPr/>
                    <a:lstStyle/>
                    <a:p>
                      <a:pPr algn="ctr"/>
                      <a:r>
                        <a:rPr lang="en-US" sz="1000" dirty="0">
                          <a:solidFill>
                            <a:schemeClr val="accent1"/>
                          </a:solidFill>
                        </a:rPr>
                        <a:t>Azure </a:t>
                      </a:r>
                      <a:r>
                        <a:rPr lang="en-US" sz="1000" dirty="0" err="1">
                          <a:solidFill>
                            <a:schemeClr val="accent1"/>
                          </a:solidFill>
                        </a:rPr>
                        <a:t>DevTest</a:t>
                      </a:r>
                      <a:r>
                        <a:rPr lang="en-US" sz="1000" dirty="0">
                          <a:solidFill>
                            <a:schemeClr val="accent1"/>
                          </a:solidFill>
                        </a:rPr>
                        <a:t> Labs</a:t>
                      </a:r>
                    </a:p>
                  </a:txBody>
                  <a:tcPr marL="0" marR="0" marT="1097280" marB="0"/>
                </a:tc>
                <a:tc>
                  <a:txBody>
                    <a:bodyPr/>
                    <a:lstStyle/>
                    <a:p>
                      <a:pPr algn="ctr"/>
                      <a:r>
                        <a:rPr lang="en-US" sz="1000" dirty="0">
                          <a:solidFill>
                            <a:schemeClr val="accent1"/>
                          </a:solidFill>
                        </a:rPr>
                        <a:t>Azure DNS</a:t>
                      </a:r>
                    </a:p>
                  </a:txBody>
                  <a:tcPr marL="0" marR="0" marT="1097280" marB="0"/>
                </a:tc>
                <a:tc>
                  <a:txBody>
                    <a:bodyPr/>
                    <a:lstStyle/>
                    <a:p>
                      <a:pPr algn="ctr"/>
                      <a:r>
                        <a:rPr lang="en-US" sz="1000" dirty="0">
                          <a:solidFill>
                            <a:schemeClr val="accent1"/>
                          </a:solidFill>
                        </a:rPr>
                        <a:t>Azure Event Grid</a:t>
                      </a:r>
                    </a:p>
                  </a:txBody>
                  <a:tcPr marL="0" marR="0" marT="1097280" marB="0"/>
                </a:tc>
                <a:tc>
                  <a:txBody>
                    <a:bodyPr/>
                    <a:lstStyle/>
                    <a:p>
                      <a:pPr algn="ctr"/>
                      <a:r>
                        <a:rPr lang="en-US" sz="1000" dirty="0">
                          <a:solidFill>
                            <a:schemeClr val="accent1"/>
                          </a:solidFill>
                        </a:rPr>
                        <a:t>Azure Functions</a:t>
                      </a:r>
                    </a:p>
                  </a:txBody>
                  <a:tcPr marL="0" marR="0" marT="1097280" marB="0"/>
                </a:tc>
                <a:tc>
                  <a:txBody>
                    <a:bodyPr/>
                    <a:lstStyle/>
                    <a:p>
                      <a:pPr algn="ctr"/>
                      <a:r>
                        <a:rPr lang="en-US" sz="1000" dirty="0">
                          <a:solidFill>
                            <a:schemeClr val="accent1"/>
                          </a:solidFill>
                        </a:rPr>
                        <a:t>Azure Media Player</a:t>
                      </a:r>
                    </a:p>
                  </a:txBody>
                  <a:tcPr marL="0" marR="0" marT="1097280" marB="0"/>
                </a:tc>
                <a:extLst>
                  <a:ext uri="{0D108BD9-81ED-4DB2-BD59-A6C34878D82A}">
                    <a16:rowId xmlns:a16="http://schemas.microsoft.com/office/drawing/2014/main" val="2137996298"/>
                  </a:ext>
                </a:extLst>
              </a:tr>
            </a:tbl>
          </a:graphicData>
        </a:graphic>
      </p:graphicFrame>
      <p:sp>
        <p:nvSpPr>
          <p:cNvPr id="2" name="Title 1">
            <a:extLst>
              <a:ext uri="{FF2B5EF4-FFF2-40B4-BE49-F238E27FC236}">
                <a16:creationId xmlns:a16="http://schemas.microsoft.com/office/drawing/2014/main" id="{ADCB85F0-1E66-ED42-AE33-78BED14BE350}"/>
              </a:ext>
            </a:extLst>
          </p:cNvPr>
          <p:cNvSpPr>
            <a:spLocks noGrp="1"/>
          </p:cNvSpPr>
          <p:nvPr>
            <p:ph type="title"/>
          </p:nvPr>
        </p:nvSpPr>
        <p:spPr/>
        <p:txBody>
          <a:bodyPr>
            <a:normAutofit/>
          </a:bodyPr>
          <a:lstStyle/>
          <a:p>
            <a:r>
              <a:rPr lang="en-US" sz="2800" dirty="0"/>
              <a:t>ICON SVGs</a:t>
            </a:r>
          </a:p>
        </p:txBody>
      </p:sp>
      <p:pic>
        <p:nvPicPr>
          <p:cNvPr id="100" name="Graphic 99">
            <a:extLst>
              <a:ext uri="{FF2B5EF4-FFF2-40B4-BE49-F238E27FC236}">
                <a16:creationId xmlns:a16="http://schemas.microsoft.com/office/drawing/2014/main" id="{D23D735B-60C6-D043-8CE5-B382AD2A52D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6541" y="1198578"/>
            <a:ext cx="610066" cy="678136"/>
          </a:xfrm>
          <a:prstGeom prst="rect">
            <a:avLst/>
          </a:prstGeom>
        </p:spPr>
      </p:pic>
      <p:pic>
        <p:nvPicPr>
          <p:cNvPr id="101" name="Graphic 100">
            <a:extLst>
              <a:ext uri="{FF2B5EF4-FFF2-40B4-BE49-F238E27FC236}">
                <a16:creationId xmlns:a16="http://schemas.microsoft.com/office/drawing/2014/main" id="{B34E287D-350A-514E-9285-54909AFAD25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37541" y="1245816"/>
            <a:ext cx="673072" cy="583660"/>
          </a:xfrm>
          <a:prstGeom prst="rect">
            <a:avLst/>
          </a:prstGeom>
        </p:spPr>
      </p:pic>
      <p:pic>
        <p:nvPicPr>
          <p:cNvPr id="102" name="Graphic 101">
            <a:extLst>
              <a:ext uri="{FF2B5EF4-FFF2-40B4-BE49-F238E27FC236}">
                <a16:creationId xmlns:a16="http://schemas.microsoft.com/office/drawing/2014/main" id="{97DC7D92-0BC8-E44F-9B78-3E2939EF080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71977" y="1273134"/>
            <a:ext cx="530047" cy="529024"/>
          </a:xfrm>
          <a:prstGeom prst="rect">
            <a:avLst/>
          </a:prstGeom>
        </p:spPr>
      </p:pic>
      <p:pic>
        <p:nvPicPr>
          <p:cNvPr id="103" name="Graphic 102">
            <a:extLst>
              <a:ext uri="{FF2B5EF4-FFF2-40B4-BE49-F238E27FC236}">
                <a16:creationId xmlns:a16="http://schemas.microsoft.com/office/drawing/2014/main" id="{9E65E4DD-6949-844B-9C4B-7B40693C15F1}"/>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42532" y="1208424"/>
            <a:ext cx="658444" cy="658444"/>
          </a:xfrm>
          <a:prstGeom prst="rect">
            <a:avLst/>
          </a:prstGeom>
        </p:spPr>
      </p:pic>
      <p:pic>
        <p:nvPicPr>
          <p:cNvPr id="104" name="Graphic 103">
            <a:extLst>
              <a:ext uri="{FF2B5EF4-FFF2-40B4-BE49-F238E27FC236}">
                <a16:creationId xmlns:a16="http://schemas.microsoft.com/office/drawing/2014/main" id="{D769BBFA-1520-5D40-8718-CCE3BF7841F1}"/>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714360" y="1245816"/>
            <a:ext cx="380648" cy="583660"/>
          </a:xfrm>
          <a:prstGeom prst="rect">
            <a:avLst/>
          </a:prstGeom>
        </p:spPr>
      </p:pic>
      <p:pic>
        <p:nvPicPr>
          <p:cNvPr id="105" name="Graphic 104">
            <a:extLst>
              <a:ext uri="{FF2B5EF4-FFF2-40B4-BE49-F238E27FC236}">
                <a16:creationId xmlns:a16="http://schemas.microsoft.com/office/drawing/2014/main" id="{B6378C86-5A36-D440-B5A6-1C990DE32D70}"/>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53455" y="1245816"/>
            <a:ext cx="646926" cy="583660"/>
          </a:xfrm>
          <a:prstGeom prst="rect">
            <a:avLst/>
          </a:prstGeom>
        </p:spPr>
      </p:pic>
      <p:pic>
        <p:nvPicPr>
          <p:cNvPr id="106" name="Graphic 105">
            <a:extLst>
              <a:ext uri="{FF2B5EF4-FFF2-40B4-BE49-F238E27FC236}">
                <a16:creationId xmlns:a16="http://schemas.microsoft.com/office/drawing/2014/main" id="{3DFE2A61-19AD-8343-9370-3868D73770BE}"/>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85101" y="2622245"/>
            <a:ext cx="632946" cy="489428"/>
          </a:xfrm>
          <a:prstGeom prst="rect">
            <a:avLst/>
          </a:prstGeom>
        </p:spPr>
      </p:pic>
      <p:pic>
        <p:nvPicPr>
          <p:cNvPr id="107" name="Graphic 106">
            <a:extLst>
              <a:ext uri="{FF2B5EF4-FFF2-40B4-BE49-F238E27FC236}">
                <a16:creationId xmlns:a16="http://schemas.microsoft.com/office/drawing/2014/main" id="{24BA9BF1-F187-2341-BF60-F2156DF7451E}"/>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937541" y="2530423"/>
            <a:ext cx="673072" cy="673072"/>
          </a:xfrm>
          <a:prstGeom prst="rect">
            <a:avLst/>
          </a:prstGeom>
        </p:spPr>
      </p:pic>
      <p:pic>
        <p:nvPicPr>
          <p:cNvPr id="108" name="Graphic 107">
            <a:extLst>
              <a:ext uri="{FF2B5EF4-FFF2-40B4-BE49-F238E27FC236}">
                <a16:creationId xmlns:a16="http://schemas.microsoft.com/office/drawing/2014/main" id="{9604388A-CBE4-254F-A0D7-02AF4D84623E}"/>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810040" y="2539999"/>
            <a:ext cx="653920" cy="653920"/>
          </a:xfrm>
          <a:prstGeom prst="rect">
            <a:avLst/>
          </a:prstGeom>
        </p:spPr>
      </p:pic>
      <p:pic>
        <p:nvPicPr>
          <p:cNvPr id="109" name="Graphic 108">
            <a:extLst>
              <a:ext uri="{FF2B5EF4-FFF2-40B4-BE49-F238E27FC236}">
                <a16:creationId xmlns:a16="http://schemas.microsoft.com/office/drawing/2014/main" id="{4DF257C8-0B9A-7245-856B-3F427A52F644}"/>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691503" y="2562194"/>
            <a:ext cx="760502" cy="609530"/>
          </a:xfrm>
          <a:prstGeom prst="rect">
            <a:avLst/>
          </a:prstGeom>
        </p:spPr>
      </p:pic>
      <p:pic>
        <p:nvPicPr>
          <p:cNvPr id="110" name="Graphic 109">
            <a:extLst>
              <a:ext uri="{FF2B5EF4-FFF2-40B4-BE49-F238E27FC236}">
                <a16:creationId xmlns:a16="http://schemas.microsoft.com/office/drawing/2014/main" id="{321045C0-B0BD-924C-84EC-8774710FED4D}"/>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578105" y="2562194"/>
            <a:ext cx="653158" cy="609530"/>
          </a:xfrm>
          <a:prstGeom prst="rect">
            <a:avLst/>
          </a:prstGeom>
        </p:spPr>
      </p:pic>
      <p:pic>
        <p:nvPicPr>
          <p:cNvPr id="111" name="Graphic 110">
            <a:extLst>
              <a:ext uri="{FF2B5EF4-FFF2-40B4-BE49-F238E27FC236}">
                <a16:creationId xmlns:a16="http://schemas.microsoft.com/office/drawing/2014/main" id="{EA199612-5EF7-5F4A-9B18-512774414375}"/>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485088" y="2575129"/>
            <a:ext cx="583660" cy="583660"/>
          </a:xfrm>
          <a:prstGeom prst="rect">
            <a:avLst/>
          </a:prstGeom>
        </p:spPr>
      </p:pic>
      <p:pic>
        <p:nvPicPr>
          <p:cNvPr id="112" name="Graphic 111">
            <a:extLst>
              <a:ext uri="{FF2B5EF4-FFF2-40B4-BE49-F238E27FC236}">
                <a16:creationId xmlns:a16="http://schemas.microsoft.com/office/drawing/2014/main" id="{DC3B8EDA-8970-A24A-B6C2-453CB9B1A823}"/>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09843" y="3946376"/>
            <a:ext cx="583461" cy="489428"/>
          </a:xfrm>
          <a:prstGeom prst="rect">
            <a:avLst/>
          </a:prstGeom>
        </p:spPr>
      </p:pic>
      <p:pic>
        <p:nvPicPr>
          <p:cNvPr id="113" name="Graphic 112">
            <a:extLst>
              <a:ext uri="{FF2B5EF4-FFF2-40B4-BE49-F238E27FC236}">
                <a16:creationId xmlns:a16="http://schemas.microsoft.com/office/drawing/2014/main" id="{C0CEC3BF-7049-9A43-A743-2DC1B4DF7768}"/>
              </a:ext>
            </a:extLst>
          </p:cNvPr>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937541" y="3899340"/>
            <a:ext cx="673072" cy="583499"/>
          </a:xfrm>
          <a:prstGeom prst="rect">
            <a:avLst/>
          </a:prstGeom>
        </p:spPr>
      </p:pic>
      <p:pic>
        <p:nvPicPr>
          <p:cNvPr id="114" name="Graphic 113">
            <a:extLst>
              <a:ext uri="{FF2B5EF4-FFF2-40B4-BE49-F238E27FC236}">
                <a16:creationId xmlns:a16="http://schemas.microsoft.com/office/drawing/2014/main" id="{49808B00-CAB6-F84B-83C1-88C34B122770}"/>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4810040" y="3949690"/>
            <a:ext cx="653920" cy="482800"/>
          </a:xfrm>
          <a:prstGeom prst="rect">
            <a:avLst/>
          </a:prstGeom>
        </p:spPr>
      </p:pic>
      <p:pic>
        <p:nvPicPr>
          <p:cNvPr id="115" name="Graphic 114">
            <a:extLst>
              <a:ext uri="{FF2B5EF4-FFF2-40B4-BE49-F238E27FC236}">
                <a16:creationId xmlns:a16="http://schemas.microsoft.com/office/drawing/2014/main" id="{CAD38299-5CE1-694C-919C-F74A30A8EC36}"/>
              </a:ext>
            </a:extLst>
          </p:cNvPr>
          <p:cNvPicPr>
            <a:picLocks noChangeAspect="1"/>
          </p:cNvPicPr>
          <p:nvPr/>
        </p:nvPicPr>
        <p:blipFill>
          <a:blip r:embed="rId33" cstate="print">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6691503" y="4016342"/>
            <a:ext cx="760502" cy="349495"/>
          </a:xfrm>
          <a:prstGeom prst="rect">
            <a:avLst/>
          </a:prstGeom>
        </p:spPr>
      </p:pic>
      <p:pic>
        <p:nvPicPr>
          <p:cNvPr id="116" name="Graphic 115">
            <a:extLst>
              <a:ext uri="{FF2B5EF4-FFF2-40B4-BE49-F238E27FC236}">
                <a16:creationId xmlns:a16="http://schemas.microsoft.com/office/drawing/2014/main" id="{6D76D494-255F-8A4F-AD21-4BE92E3B9B8B}"/>
              </a:ext>
            </a:extLst>
          </p:cNvPr>
          <p:cNvPicPr>
            <a:picLocks noChangeAspect="1"/>
          </p:cNvPicPr>
          <p:nvPr/>
        </p:nvPicPr>
        <p:blipFill>
          <a:blip r:embed="rId35" cstate="print">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8665502" y="3886325"/>
            <a:ext cx="478365" cy="609530"/>
          </a:xfrm>
          <a:prstGeom prst="rect">
            <a:avLst/>
          </a:prstGeom>
        </p:spPr>
      </p:pic>
      <p:pic>
        <p:nvPicPr>
          <p:cNvPr id="117" name="Graphic 116">
            <a:extLst>
              <a:ext uri="{FF2B5EF4-FFF2-40B4-BE49-F238E27FC236}">
                <a16:creationId xmlns:a16="http://schemas.microsoft.com/office/drawing/2014/main" id="{3C860DF5-5B41-1443-A06D-545A99DAEAE9}"/>
              </a:ext>
            </a:extLst>
          </p:cNvPr>
          <p:cNvPicPr>
            <a:picLocks noChangeAspect="1"/>
          </p:cNvPicPr>
          <p:nvPr/>
        </p:nvPicPr>
        <p:blipFill>
          <a:blip r:embed="rId37" cstate="print">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0548772" y="3899260"/>
            <a:ext cx="456293" cy="583660"/>
          </a:xfrm>
          <a:prstGeom prst="rect">
            <a:avLst/>
          </a:prstGeom>
        </p:spPr>
      </p:pic>
      <p:pic>
        <p:nvPicPr>
          <p:cNvPr id="118" name="Graphic 117">
            <a:extLst>
              <a:ext uri="{FF2B5EF4-FFF2-40B4-BE49-F238E27FC236}">
                <a16:creationId xmlns:a16="http://schemas.microsoft.com/office/drawing/2014/main" id="{62AD6513-874C-7C46-9AAD-85BF32A9E215}"/>
              </a:ext>
            </a:extLst>
          </p:cNvPr>
          <p:cNvPicPr>
            <a:picLocks noChangeAspect="1"/>
          </p:cNvPicPr>
          <p:nvPr/>
        </p:nvPicPr>
        <p:blipFill>
          <a:blip r:embed="rId39" cstate="print">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177914" y="5209912"/>
            <a:ext cx="447318" cy="610296"/>
          </a:xfrm>
          <a:prstGeom prst="rect">
            <a:avLst/>
          </a:prstGeom>
        </p:spPr>
      </p:pic>
      <p:pic>
        <p:nvPicPr>
          <p:cNvPr id="119" name="Graphic 118">
            <a:extLst>
              <a:ext uri="{FF2B5EF4-FFF2-40B4-BE49-F238E27FC236}">
                <a16:creationId xmlns:a16="http://schemas.microsoft.com/office/drawing/2014/main" id="{5056A146-2C3E-F34E-B506-7B329708FFE3}"/>
              </a:ext>
            </a:extLst>
          </p:cNvPr>
          <p:cNvPicPr>
            <a:picLocks noChangeAspect="1"/>
          </p:cNvPicPr>
          <p:nvPr/>
        </p:nvPicPr>
        <p:blipFill>
          <a:blip r:embed="rId41" cstate="print">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2980563" y="5223310"/>
            <a:ext cx="587028" cy="583499"/>
          </a:xfrm>
          <a:prstGeom prst="rect">
            <a:avLst/>
          </a:prstGeom>
        </p:spPr>
      </p:pic>
      <p:pic>
        <p:nvPicPr>
          <p:cNvPr id="120" name="Graphic 119">
            <a:extLst>
              <a:ext uri="{FF2B5EF4-FFF2-40B4-BE49-F238E27FC236}">
                <a16:creationId xmlns:a16="http://schemas.microsoft.com/office/drawing/2014/main" id="{6ACABBB1-D893-2746-B801-23DC6FC0BAB5}"/>
              </a:ext>
            </a:extLst>
          </p:cNvPr>
          <p:cNvPicPr>
            <a:picLocks noChangeAspect="1"/>
          </p:cNvPicPr>
          <p:nvPr/>
        </p:nvPicPr>
        <p:blipFill>
          <a:blip r:embed="rId43" cstate="print">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4854406" y="5233015"/>
            <a:ext cx="565188" cy="564090"/>
          </a:xfrm>
          <a:prstGeom prst="rect">
            <a:avLst/>
          </a:prstGeom>
        </p:spPr>
      </p:pic>
      <p:pic>
        <p:nvPicPr>
          <p:cNvPr id="121" name="Graphic 120">
            <a:extLst>
              <a:ext uri="{FF2B5EF4-FFF2-40B4-BE49-F238E27FC236}">
                <a16:creationId xmlns:a16="http://schemas.microsoft.com/office/drawing/2014/main" id="{DB0A1939-4112-5949-B6EB-DC54320E552D}"/>
              </a:ext>
            </a:extLst>
          </p:cNvPr>
          <p:cNvPicPr>
            <a:picLocks noChangeAspect="1"/>
          </p:cNvPicPr>
          <p:nvPr/>
        </p:nvPicPr>
        <p:blipFill>
          <a:blip r:embed="rId45" cstate="print">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6848228" y="5291535"/>
            <a:ext cx="447052" cy="447050"/>
          </a:xfrm>
          <a:prstGeom prst="rect">
            <a:avLst/>
          </a:prstGeom>
        </p:spPr>
      </p:pic>
      <p:pic>
        <p:nvPicPr>
          <p:cNvPr id="122" name="Graphic 121">
            <a:extLst>
              <a:ext uri="{FF2B5EF4-FFF2-40B4-BE49-F238E27FC236}">
                <a16:creationId xmlns:a16="http://schemas.microsoft.com/office/drawing/2014/main" id="{AAAB20CD-1EF4-1047-ADA5-937307AC47B0}"/>
              </a:ext>
            </a:extLst>
          </p:cNvPr>
          <p:cNvPicPr>
            <a:picLocks noChangeAspect="1"/>
          </p:cNvPicPr>
          <p:nvPr/>
        </p:nvPicPr>
        <p:blipFill>
          <a:blip r:embed="rId47" cstate="print">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8598736" y="5233015"/>
            <a:ext cx="611896" cy="564090"/>
          </a:xfrm>
          <a:prstGeom prst="rect">
            <a:avLst/>
          </a:prstGeom>
        </p:spPr>
      </p:pic>
      <p:pic>
        <p:nvPicPr>
          <p:cNvPr id="123" name="Graphic 122">
            <a:extLst>
              <a:ext uri="{FF2B5EF4-FFF2-40B4-BE49-F238E27FC236}">
                <a16:creationId xmlns:a16="http://schemas.microsoft.com/office/drawing/2014/main" id="{1C432549-9F59-E24E-9218-4BD547D3514B}"/>
              </a:ext>
            </a:extLst>
          </p:cNvPr>
          <p:cNvPicPr>
            <a:picLocks noChangeAspect="1"/>
          </p:cNvPicPr>
          <p:nvPr/>
        </p:nvPicPr>
        <p:blipFill>
          <a:blip r:embed="rId49" cstate="print">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10485087" y="5223230"/>
            <a:ext cx="583662" cy="583660"/>
          </a:xfrm>
          <a:prstGeom prst="rect">
            <a:avLst/>
          </a:prstGeom>
        </p:spPr>
      </p:pic>
    </p:spTree>
    <p:extLst>
      <p:ext uri="{BB962C8B-B14F-4D97-AF65-F5344CB8AC3E}">
        <p14:creationId xmlns:p14="http://schemas.microsoft.com/office/powerpoint/2010/main" val="2393036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4" name="Table 123">
            <a:extLst>
              <a:ext uri="{FF2B5EF4-FFF2-40B4-BE49-F238E27FC236}">
                <a16:creationId xmlns:a16="http://schemas.microsoft.com/office/drawing/2014/main" id="{80E4D649-4728-AA4B-A9E9-77459E09BE31}"/>
              </a:ext>
            </a:extLst>
          </p:cNvPr>
          <p:cNvGraphicFramePr>
            <a:graphicFrameLocks noGrp="1"/>
          </p:cNvGraphicFramePr>
          <p:nvPr/>
        </p:nvGraphicFramePr>
        <p:xfrm>
          <a:off x="450102" y="906780"/>
          <a:ext cx="11284698" cy="4998720"/>
        </p:xfrm>
        <a:graphic>
          <a:graphicData uri="http://schemas.openxmlformats.org/drawingml/2006/table">
            <a:tbl>
              <a:tblPr bandRow="1">
                <a:tableStyleId>{2D5ABB26-0587-4C30-8999-92F81FD0307C}</a:tableStyleId>
              </a:tblPr>
              <a:tblGrid>
                <a:gridCol w="1880783">
                  <a:extLst>
                    <a:ext uri="{9D8B030D-6E8A-4147-A177-3AD203B41FA5}">
                      <a16:colId xmlns:a16="http://schemas.microsoft.com/office/drawing/2014/main" val="3132866769"/>
                    </a:ext>
                  </a:extLst>
                </a:gridCol>
                <a:gridCol w="1880783">
                  <a:extLst>
                    <a:ext uri="{9D8B030D-6E8A-4147-A177-3AD203B41FA5}">
                      <a16:colId xmlns:a16="http://schemas.microsoft.com/office/drawing/2014/main" val="887579907"/>
                    </a:ext>
                  </a:extLst>
                </a:gridCol>
                <a:gridCol w="1880783">
                  <a:extLst>
                    <a:ext uri="{9D8B030D-6E8A-4147-A177-3AD203B41FA5}">
                      <a16:colId xmlns:a16="http://schemas.microsoft.com/office/drawing/2014/main" val="3701793015"/>
                    </a:ext>
                  </a:extLst>
                </a:gridCol>
                <a:gridCol w="1880783">
                  <a:extLst>
                    <a:ext uri="{9D8B030D-6E8A-4147-A177-3AD203B41FA5}">
                      <a16:colId xmlns:a16="http://schemas.microsoft.com/office/drawing/2014/main" val="1175166554"/>
                    </a:ext>
                  </a:extLst>
                </a:gridCol>
                <a:gridCol w="1880783">
                  <a:extLst>
                    <a:ext uri="{9D8B030D-6E8A-4147-A177-3AD203B41FA5}">
                      <a16:colId xmlns:a16="http://schemas.microsoft.com/office/drawing/2014/main" val="1852127725"/>
                    </a:ext>
                  </a:extLst>
                </a:gridCol>
                <a:gridCol w="1880783">
                  <a:extLst>
                    <a:ext uri="{9D8B030D-6E8A-4147-A177-3AD203B41FA5}">
                      <a16:colId xmlns:a16="http://schemas.microsoft.com/office/drawing/2014/main" val="1821367102"/>
                    </a:ext>
                  </a:extLst>
                </a:gridCol>
              </a:tblGrid>
              <a:tr h="0">
                <a:tc>
                  <a:txBody>
                    <a:bodyPr/>
                    <a:lstStyle/>
                    <a:p>
                      <a:pPr algn="ctr"/>
                      <a:r>
                        <a:rPr lang="en-US" sz="1000" dirty="0">
                          <a:solidFill>
                            <a:schemeClr val="accent1"/>
                          </a:solidFill>
                        </a:rPr>
                        <a:t>Azure Monitor</a:t>
                      </a:r>
                    </a:p>
                  </a:txBody>
                  <a:tcPr marL="0" marR="0" marT="1097280" marB="0"/>
                </a:tc>
                <a:tc>
                  <a:txBody>
                    <a:bodyPr/>
                    <a:lstStyle/>
                    <a:p>
                      <a:pPr algn="ctr"/>
                      <a:r>
                        <a:rPr lang="en-US" sz="1000" dirty="0">
                          <a:solidFill>
                            <a:schemeClr val="accent1"/>
                          </a:solidFill>
                        </a:rPr>
                        <a:t>Azure MySQL </a:t>
                      </a:r>
                      <a:r>
                        <a:rPr lang="en-US" sz="1000" dirty="0" err="1">
                          <a:solidFill>
                            <a:schemeClr val="accent1"/>
                          </a:solidFill>
                        </a:rPr>
                        <a:t>ClearDB</a:t>
                      </a:r>
                      <a:r>
                        <a:rPr lang="en-US" sz="1000" dirty="0">
                          <a:solidFill>
                            <a:schemeClr val="accent1"/>
                          </a:solidFill>
                        </a:rPr>
                        <a:t> Database</a:t>
                      </a:r>
                    </a:p>
                  </a:txBody>
                  <a:tcPr marL="0" marR="0" marT="1097280" marB="0"/>
                </a:tc>
                <a:tc>
                  <a:txBody>
                    <a:bodyPr/>
                    <a:lstStyle/>
                    <a:p>
                      <a:pPr algn="ctr"/>
                      <a:r>
                        <a:rPr lang="en-US" sz="1000" dirty="0">
                          <a:solidFill>
                            <a:schemeClr val="accent1"/>
                          </a:solidFill>
                        </a:rPr>
                        <a:t>Azure Policy</a:t>
                      </a:r>
                    </a:p>
                  </a:txBody>
                  <a:tcPr marL="0" marR="0" marT="1097280" marB="0"/>
                </a:tc>
                <a:tc>
                  <a:txBody>
                    <a:bodyPr/>
                    <a:lstStyle/>
                    <a:p>
                      <a:pPr algn="ctr"/>
                      <a:r>
                        <a:rPr lang="en-US" sz="1000" dirty="0">
                          <a:solidFill>
                            <a:schemeClr val="accent1"/>
                          </a:solidFill>
                        </a:rPr>
                        <a:t>Azure SDK</a:t>
                      </a:r>
                    </a:p>
                  </a:txBody>
                  <a:tcPr marL="0" marR="0" marT="1097280" marB="0"/>
                </a:tc>
                <a:tc>
                  <a:txBody>
                    <a:bodyPr/>
                    <a:lstStyle/>
                    <a:p>
                      <a:pPr algn="ctr"/>
                      <a:r>
                        <a:rPr lang="en-US" sz="1000" dirty="0">
                          <a:solidFill>
                            <a:schemeClr val="accent1"/>
                          </a:solidFill>
                        </a:rPr>
                        <a:t>Azure Search</a:t>
                      </a:r>
                    </a:p>
                  </a:txBody>
                  <a:tcPr marL="0" marR="0" marT="1097280" marB="0"/>
                </a:tc>
                <a:tc>
                  <a:txBody>
                    <a:bodyPr/>
                    <a:lstStyle/>
                    <a:p>
                      <a:pPr algn="ctr"/>
                      <a:r>
                        <a:rPr lang="en-US" sz="1000" dirty="0">
                          <a:solidFill>
                            <a:schemeClr val="accent1"/>
                          </a:solidFill>
                        </a:rPr>
                        <a:t>Azure Service Health</a:t>
                      </a:r>
                    </a:p>
                  </a:txBody>
                  <a:tcPr marL="0" marR="0" marT="1097280" marB="0"/>
                </a:tc>
                <a:extLst>
                  <a:ext uri="{0D108BD9-81ED-4DB2-BD59-A6C34878D82A}">
                    <a16:rowId xmlns:a16="http://schemas.microsoft.com/office/drawing/2014/main" val="975697945"/>
                  </a:ext>
                </a:extLst>
              </a:tr>
              <a:tr h="0">
                <a:tc>
                  <a:txBody>
                    <a:bodyPr/>
                    <a:lstStyle/>
                    <a:p>
                      <a:pPr algn="ctr"/>
                      <a:r>
                        <a:rPr lang="en-US" sz="1000" dirty="0">
                          <a:solidFill>
                            <a:schemeClr val="accent1"/>
                          </a:solidFill>
                        </a:rPr>
                        <a:t>Azure SQL Data Warehouse</a:t>
                      </a:r>
                    </a:p>
                  </a:txBody>
                  <a:tcPr marL="0" marR="0" marT="1097280" marB="0"/>
                </a:tc>
                <a:tc>
                  <a:txBody>
                    <a:bodyPr/>
                    <a:lstStyle/>
                    <a:p>
                      <a:pPr algn="ctr"/>
                      <a:r>
                        <a:rPr lang="en-US" sz="1000" dirty="0">
                          <a:solidFill>
                            <a:schemeClr val="accent1"/>
                          </a:solidFill>
                        </a:rPr>
                        <a:t>Azure SQL Database</a:t>
                      </a:r>
                    </a:p>
                  </a:txBody>
                  <a:tcPr marL="0" marR="0" marT="1097280" marB="0"/>
                </a:tc>
                <a:tc>
                  <a:txBody>
                    <a:bodyPr/>
                    <a:lstStyle/>
                    <a:p>
                      <a:pPr algn="ctr"/>
                      <a:r>
                        <a:rPr lang="en-US" sz="1000" dirty="0">
                          <a:solidFill>
                            <a:schemeClr val="accent1"/>
                          </a:solidFill>
                        </a:rPr>
                        <a:t>Azure Virtual Machines</a:t>
                      </a:r>
                    </a:p>
                  </a:txBody>
                  <a:tcPr marL="0" marR="0" marT="1097280" marB="0"/>
                </a:tc>
                <a:tc>
                  <a:txBody>
                    <a:bodyPr/>
                    <a:lstStyle/>
                    <a:p>
                      <a:pPr algn="ctr"/>
                      <a:r>
                        <a:rPr lang="en-US" sz="1000" dirty="0">
                          <a:solidFill>
                            <a:schemeClr val="accent1"/>
                          </a:solidFill>
                        </a:rPr>
                        <a:t>Azure Virtual Network</a:t>
                      </a:r>
                    </a:p>
                  </a:txBody>
                  <a:tcPr marL="0" marR="0" marT="1097280" marB="0"/>
                </a:tc>
                <a:tc>
                  <a:txBody>
                    <a:bodyPr/>
                    <a:lstStyle/>
                    <a:p>
                      <a:pPr algn="ctr"/>
                      <a:r>
                        <a:rPr lang="en-US" sz="1000" dirty="0">
                          <a:solidFill>
                            <a:schemeClr val="accent1"/>
                          </a:solidFill>
                        </a:rPr>
                        <a:t>Backup Online</a:t>
                      </a:r>
                    </a:p>
                  </a:txBody>
                  <a:tcPr marL="0" marR="0" marT="1097280" marB="0"/>
                </a:tc>
                <a:tc>
                  <a:txBody>
                    <a:bodyPr/>
                    <a:lstStyle/>
                    <a:p>
                      <a:pPr algn="ctr"/>
                      <a:r>
                        <a:rPr lang="en-US" sz="1000" dirty="0">
                          <a:solidFill>
                            <a:schemeClr val="accent1"/>
                          </a:solidFill>
                        </a:rPr>
                        <a:t>Batch</a:t>
                      </a:r>
                    </a:p>
                  </a:txBody>
                  <a:tcPr marL="0" marR="0" marT="1097280" marB="0"/>
                </a:tc>
                <a:extLst>
                  <a:ext uri="{0D108BD9-81ED-4DB2-BD59-A6C34878D82A}">
                    <a16:rowId xmlns:a16="http://schemas.microsoft.com/office/drawing/2014/main" val="2186356422"/>
                  </a:ext>
                </a:extLst>
              </a:tr>
              <a:tr h="0">
                <a:tc>
                  <a:txBody>
                    <a:bodyPr/>
                    <a:lstStyle/>
                    <a:p>
                      <a:pPr algn="ctr"/>
                      <a:r>
                        <a:rPr lang="en-US" sz="1000" dirty="0">
                          <a:solidFill>
                            <a:schemeClr val="accent1"/>
                          </a:solidFill>
                        </a:rPr>
                        <a:t>Blob Storage</a:t>
                      </a:r>
                    </a:p>
                  </a:txBody>
                  <a:tcPr marL="0" marR="0" marT="1097280" marB="0"/>
                </a:tc>
                <a:tc>
                  <a:txBody>
                    <a:bodyPr/>
                    <a:lstStyle/>
                    <a:p>
                      <a:pPr algn="ctr"/>
                      <a:r>
                        <a:rPr lang="en-US" sz="1000" dirty="0" err="1">
                          <a:solidFill>
                            <a:schemeClr val="accent1"/>
                          </a:solidFill>
                        </a:rPr>
                        <a:t>Blockchain</a:t>
                      </a:r>
                      <a:endParaRPr lang="en-US" sz="1000" dirty="0">
                        <a:solidFill>
                          <a:schemeClr val="accent1"/>
                        </a:solidFill>
                      </a:endParaRPr>
                    </a:p>
                  </a:txBody>
                  <a:tcPr marL="0" marR="0" marT="1097280" marB="0"/>
                </a:tc>
                <a:tc>
                  <a:txBody>
                    <a:bodyPr/>
                    <a:lstStyle/>
                    <a:p>
                      <a:pPr algn="ctr"/>
                      <a:r>
                        <a:rPr lang="en-US" sz="1000" dirty="0">
                          <a:solidFill>
                            <a:schemeClr val="accent1"/>
                          </a:solidFill>
                        </a:rPr>
                        <a:t>Bug</a:t>
                      </a:r>
                    </a:p>
                  </a:txBody>
                  <a:tcPr marL="0" marR="0" marT="1097280" marB="0"/>
                </a:tc>
                <a:tc>
                  <a:txBody>
                    <a:bodyPr/>
                    <a:lstStyle/>
                    <a:p>
                      <a:pPr algn="ctr"/>
                      <a:r>
                        <a:rPr lang="en-US" sz="1000" dirty="0">
                          <a:solidFill>
                            <a:schemeClr val="accent1"/>
                          </a:solidFill>
                        </a:rPr>
                        <a:t>Cloud</a:t>
                      </a:r>
                    </a:p>
                  </a:txBody>
                  <a:tcPr marL="0" marR="0" marT="1097280" marB="0"/>
                </a:tc>
                <a:tc>
                  <a:txBody>
                    <a:bodyPr/>
                    <a:lstStyle/>
                    <a:p>
                      <a:pPr algn="ctr"/>
                      <a:r>
                        <a:rPr lang="en-US" sz="1000" dirty="0">
                          <a:solidFill>
                            <a:schemeClr val="accent1"/>
                          </a:solidFill>
                        </a:rPr>
                        <a:t>Cloud Services</a:t>
                      </a:r>
                    </a:p>
                  </a:txBody>
                  <a:tcPr marL="0" marR="0" marT="1097280" marB="0"/>
                </a:tc>
                <a:tc>
                  <a:txBody>
                    <a:bodyPr/>
                    <a:lstStyle/>
                    <a:p>
                      <a:pPr algn="ctr"/>
                      <a:r>
                        <a:rPr lang="en-US" sz="1000" dirty="0">
                          <a:solidFill>
                            <a:schemeClr val="accent1"/>
                          </a:solidFill>
                        </a:rPr>
                        <a:t>Cloud Shell</a:t>
                      </a:r>
                    </a:p>
                  </a:txBody>
                  <a:tcPr marL="0" marR="0" marT="1097280" marB="0"/>
                </a:tc>
                <a:extLst>
                  <a:ext uri="{0D108BD9-81ED-4DB2-BD59-A6C34878D82A}">
                    <a16:rowId xmlns:a16="http://schemas.microsoft.com/office/drawing/2014/main" val="64962515"/>
                  </a:ext>
                </a:extLst>
              </a:tr>
              <a:tr h="0">
                <a:tc>
                  <a:txBody>
                    <a:bodyPr/>
                    <a:lstStyle/>
                    <a:p>
                      <a:pPr algn="ctr"/>
                      <a:r>
                        <a:rPr lang="en-US" sz="1000" dirty="0">
                          <a:solidFill>
                            <a:schemeClr val="accent1"/>
                          </a:solidFill>
                        </a:rPr>
                        <a:t>Cognitive Services</a:t>
                      </a:r>
                    </a:p>
                  </a:txBody>
                  <a:tcPr marL="0" marR="0" marT="1097280" marB="0"/>
                </a:tc>
                <a:tc>
                  <a:txBody>
                    <a:bodyPr/>
                    <a:lstStyle/>
                    <a:p>
                      <a:pPr algn="ctr"/>
                      <a:r>
                        <a:rPr lang="en-US" sz="1000" dirty="0">
                          <a:solidFill>
                            <a:schemeClr val="accent1"/>
                          </a:solidFill>
                        </a:rPr>
                        <a:t>Content Protection</a:t>
                      </a:r>
                    </a:p>
                  </a:txBody>
                  <a:tcPr marL="0" marR="0" marT="1097280" marB="0"/>
                </a:tc>
                <a:tc>
                  <a:txBody>
                    <a:bodyPr/>
                    <a:lstStyle/>
                    <a:p>
                      <a:pPr algn="ctr"/>
                      <a:r>
                        <a:rPr lang="en-US" sz="1000" dirty="0">
                          <a:solidFill>
                            <a:schemeClr val="accent1"/>
                          </a:solidFill>
                        </a:rPr>
                        <a:t>Cosmos DB</a:t>
                      </a:r>
                    </a:p>
                  </a:txBody>
                  <a:tcPr marL="0" marR="0" marT="1097280" marB="0"/>
                </a:tc>
                <a:tc>
                  <a:txBody>
                    <a:bodyPr/>
                    <a:lstStyle/>
                    <a:p>
                      <a:pPr algn="ctr"/>
                      <a:r>
                        <a:rPr lang="en-US" sz="1000" dirty="0">
                          <a:solidFill>
                            <a:schemeClr val="accent1"/>
                          </a:solidFill>
                        </a:rPr>
                        <a:t>Data Catalog</a:t>
                      </a:r>
                    </a:p>
                  </a:txBody>
                  <a:tcPr marL="0" marR="0" marT="1097280" marB="0"/>
                </a:tc>
                <a:tc>
                  <a:txBody>
                    <a:bodyPr/>
                    <a:lstStyle/>
                    <a:p>
                      <a:pPr algn="ctr"/>
                      <a:r>
                        <a:rPr lang="en-US" sz="1000" dirty="0">
                          <a:solidFill>
                            <a:schemeClr val="accent1"/>
                          </a:solidFill>
                        </a:rPr>
                        <a:t>Data Factory</a:t>
                      </a:r>
                    </a:p>
                  </a:txBody>
                  <a:tcPr marL="0" marR="0" marT="1097280" marB="0"/>
                </a:tc>
                <a:tc>
                  <a:txBody>
                    <a:bodyPr/>
                    <a:lstStyle/>
                    <a:p>
                      <a:pPr algn="ctr"/>
                      <a:r>
                        <a:rPr lang="en-US" sz="1000" dirty="0">
                          <a:solidFill>
                            <a:schemeClr val="accent1"/>
                          </a:solidFill>
                        </a:rPr>
                        <a:t>Database Generic</a:t>
                      </a:r>
                    </a:p>
                  </a:txBody>
                  <a:tcPr marL="0" marR="0" marT="1097280" marB="0"/>
                </a:tc>
                <a:extLst>
                  <a:ext uri="{0D108BD9-81ED-4DB2-BD59-A6C34878D82A}">
                    <a16:rowId xmlns:a16="http://schemas.microsoft.com/office/drawing/2014/main" val="2137996298"/>
                  </a:ext>
                </a:extLst>
              </a:tr>
            </a:tbl>
          </a:graphicData>
        </a:graphic>
      </p:graphicFrame>
      <p:sp>
        <p:nvSpPr>
          <p:cNvPr id="2" name="Title 1">
            <a:extLst>
              <a:ext uri="{FF2B5EF4-FFF2-40B4-BE49-F238E27FC236}">
                <a16:creationId xmlns:a16="http://schemas.microsoft.com/office/drawing/2014/main" id="{ADCB85F0-1E66-ED42-AE33-78BED14BE350}"/>
              </a:ext>
            </a:extLst>
          </p:cNvPr>
          <p:cNvSpPr>
            <a:spLocks noGrp="1"/>
          </p:cNvSpPr>
          <p:nvPr>
            <p:ph type="title"/>
          </p:nvPr>
        </p:nvSpPr>
        <p:spPr/>
        <p:txBody>
          <a:bodyPr>
            <a:normAutofit/>
          </a:bodyPr>
          <a:lstStyle/>
          <a:p>
            <a:r>
              <a:rPr lang="en-US" sz="2800" dirty="0"/>
              <a:t>ICON SVGs</a:t>
            </a:r>
          </a:p>
        </p:txBody>
      </p:sp>
      <p:pic>
        <p:nvPicPr>
          <p:cNvPr id="28" name="Graphic 27">
            <a:extLst>
              <a:ext uri="{FF2B5EF4-FFF2-40B4-BE49-F238E27FC236}">
                <a16:creationId xmlns:a16="http://schemas.microsoft.com/office/drawing/2014/main" id="{BB7378C3-C5A6-ED4E-8957-71296BD8C7E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9451" y="1263521"/>
            <a:ext cx="610066" cy="610066"/>
          </a:xfrm>
          <a:prstGeom prst="rect">
            <a:avLst/>
          </a:prstGeom>
        </p:spPr>
      </p:pic>
      <p:pic>
        <p:nvPicPr>
          <p:cNvPr id="29" name="Graphic 28">
            <a:extLst>
              <a:ext uri="{FF2B5EF4-FFF2-40B4-BE49-F238E27FC236}">
                <a16:creationId xmlns:a16="http://schemas.microsoft.com/office/drawing/2014/main" id="{D02A34E4-8AEB-4644-AACF-6C79F67AB6B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81377" y="1253574"/>
            <a:ext cx="430851" cy="583660"/>
          </a:xfrm>
          <a:prstGeom prst="rect">
            <a:avLst/>
          </a:prstGeom>
        </p:spPr>
      </p:pic>
      <p:pic>
        <p:nvPicPr>
          <p:cNvPr id="30" name="Graphic 29">
            <a:extLst>
              <a:ext uri="{FF2B5EF4-FFF2-40B4-BE49-F238E27FC236}">
                <a16:creationId xmlns:a16="http://schemas.microsoft.com/office/drawing/2014/main" id="{BE3508AC-E2A0-1848-97BB-C6EC444A8CB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34989" y="1235427"/>
            <a:ext cx="602800" cy="619954"/>
          </a:xfrm>
          <a:prstGeom prst="rect">
            <a:avLst/>
          </a:prstGeom>
        </p:spPr>
      </p:pic>
      <p:pic>
        <p:nvPicPr>
          <p:cNvPr id="31" name="Graphic 30">
            <a:extLst>
              <a:ext uri="{FF2B5EF4-FFF2-40B4-BE49-F238E27FC236}">
                <a16:creationId xmlns:a16="http://schemas.microsoft.com/office/drawing/2014/main" id="{529A5EC0-9783-2A44-9C88-81856AB4804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04759" y="1235427"/>
            <a:ext cx="658444" cy="619954"/>
          </a:xfrm>
          <a:prstGeom prst="rect">
            <a:avLst/>
          </a:prstGeom>
        </p:spPr>
      </p:pic>
      <p:pic>
        <p:nvPicPr>
          <p:cNvPr id="32" name="Graphic 31">
            <a:extLst>
              <a:ext uri="{FF2B5EF4-FFF2-40B4-BE49-F238E27FC236}">
                <a16:creationId xmlns:a16="http://schemas.microsoft.com/office/drawing/2014/main" id="{C615C52E-5118-F047-9BFD-242674794E94}"/>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541983" y="1276454"/>
            <a:ext cx="786280" cy="537900"/>
          </a:xfrm>
          <a:prstGeom prst="rect">
            <a:avLst/>
          </a:prstGeom>
        </p:spPr>
      </p:pic>
      <p:pic>
        <p:nvPicPr>
          <p:cNvPr id="33" name="Graphic 32">
            <a:extLst>
              <a:ext uri="{FF2B5EF4-FFF2-40B4-BE49-F238E27FC236}">
                <a16:creationId xmlns:a16="http://schemas.microsoft.com/office/drawing/2014/main" id="{13CC5881-B491-F745-BE1F-C3A4A9624A40}"/>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53455" y="1262374"/>
            <a:ext cx="646926" cy="566060"/>
          </a:xfrm>
          <a:prstGeom prst="rect">
            <a:avLst/>
          </a:prstGeom>
        </p:spPr>
      </p:pic>
      <p:pic>
        <p:nvPicPr>
          <p:cNvPr id="34" name="Graphic 33">
            <a:extLst>
              <a:ext uri="{FF2B5EF4-FFF2-40B4-BE49-F238E27FC236}">
                <a16:creationId xmlns:a16="http://schemas.microsoft.com/office/drawing/2014/main" id="{A71753AD-07E5-E641-B0AD-748FDF39E4C1}"/>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27088" y="2403463"/>
            <a:ext cx="754792" cy="733572"/>
          </a:xfrm>
          <a:prstGeom prst="rect">
            <a:avLst/>
          </a:prstGeom>
        </p:spPr>
      </p:pic>
      <p:pic>
        <p:nvPicPr>
          <p:cNvPr id="35" name="Graphic 34">
            <a:extLst>
              <a:ext uri="{FF2B5EF4-FFF2-40B4-BE49-F238E27FC236}">
                <a16:creationId xmlns:a16="http://schemas.microsoft.com/office/drawing/2014/main" id="{6F604B37-44D3-F849-B9C3-0F3DD78E9AF5}"/>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044738" y="2463963"/>
            <a:ext cx="504128" cy="673072"/>
          </a:xfrm>
          <a:prstGeom prst="rect">
            <a:avLst/>
          </a:prstGeom>
        </p:spPr>
      </p:pic>
      <p:pic>
        <p:nvPicPr>
          <p:cNvPr id="36" name="Graphic 35">
            <a:extLst>
              <a:ext uri="{FF2B5EF4-FFF2-40B4-BE49-F238E27FC236}">
                <a16:creationId xmlns:a16="http://schemas.microsoft.com/office/drawing/2014/main" id="{AF3DB37F-B547-1F48-839E-D9BD682B5748}"/>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809429" y="2614697"/>
            <a:ext cx="653920" cy="522338"/>
          </a:xfrm>
          <a:prstGeom prst="rect">
            <a:avLst/>
          </a:prstGeom>
        </p:spPr>
      </p:pic>
      <p:pic>
        <p:nvPicPr>
          <p:cNvPr id="37" name="Graphic 36">
            <a:extLst>
              <a:ext uri="{FF2B5EF4-FFF2-40B4-BE49-F238E27FC236}">
                <a16:creationId xmlns:a16="http://schemas.microsoft.com/office/drawing/2014/main" id="{4751F781-AF72-1545-B7D4-FD4864478131}"/>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549214" y="2614697"/>
            <a:ext cx="969534" cy="522338"/>
          </a:xfrm>
          <a:prstGeom prst="rect">
            <a:avLst/>
          </a:prstGeom>
        </p:spPr>
      </p:pic>
      <p:pic>
        <p:nvPicPr>
          <p:cNvPr id="38" name="Graphic 37">
            <a:extLst>
              <a:ext uri="{FF2B5EF4-FFF2-40B4-BE49-F238E27FC236}">
                <a16:creationId xmlns:a16="http://schemas.microsoft.com/office/drawing/2014/main" id="{50C1BE72-E915-274B-AF1B-675AFF339DB0}"/>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608544" y="2600159"/>
            <a:ext cx="653158" cy="536876"/>
          </a:xfrm>
          <a:prstGeom prst="rect">
            <a:avLst/>
          </a:prstGeom>
        </p:spPr>
      </p:pic>
      <p:pic>
        <p:nvPicPr>
          <p:cNvPr id="39" name="Graphic 38">
            <a:extLst>
              <a:ext uri="{FF2B5EF4-FFF2-40B4-BE49-F238E27FC236}">
                <a16:creationId xmlns:a16="http://schemas.microsoft.com/office/drawing/2014/main" id="{829D6FBD-D826-834D-88FB-D457552B37F3}"/>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431478" y="2487525"/>
            <a:ext cx="690880" cy="649510"/>
          </a:xfrm>
          <a:prstGeom prst="rect">
            <a:avLst/>
          </a:prstGeom>
        </p:spPr>
      </p:pic>
      <p:pic>
        <p:nvPicPr>
          <p:cNvPr id="40" name="Graphic 39">
            <a:extLst>
              <a:ext uri="{FF2B5EF4-FFF2-40B4-BE49-F238E27FC236}">
                <a16:creationId xmlns:a16="http://schemas.microsoft.com/office/drawing/2014/main" id="{6FED485F-22EA-4D48-AE78-D59D4265927B}"/>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22460" y="3857183"/>
            <a:ext cx="564049" cy="489428"/>
          </a:xfrm>
          <a:prstGeom prst="rect">
            <a:avLst/>
          </a:prstGeom>
        </p:spPr>
      </p:pic>
      <p:pic>
        <p:nvPicPr>
          <p:cNvPr id="41" name="Graphic 40">
            <a:extLst>
              <a:ext uri="{FF2B5EF4-FFF2-40B4-BE49-F238E27FC236}">
                <a16:creationId xmlns:a16="http://schemas.microsoft.com/office/drawing/2014/main" id="{A81C2AB2-25B2-EB49-B8BB-311BFBE5FF8F}"/>
              </a:ext>
            </a:extLst>
          </p:cNvPr>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875033" y="3713547"/>
            <a:ext cx="843538" cy="633064"/>
          </a:xfrm>
          <a:prstGeom prst="rect">
            <a:avLst/>
          </a:prstGeom>
        </p:spPr>
      </p:pic>
      <p:pic>
        <p:nvPicPr>
          <p:cNvPr id="42" name="Graphic 41">
            <a:extLst>
              <a:ext uri="{FF2B5EF4-FFF2-40B4-BE49-F238E27FC236}">
                <a16:creationId xmlns:a16="http://schemas.microsoft.com/office/drawing/2014/main" id="{15329C8B-85AF-2B45-8F15-024832D4C1AF}"/>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4807250" y="3688333"/>
            <a:ext cx="658278" cy="658278"/>
          </a:xfrm>
          <a:prstGeom prst="rect">
            <a:avLst/>
          </a:prstGeom>
        </p:spPr>
      </p:pic>
      <p:pic>
        <p:nvPicPr>
          <p:cNvPr id="43" name="Graphic 42">
            <a:extLst>
              <a:ext uri="{FF2B5EF4-FFF2-40B4-BE49-F238E27FC236}">
                <a16:creationId xmlns:a16="http://schemas.microsoft.com/office/drawing/2014/main" id="{E39C520F-F896-C142-BA36-D9EA05076A1C}"/>
              </a:ext>
            </a:extLst>
          </p:cNvPr>
          <p:cNvPicPr>
            <a:picLocks noChangeAspect="1"/>
          </p:cNvPicPr>
          <p:nvPr/>
        </p:nvPicPr>
        <p:blipFill>
          <a:blip r:embed="rId33" cstate="print">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6626380" y="3857183"/>
            <a:ext cx="815202" cy="489428"/>
          </a:xfrm>
          <a:prstGeom prst="rect">
            <a:avLst/>
          </a:prstGeom>
        </p:spPr>
      </p:pic>
      <p:pic>
        <p:nvPicPr>
          <p:cNvPr id="44" name="Graphic 43">
            <a:extLst>
              <a:ext uri="{FF2B5EF4-FFF2-40B4-BE49-F238E27FC236}">
                <a16:creationId xmlns:a16="http://schemas.microsoft.com/office/drawing/2014/main" id="{BEF35317-925B-EA47-A8CE-1F3C549879A4}"/>
              </a:ext>
            </a:extLst>
          </p:cNvPr>
          <p:cNvPicPr>
            <a:picLocks noChangeAspect="1"/>
          </p:cNvPicPr>
          <p:nvPr/>
        </p:nvPicPr>
        <p:blipFill>
          <a:blip r:embed="rId35" cstate="print">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8541982" y="3688333"/>
            <a:ext cx="786282" cy="658278"/>
          </a:xfrm>
          <a:prstGeom prst="rect">
            <a:avLst/>
          </a:prstGeom>
        </p:spPr>
      </p:pic>
      <p:pic>
        <p:nvPicPr>
          <p:cNvPr id="45" name="Graphic 44">
            <a:extLst>
              <a:ext uri="{FF2B5EF4-FFF2-40B4-BE49-F238E27FC236}">
                <a16:creationId xmlns:a16="http://schemas.microsoft.com/office/drawing/2014/main" id="{ABE881C2-AECC-E64B-BF53-A2A32035D8E3}"/>
              </a:ext>
            </a:extLst>
          </p:cNvPr>
          <p:cNvPicPr>
            <a:picLocks noChangeAspect="1"/>
          </p:cNvPicPr>
          <p:nvPr/>
        </p:nvPicPr>
        <p:blipFill>
          <a:blip r:embed="rId37" cstate="print">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0431478" y="3857183"/>
            <a:ext cx="690880" cy="489428"/>
          </a:xfrm>
          <a:prstGeom prst="rect">
            <a:avLst/>
          </a:prstGeom>
        </p:spPr>
      </p:pic>
      <p:pic>
        <p:nvPicPr>
          <p:cNvPr id="46" name="Graphic 45">
            <a:extLst>
              <a:ext uri="{FF2B5EF4-FFF2-40B4-BE49-F238E27FC236}">
                <a16:creationId xmlns:a16="http://schemas.microsoft.com/office/drawing/2014/main" id="{5898680A-C246-814E-BACF-9814414CF4C8}"/>
              </a:ext>
            </a:extLst>
          </p:cNvPr>
          <p:cNvPicPr>
            <a:picLocks noChangeAspect="1"/>
          </p:cNvPicPr>
          <p:nvPr/>
        </p:nvPicPr>
        <p:blipFill>
          <a:blip r:embed="rId39" cstate="print">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025990" y="5185020"/>
            <a:ext cx="756988" cy="447050"/>
          </a:xfrm>
          <a:prstGeom prst="rect">
            <a:avLst/>
          </a:prstGeom>
        </p:spPr>
      </p:pic>
      <p:pic>
        <p:nvPicPr>
          <p:cNvPr id="47" name="Graphic 46">
            <a:extLst>
              <a:ext uri="{FF2B5EF4-FFF2-40B4-BE49-F238E27FC236}">
                <a16:creationId xmlns:a16="http://schemas.microsoft.com/office/drawing/2014/main" id="{A5C48CC4-55D8-7945-9025-EB51DD2952A9}"/>
              </a:ext>
            </a:extLst>
          </p:cNvPr>
          <p:cNvPicPr>
            <a:picLocks noChangeAspect="1"/>
          </p:cNvPicPr>
          <p:nvPr/>
        </p:nvPicPr>
        <p:blipFill>
          <a:blip r:embed="rId41" cstate="print">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3035192" y="5048571"/>
            <a:ext cx="523220" cy="583499"/>
          </a:xfrm>
          <a:prstGeom prst="rect">
            <a:avLst/>
          </a:prstGeom>
        </p:spPr>
      </p:pic>
      <p:pic>
        <p:nvPicPr>
          <p:cNvPr id="48" name="Graphic 47">
            <a:extLst>
              <a:ext uri="{FF2B5EF4-FFF2-40B4-BE49-F238E27FC236}">
                <a16:creationId xmlns:a16="http://schemas.microsoft.com/office/drawing/2014/main" id="{246878F9-D315-C445-A070-6FE8FDB7A8D2}"/>
              </a:ext>
            </a:extLst>
          </p:cNvPr>
          <p:cNvPicPr>
            <a:picLocks noChangeAspect="1"/>
          </p:cNvPicPr>
          <p:nvPr/>
        </p:nvPicPr>
        <p:blipFill>
          <a:blip r:embed="rId43" cstate="print">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4853795" y="5069194"/>
            <a:ext cx="565188" cy="562876"/>
          </a:xfrm>
          <a:prstGeom prst="rect">
            <a:avLst/>
          </a:prstGeom>
        </p:spPr>
      </p:pic>
      <p:pic>
        <p:nvPicPr>
          <p:cNvPr id="49" name="Graphic 48">
            <a:extLst>
              <a:ext uri="{FF2B5EF4-FFF2-40B4-BE49-F238E27FC236}">
                <a16:creationId xmlns:a16="http://schemas.microsoft.com/office/drawing/2014/main" id="{1F68F6BB-76CE-5840-8F66-47EC0619FD5F}"/>
              </a:ext>
            </a:extLst>
          </p:cNvPr>
          <p:cNvPicPr>
            <a:picLocks noChangeAspect="1"/>
          </p:cNvPicPr>
          <p:nvPr/>
        </p:nvPicPr>
        <p:blipFill>
          <a:blip r:embed="rId45" cstate="print">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6746269" y="4958200"/>
            <a:ext cx="575424" cy="673870"/>
          </a:xfrm>
          <a:prstGeom prst="rect">
            <a:avLst/>
          </a:prstGeom>
        </p:spPr>
      </p:pic>
      <p:pic>
        <p:nvPicPr>
          <p:cNvPr id="50" name="Graphic 49">
            <a:extLst>
              <a:ext uri="{FF2B5EF4-FFF2-40B4-BE49-F238E27FC236}">
                <a16:creationId xmlns:a16="http://schemas.microsoft.com/office/drawing/2014/main" id="{313C39F7-F419-5149-AFE9-88DCE4AD5EF4}"/>
              </a:ext>
            </a:extLst>
          </p:cNvPr>
          <p:cNvPicPr>
            <a:picLocks noChangeAspect="1"/>
          </p:cNvPicPr>
          <p:nvPr/>
        </p:nvPicPr>
        <p:blipFill>
          <a:blip r:embed="rId47" cstate="print">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8651808" y="5067980"/>
            <a:ext cx="566630" cy="564090"/>
          </a:xfrm>
          <a:prstGeom prst="rect">
            <a:avLst/>
          </a:prstGeom>
        </p:spPr>
      </p:pic>
      <p:pic>
        <p:nvPicPr>
          <p:cNvPr id="51" name="Graphic 50">
            <a:extLst>
              <a:ext uri="{FF2B5EF4-FFF2-40B4-BE49-F238E27FC236}">
                <a16:creationId xmlns:a16="http://schemas.microsoft.com/office/drawing/2014/main" id="{2724529C-538D-4C48-8485-973020E023BC}"/>
              </a:ext>
            </a:extLst>
          </p:cNvPr>
          <p:cNvPicPr>
            <a:picLocks noChangeAspect="1"/>
          </p:cNvPicPr>
          <p:nvPr/>
        </p:nvPicPr>
        <p:blipFill>
          <a:blip r:embed="rId49" cstate="print">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10554078" y="5048410"/>
            <a:ext cx="445681" cy="583660"/>
          </a:xfrm>
          <a:prstGeom prst="rect">
            <a:avLst/>
          </a:prstGeom>
        </p:spPr>
      </p:pic>
    </p:spTree>
    <p:extLst>
      <p:ext uri="{BB962C8B-B14F-4D97-AF65-F5344CB8AC3E}">
        <p14:creationId xmlns:p14="http://schemas.microsoft.com/office/powerpoint/2010/main" val="38322651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89CFC-1B9C-47AD-9637-E99407615BDD}"/>
              </a:ext>
            </a:extLst>
          </p:cNvPr>
          <p:cNvSpPr>
            <a:spLocks noGrp="1"/>
          </p:cNvSpPr>
          <p:nvPr>
            <p:ph type="title"/>
          </p:nvPr>
        </p:nvSpPr>
        <p:spPr/>
        <p:txBody>
          <a:bodyPr>
            <a:normAutofit/>
          </a:bodyPr>
          <a:lstStyle/>
          <a:p>
            <a:r>
              <a:rPr lang="en-US" dirty="0"/>
              <a:t>Functions + API Management</a:t>
            </a:r>
          </a:p>
        </p:txBody>
      </p:sp>
      <p:sp>
        <p:nvSpPr>
          <p:cNvPr id="6" name="Subtitle 5">
            <a:extLst>
              <a:ext uri="{FF2B5EF4-FFF2-40B4-BE49-F238E27FC236}">
                <a16:creationId xmlns:a16="http://schemas.microsoft.com/office/drawing/2014/main" id="{A9C5C813-FAA9-4EF6-9053-04C360C2EC90}"/>
              </a:ext>
            </a:extLst>
          </p:cNvPr>
          <p:cNvSpPr>
            <a:spLocks noGrp="1"/>
          </p:cNvSpPr>
          <p:nvPr>
            <p:ph type="subTitle" idx="27"/>
          </p:nvPr>
        </p:nvSpPr>
        <p:spPr/>
        <p:txBody>
          <a:bodyPr/>
          <a:lstStyle/>
          <a:p>
            <a:r>
              <a:rPr lang="en-US" dirty="0"/>
              <a:t>Simplified experience to exposed Functions via API Management</a:t>
            </a:r>
          </a:p>
        </p:txBody>
      </p:sp>
      <p:sp>
        <p:nvSpPr>
          <p:cNvPr id="7" name="Content Placeholder 6">
            <a:extLst>
              <a:ext uri="{FF2B5EF4-FFF2-40B4-BE49-F238E27FC236}">
                <a16:creationId xmlns:a16="http://schemas.microsoft.com/office/drawing/2014/main" id="{378D0EA0-4EBE-49C1-835C-1B1274B0C1AD}"/>
              </a:ext>
            </a:extLst>
          </p:cNvPr>
          <p:cNvSpPr>
            <a:spLocks noGrp="1"/>
          </p:cNvSpPr>
          <p:nvPr>
            <p:ph idx="32"/>
          </p:nvPr>
        </p:nvSpPr>
        <p:spPr/>
        <p:txBody>
          <a:bodyPr/>
          <a:lstStyle/>
          <a:p>
            <a:endParaRPr lang="en-US"/>
          </a:p>
        </p:txBody>
      </p:sp>
      <p:pic>
        <p:nvPicPr>
          <p:cNvPr id="4" name="Picture 3">
            <a:extLst>
              <a:ext uri="{FF2B5EF4-FFF2-40B4-BE49-F238E27FC236}">
                <a16:creationId xmlns:a16="http://schemas.microsoft.com/office/drawing/2014/main" id="{41F1C11F-2052-491F-A936-D2D8F2CE036B}"/>
              </a:ext>
            </a:extLst>
          </p:cNvPr>
          <p:cNvPicPr>
            <a:picLocks noChangeAspect="1"/>
          </p:cNvPicPr>
          <p:nvPr/>
        </p:nvPicPr>
        <p:blipFill>
          <a:blip r:embed="rId3"/>
          <a:stretch>
            <a:fillRect/>
          </a:stretch>
        </p:blipFill>
        <p:spPr>
          <a:xfrm>
            <a:off x="1964027" y="1481070"/>
            <a:ext cx="8403525" cy="5376930"/>
          </a:xfrm>
          <a:prstGeom prst="rect">
            <a:avLst/>
          </a:prstGeom>
        </p:spPr>
      </p:pic>
    </p:spTree>
    <p:extLst>
      <p:ext uri="{BB962C8B-B14F-4D97-AF65-F5344CB8AC3E}">
        <p14:creationId xmlns:p14="http://schemas.microsoft.com/office/powerpoint/2010/main" val="38013212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4" name="Table 123">
            <a:extLst>
              <a:ext uri="{FF2B5EF4-FFF2-40B4-BE49-F238E27FC236}">
                <a16:creationId xmlns:a16="http://schemas.microsoft.com/office/drawing/2014/main" id="{80E4D649-4728-AA4B-A9E9-77459E09BE31}"/>
              </a:ext>
            </a:extLst>
          </p:cNvPr>
          <p:cNvGraphicFramePr>
            <a:graphicFrameLocks noGrp="1"/>
          </p:cNvGraphicFramePr>
          <p:nvPr>
            <p:extLst>
              <p:ext uri="{D42A27DB-BD31-4B8C-83A1-F6EECF244321}">
                <p14:modId xmlns:p14="http://schemas.microsoft.com/office/powerpoint/2010/main" val="2125287884"/>
              </p:ext>
            </p:extLst>
          </p:nvPr>
        </p:nvGraphicFramePr>
        <p:xfrm>
          <a:off x="450102" y="906780"/>
          <a:ext cx="11284698" cy="4998720"/>
        </p:xfrm>
        <a:graphic>
          <a:graphicData uri="http://schemas.openxmlformats.org/drawingml/2006/table">
            <a:tbl>
              <a:tblPr bandRow="1">
                <a:tableStyleId>{2D5ABB26-0587-4C30-8999-92F81FD0307C}</a:tableStyleId>
              </a:tblPr>
              <a:tblGrid>
                <a:gridCol w="1880783">
                  <a:extLst>
                    <a:ext uri="{9D8B030D-6E8A-4147-A177-3AD203B41FA5}">
                      <a16:colId xmlns:a16="http://schemas.microsoft.com/office/drawing/2014/main" val="3132866769"/>
                    </a:ext>
                  </a:extLst>
                </a:gridCol>
                <a:gridCol w="1880783">
                  <a:extLst>
                    <a:ext uri="{9D8B030D-6E8A-4147-A177-3AD203B41FA5}">
                      <a16:colId xmlns:a16="http://schemas.microsoft.com/office/drawing/2014/main" val="887579907"/>
                    </a:ext>
                  </a:extLst>
                </a:gridCol>
                <a:gridCol w="1880783">
                  <a:extLst>
                    <a:ext uri="{9D8B030D-6E8A-4147-A177-3AD203B41FA5}">
                      <a16:colId xmlns:a16="http://schemas.microsoft.com/office/drawing/2014/main" val="3701793015"/>
                    </a:ext>
                  </a:extLst>
                </a:gridCol>
                <a:gridCol w="1880783">
                  <a:extLst>
                    <a:ext uri="{9D8B030D-6E8A-4147-A177-3AD203B41FA5}">
                      <a16:colId xmlns:a16="http://schemas.microsoft.com/office/drawing/2014/main" val="1175166554"/>
                    </a:ext>
                  </a:extLst>
                </a:gridCol>
                <a:gridCol w="1880783">
                  <a:extLst>
                    <a:ext uri="{9D8B030D-6E8A-4147-A177-3AD203B41FA5}">
                      <a16:colId xmlns:a16="http://schemas.microsoft.com/office/drawing/2014/main" val="1852127725"/>
                    </a:ext>
                  </a:extLst>
                </a:gridCol>
                <a:gridCol w="1880783">
                  <a:extLst>
                    <a:ext uri="{9D8B030D-6E8A-4147-A177-3AD203B41FA5}">
                      <a16:colId xmlns:a16="http://schemas.microsoft.com/office/drawing/2014/main" val="1821367102"/>
                    </a:ext>
                  </a:extLst>
                </a:gridCol>
              </a:tblGrid>
              <a:tr h="0">
                <a:tc>
                  <a:txBody>
                    <a:bodyPr/>
                    <a:lstStyle/>
                    <a:p>
                      <a:pPr algn="ctr"/>
                      <a:r>
                        <a:rPr lang="en-US" sz="1000" dirty="0">
                          <a:solidFill>
                            <a:schemeClr val="accent1"/>
                          </a:solidFill>
                        </a:rPr>
                        <a:t>Encoding</a:t>
                      </a:r>
                    </a:p>
                  </a:txBody>
                  <a:tcPr marL="0" marR="0" marT="1097280" marB="0"/>
                </a:tc>
                <a:tc>
                  <a:txBody>
                    <a:bodyPr/>
                    <a:lstStyle/>
                    <a:p>
                      <a:pPr algn="ctr"/>
                      <a:r>
                        <a:rPr lang="en-US" sz="1000" dirty="0">
                          <a:solidFill>
                            <a:schemeClr val="accent1"/>
                          </a:solidFill>
                        </a:rPr>
                        <a:t>Event Hubs</a:t>
                      </a:r>
                    </a:p>
                  </a:txBody>
                  <a:tcPr marL="0" marR="0" marT="1097280" marB="0"/>
                </a:tc>
                <a:tc>
                  <a:txBody>
                    <a:bodyPr/>
                    <a:lstStyle/>
                    <a:p>
                      <a:pPr algn="ctr"/>
                      <a:r>
                        <a:rPr lang="en-US" sz="1000" dirty="0">
                          <a:solidFill>
                            <a:schemeClr val="accent1"/>
                          </a:solidFill>
                        </a:rPr>
                        <a:t>Express Route</a:t>
                      </a:r>
                    </a:p>
                  </a:txBody>
                  <a:tcPr marL="0" marR="0" marT="1097280" marB="0"/>
                </a:tc>
                <a:tc>
                  <a:txBody>
                    <a:bodyPr/>
                    <a:lstStyle/>
                    <a:p>
                      <a:pPr algn="ctr"/>
                      <a:r>
                        <a:rPr lang="en-US" sz="1000" dirty="0">
                          <a:solidFill>
                            <a:schemeClr val="accent1"/>
                          </a:solidFill>
                        </a:rPr>
                        <a:t>File Storage</a:t>
                      </a:r>
                    </a:p>
                  </a:txBody>
                  <a:tcPr marL="0" marR="0" marT="1097280" marB="0"/>
                </a:tc>
                <a:tc>
                  <a:txBody>
                    <a:bodyPr/>
                    <a:lstStyle/>
                    <a:p>
                      <a:pPr algn="ctr"/>
                      <a:r>
                        <a:rPr lang="en-US" sz="1000" dirty="0">
                          <a:solidFill>
                            <a:schemeClr val="accent1"/>
                          </a:solidFill>
                        </a:rPr>
                        <a:t>Game Controller</a:t>
                      </a:r>
                    </a:p>
                  </a:txBody>
                  <a:tcPr marL="0" marR="0" marT="1097280" marB="0"/>
                </a:tc>
                <a:tc>
                  <a:txBody>
                    <a:bodyPr/>
                    <a:lstStyle/>
                    <a:p>
                      <a:pPr algn="ctr"/>
                      <a:r>
                        <a:rPr lang="en-US" sz="1000" dirty="0">
                          <a:solidFill>
                            <a:schemeClr val="accent1"/>
                          </a:solidFill>
                        </a:rPr>
                        <a:t>Gears</a:t>
                      </a:r>
                    </a:p>
                  </a:txBody>
                  <a:tcPr marL="0" marR="0" marT="1097280" marB="0"/>
                </a:tc>
                <a:extLst>
                  <a:ext uri="{0D108BD9-81ED-4DB2-BD59-A6C34878D82A}">
                    <a16:rowId xmlns:a16="http://schemas.microsoft.com/office/drawing/2014/main" val="975697945"/>
                  </a:ext>
                </a:extLst>
              </a:tr>
              <a:tr h="0">
                <a:tc>
                  <a:txBody>
                    <a:bodyPr/>
                    <a:lstStyle/>
                    <a:p>
                      <a:pPr algn="ctr"/>
                      <a:r>
                        <a:rPr lang="en-US" sz="1000" dirty="0">
                          <a:solidFill>
                            <a:schemeClr val="accent1"/>
                          </a:solidFill>
                        </a:rPr>
                        <a:t>HD Insight</a:t>
                      </a:r>
                    </a:p>
                  </a:txBody>
                  <a:tcPr marL="0" marR="0" marT="1097280" marB="0"/>
                </a:tc>
                <a:tc>
                  <a:txBody>
                    <a:bodyPr/>
                    <a:lstStyle/>
                    <a:p>
                      <a:pPr algn="ctr"/>
                      <a:r>
                        <a:rPr lang="en-US" sz="1000" dirty="0" err="1">
                          <a:solidFill>
                            <a:schemeClr val="accent1"/>
                          </a:solidFill>
                        </a:rPr>
                        <a:t>IoT</a:t>
                      </a:r>
                      <a:r>
                        <a:rPr lang="en-US" sz="1000" dirty="0">
                          <a:solidFill>
                            <a:schemeClr val="accent1"/>
                          </a:solidFill>
                        </a:rPr>
                        <a:t> Hub</a:t>
                      </a:r>
                    </a:p>
                  </a:txBody>
                  <a:tcPr marL="0" marR="0" marT="1097280" marB="0"/>
                </a:tc>
                <a:tc>
                  <a:txBody>
                    <a:bodyPr/>
                    <a:lstStyle/>
                    <a:p>
                      <a:pPr algn="ctr"/>
                      <a:r>
                        <a:rPr lang="en-US" sz="1000" dirty="0">
                          <a:solidFill>
                            <a:schemeClr val="accent1"/>
                          </a:solidFill>
                        </a:rPr>
                        <a:t>Key Vault</a:t>
                      </a:r>
                    </a:p>
                  </a:txBody>
                  <a:tcPr marL="0" marR="0" marT="1097280" marB="0"/>
                </a:tc>
                <a:tc>
                  <a:txBody>
                    <a:bodyPr/>
                    <a:lstStyle/>
                    <a:p>
                      <a:pPr algn="ctr"/>
                      <a:r>
                        <a:rPr lang="en-US" sz="1000" dirty="0">
                          <a:solidFill>
                            <a:schemeClr val="accent1"/>
                          </a:solidFill>
                        </a:rPr>
                        <a:t>Kubernetes</a:t>
                      </a:r>
                    </a:p>
                  </a:txBody>
                  <a:tcPr marL="0" marR="0" marT="1097280" marB="0"/>
                </a:tc>
                <a:tc>
                  <a:txBody>
                    <a:bodyPr/>
                    <a:lstStyle/>
                    <a:p>
                      <a:pPr algn="ctr"/>
                      <a:r>
                        <a:rPr lang="en-US" sz="1000" dirty="0">
                          <a:solidFill>
                            <a:schemeClr val="accent1"/>
                          </a:solidFill>
                        </a:rPr>
                        <a:t>Linux Virtual Mach.</a:t>
                      </a:r>
                    </a:p>
                  </a:txBody>
                  <a:tcPr marL="0" marR="0" marT="1097280" marB="0"/>
                </a:tc>
                <a:tc>
                  <a:txBody>
                    <a:bodyPr/>
                    <a:lstStyle/>
                    <a:p>
                      <a:pPr algn="ctr"/>
                      <a:r>
                        <a:rPr lang="en-US" sz="1000" dirty="0">
                          <a:solidFill>
                            <a:schemeClr val="accent1"/>
                          </a:solidFill>
                        </a:rPr>
                        <a:t>Windows Virtual Mach.</a:t>
                      </a:r>
                    </a:p>
                  </a:txBody>
                  <a:tcPr marL="0" marR="0" marT="1097280" marB="0"/>
                </a:tc>
                <a:extLst>
                  <a:ext uri="{0D108BD9-81ED-4DB2-BD59-A6C34878D82A}">
                    <a16:rowId xmlns:a16="http://schemas.microsoft.com/office/drawing/2014/main" val="2186356422"/>
                  </a:ext>
                </a:extLst>
              </a:tr>
              <a:tr h="0">
                <a:tc>
                  <a:txBody>
                    <a:bodyPr/>
                    <a:lstStyle/>
                    <a:p>
                      <a:pPr algn="ctr"/>
                      <a:r>
                        <a:rPr lang="en-US" sz="1000" dirty="0">
                          <a:solidFill>
                            <a:schemeClr val="accent1"/>
                          </a:solidFill>
                        </a:rPr>
                        <a:t>Linux Penguin</a:t>
                      </a:r>
                    </a:p>
                  </a:txBody>
                  <a:tcPr marL="0" marR="0" marT="1097280" marB="0"/>
                </a:tc>
                <a:tc>
                  <a:txBody>
                    <a:bodyPr/>
                    <a:lstStyle/>
                    <a:p>
                      <a:pPr algn="ctr"/>
                      <a:r>
                        <a:rPr lang="en-US" sz="1000" dirty="0">
                          <a:solidFill>
                            <a:schemeClr val="accent1"/>
                          </a:solidFill>
                        </a:rPr>
                        <a:t>Live + On-Demand Streaming</a:t>
                      </a:r>
                    </a:p>
                  </a:txBody>
                  <a:tcPr marL="0" marR="0" marT="1097280" marB="0"/>
                </a:tc>
                <a:tc>
                  <a:txBody>
                    <a:bodyPr/>
                    <a:lstStyle/>
                    <a:p>
                      <a:pPr algn="ctr"/>
                      <a:r>
                        <a:rPr lang="en-US" sz="1000" dirty="0">
                          <a:solidFill>
                            <a:schemeClr val="accent1"/>
                          </a:solidFill>
                        </a:rPr>
                        <a:t>Load Balancer</a:t>
                      </a:r>
                    </a:p>
                  </a:txBody>
                  <a:tcPr marL="0" marR="0" marT="1097280" marB="0"/>
                </a:tc>
                <a:tc>
                  <a:txBody>
                    <a:bodyPr/>
                    <a:lstStyle/>
                    <a:p>
                      <a:pPr algn="ctr"/>
                      <a:r>
                        <a:rPr lang="en-US" sz="1000" dirty="0">
                          <a:solidFill>
                            <a:schemeClr val="accent1"/>
                          </a:solidFill>
                        </a:rPr>
                        <a:t>Load Balancer (Generic)</a:t>
                      </a:r>
                    </a:p>
                  </a:txBody>
                  <a:tcPr marL="0" marR="0" marT="1097280" marB="0"/>
                </a:tc>
                <a:tc>
                  <a:txBody>
                    <a:bodyPr/>
                    <a:lstStyle/>
                    <a:p>
                      <a:pPr algn="ctr"/>
                      <a:r>
                        <a:rPr lang="en-US" sz="1000" dirty="0">
                          <a:solidFill>
                            <a:schemeClr val="accent1"/>
                          </a:solidFill>
                        </a:rPr>
                        <a:t>Logic Apps</a:t>
                      </a:r>
                    </a:p>
                  </a:txBody>
                  <a:tcPr marL="0" marR="0" marT="1097280" marB="0"/>
                </a:tc>
                <a:tc>
                  <a:txBody>
                    <a:bodyPr/>
                    <a:lstStyle/>
                    <a:p>
                      <a:pPr algn="ctr"/>
                      <a:r>
                        <a:rPr lang="en-US" sz="1000" dirty="0">
                          <a:solidFill>
                            <a:schemeClr val="accent1"/>
                          </a:solidFill>
                        </a:rPr>
                        <a:t>Machine Learning Studio</a:t>
                      </a:r>
                    </a:p>
                  </a:txBody>
                  <a:tcPr marL="0" marR="0" marT="1097280" marB="0"/>
                </a:tc>
                <a:extLst>
                  <a:ext uri="{0D108BD9-81ED-4DB2-BD59-A6C34878D82A}">
                    <a16:rowId xmlns:a16="http://schemas.microsoft.com/office/drawing/2014/main" val="64962515"/>
                  </a:ext>
                </a:extLst>
              </a:tr>
              <a:tr h="0">
                <a:tc>
                  <a:txBody>
                    <a:bodyPr/>
                    <a:lstStyle/>
                    <a:p>
                      <a:pPr algn="ctr"/>
                      <a:r>
                        <a:rPr lang="en-US" sz="1000" dirty="0">
                          <a:solidFill>
                            <a:schemeClr val="accent1"/>
                          </a:solidFill>
                        </a:rPr>
                        <a:t>Maintenance</a:t>
                      </a:r>
                    </a:p>
                  </a:txBody>
                  <a:tcPr marL="0" marR="0" marT="1097280" marB="0"/>
                </a:tc>
                <a:tc>
                  <a:txBody>
                    <a:bodyPr/>
                    <a:lstStyle/>
                    <a:p>
                      <a:pPr algn="ctr"/>
                      <a:r>
                        <a:rPr lang="en-US" sz="1000" dirty="0">
                          <a:solidFill>
                            <a:schemeClr val="accent1"/>
                          </a:solidFill>
                        </a:rPr>
                        <a:t>Media Services</a:t>
                      </a:r>
                    </a:p>
                  </a:txBody>
                  <a:tcPr marL="0" marR="0" marT="1097280" marB="0"/>
                </a:tc>
                <a:tc>
                  <a:txBody>
                    <a:bodyPr/>
                    <a:lstStyle/>
                    <a:p>
                      <a:pPr algn="ctr"/>
                      <a:r>
                        <a:rPr lang="en-US" sz="1000" dirty="0">
                          <a:solidFill>
                            <a:schemeClr val="accent1"/>
                          </a:solidFill>
                        </a:rPr>
                        <a:t>Mobile Apps</a:t>
                      </a:r>
                    </a:p>
                  </a:txBody>
                  <a:tcPr marL="0" marR="0" marT="1097280" marB="0"/>
                </a:tc>
                <a:tc>
                  <a:txBody>
                    <a:bodyPr/>
                    <a:lstStyle/>
                    <a:p>
                      <a:pPr algn="ctr"/>
                      <a:r>
                        <a:rPr lang="en-US" sz="1000" dirty="0">
                          <a:solidFill>
                            <a:schemeClr val="accent1"/>
                          </a:solidFill>
                        </a:rPr>
                        <a:t>Multi-Factor Authentication</a:t>
                      </a:r>
                    </a:p>
                  </a:txBody>
                  <a:tcPr marL="0" marR="0" marT="1097280" marB="0"/>
                </a:tc>
                <a:tc>
                  <a:txBody>
                    <a:bodyPr/>
                    <a:lstStyle/>
                    <a:p>
                      <a:pPr algn="ctr"/>
                      <a:r>
                        <a:rPr lang="en-US" sz="1000" dirty="0">
                          <a:solidFill>
                            <a:schemeClr val="accent1"/>
                          </a:solidFill>
                        </a:rPr>
                        <a:t>Network Watcher</a:t>
                      </a:r>
                    </a:p>
                  </a:txBody>
                  <a:tcPr marL="0" marR="0" marT="1097280" marB="0"/>
                </a:tc>
                <a:tc>
                  <a:txBody>
                    <a:bodyPr/>
                    <a:lstStyle/>
                    <a:p>
                      <a:pPr algn="ctr"/>
                      <a:r>
                        <a:rPr lang="en-US" sz="1000" dirty="0">
                          <a:solidFill>
                            <a:schemeClr val="accent1"/>
                          </a:solidFill>
                        </a:rPr>
                        <a:t>Notification Hubs</a:t>
                      </a:r>
                    </a:p>
                  </a:txBody>
                  <a:tcPr marL="0" marR="0" marT="1097280" marB="0"/>
                </a:tc>
                <a:extLst>
                  <a:ext uri="{0D108BD9-81ED-4DB2-BD59-A6C34878D82A}">
                    <a16:rowId xmlns:a16="http://schemas.microsoft.com/office/drawing/2014/main" val="2137996298"/>
                  </a:ext>
                </a:extLst>
              </a:tr>
            </a:tbl>
          </a:graphicData>
        </a:graphic>
      </p:graphicFrame>
      <p:sp>
        <p:nvSpPr>
          <p:cNvPr id="2" name="Title 1">
            <a:extLst>
              <a:ext uri="{FF2B5EF4-FFF2-40B4-BE49-F238E27FC236}">
                <a16:creationId xmlns:a16="http://schemas.microsoft.com/office/drawing/2014/main" id="{ADCB85F0-1E66-ED42-AE33-78BED14BE350}"/>
              </a:ext>
            </a:extLst>
          </p:cNvPr>
          <p:cNvSpPr>
            <a:spLocks noGrp="1"/>
          </p:cNvSpPr>
          <p:nvPr>
            <p:ph type="title"/>
          </p:nvPr>
        </p:nvSpPr>
        <p:spPr/>
        <p:txBody>
          <a:bodyPr>
            <a:normAutofit/>
          </a:bodyPr>
          <a:lstStyle/>
          <a:p>
            <a:r>
              <a:rPr lang="en-US" sz="2800" dirty="0"/>
              <a:t>ICON SVGs</a:t>
            </a:r>
          </a:p>
        </p:txBody>
      </p:sp>
      <p:pic>
        <p:nvPicPr>
          <p:cNvPr id="52" name="Graphic 51">
            <a:extLst>
              <a:ext uri="{FF2B5EF4-FFF2-40B4-BE49-F238E27FC236}">
                <a16:creationId xmlns:a16="http://schemas.microsoft.com/office/drawing/2014/main" id="{04A45275-E638-D144-A0F8-1FF1522721E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2605" y="1301377"/>
            <a:ext cx="518308" cy="610066"/>
          </a:xfrm>
          <a:prstGeom prst="rect">
            <a:avLst/>
          </a:prstGeom>
        </p:spPr>
      </p:pic>
      <p:pic>
        <p:nvPicPr>
          <p:cNvPr id="53" name="Graphic 52">
            <a:extLst>
              <a:ext uri="{FF2B5EF4-FFF2-40B4-BE49-F238E27FC236}">
                <a16:creationId xmlns:a16="http://schemas.microsoft.com/office/drawing/2014/main" id="{49F11F3F-506C-4C47-B6D1-ADFB19AB510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69618" y="1467068"/>
            <a:ext cx="430851" cy="444375"/>
          </a:xfrm>
          <a:prstGeom prst="rect">
            <a:avLst/>
          </a:prstGeom>
        </p:spPr>
      </p:pic>
      <p:pic>
        <p:nvPicPr>
          <p:cNvPr id="54" name="Graphic 53">
            <a:extLst>
              <a:ext uri="{FF2B5EF4-FFF2-40B4-BE49-F238E27FC236}">
                <a16:creationId xmlns:a16="http://schemas.microsoft.com/office/drawing/2014/main" id="{7583A5FF-267A-BC48-8CDA-516092BAF80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24573" y="1508068"/>
            <a:ext cx="653920" cy="403375"/>
          </a:xfrm>
          <a:prstGeom prst="rect">
            <a:avLst/>
          </a:prstGeom>
        </p:spPr>
      </p:pic>
      <p:pic>
        <p:nvPicPr>
          <p:cNvPr id="55" name="Graphic 54">
            <a:extLst>
              <a:ext uri="{FF2B5EF4-FFF2-40B4-BE49-F238E27FC236}">
                <a16:creationId xmlns:a16="http://schemas.microsoft.com/office/drawing/2014/main" id="{5726F5B7-EFDA-DA4E-AB2E-F3B0B99C482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19382" y="1341708"/>
            <a:ext cx="658444" cy="569735"/>
          </a:xfrm>
          <a:prstGeom prst="rect">
            <a:avLst/>
          </a:prstGeom>
        </p:spPr>
      </p:pic>
      <p:pic>
        <p:nvPicPr>
          <p:cNvPr id="56" name="Graphic 55">
            <a:extLst>
              <a:ext uri="{FF2B5EF4-FFF2-40B4-BE49-F238E27FC236}">
                <a16:creationId xmlns:a16="http://schemas.microsoft.com/office/drawing/2014/main" id="{D0B418FE-7208-D041-8DEC-152CFFB32897}"/>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517942" y="1382712"/>
            <a:ext cx="786280" cy="528731"/>
          </a:xfrm>
          <a:prstGeom prst="rect">
            <a:avLst/>
          </a:prstGeom>
        </p:spPr>
      </p:pic>
      <p:pic>
        <p:nvPicPr>
          <p:cNvPr id="57" name="Graphic 56">
            <a:extLst>
              <a:ext uri="{FF2B5EF4-FFF2-40B4-BE49-F238E27FC236}">
                <a16:creationId xmlns:a16="http://schemas.microsoft.com/office/drawing/2014/main" id="{DE567C5B-0E8A-604C-9AA7-E37585910E84}"/>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41880" y="1367613"/>
            <a:ext cx="646926" cy="543830"/>
          </a:xfrm>
          <a:prstGeom prst="rect">
            <a:avLst/>
          </a:prstGeom>
        </p:spPr>
      </p:pic>
      <p:pic>
        <p:nvPicPr>
          <p:cNvPr id="58" name="Graphic 57">
            <a:extLst>
              <a:ext uri="{FF2B5EF4-FFF2-40B4-BE49-F238E27FC236}">
                <a16:creationId xmlns:a16="http://schemas.microsoft.com/office/drawing/2014/main" id="{181F91D4-1D2A-544F-986D-0CF362E0BD52}"/>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24363" y="2538764"/>
            <a:ext cx="754792" cy="550003"/>
          </a:xfrm>
          <a:prstGeom prst="rect">
            <a:avLst/>
          </a:prstGeom>
        </p:spPr>
      </p:pic>
      <p:pic>
        <p:nvPicPr>
          <p:cNvPr id="59" name="Graphic 58">
            <a:extLst>
              <a:ext uri="{FF2B5EF4-FFF2-40B4-BE49-F238E27FC236}">
                <a16:creationId xmlns:a16="http://schemas.microsoft.com/office/drawing/2014/main" id="{C2DC6195-2D15-374C-AE04-3D80D1E2E5FE}"/>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032979" y="2586731"/>
            <a:ext cx="504128" cy="502036"/>
          </a:xfrm>
          <a:prstGeom prst="rect">
            <a:avLst/>
          </a:prstGeom>
        </p:spPr>
      </p:pic>
      <p:pic>
        <p:nvPicPr>
          <p:cNvPr id="60" name="Graphic 59">
            <a:extLst>
              <a:ext uri="{FF2B5EF4-FFF2-40B4-BE49-F238E27FC236}">
                <a16:creationId xmlns:a16="http://schemas.microsoft.com/office/drawing/2014/main" id="{B660ABA0-6D50-1343-98DF-D2C49C2CE3ED}"/>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916906" y="2566429"/>
            <a:ext cx="469254" cy="522338"/>
          </a:xfrm>
          <a:prstGeom prst="rect">
            <a:avLst/>
          </a:prstGeom>
        </p:spPr>
      </p:pic>
      <p:pic>
        <p:nvPicPr>
          <p:cNvPr id="61" name="Graphic 60">
            <a:extLst>
              <a:ext uri="{FF2B5EF4-FFF2-40B4-BE49-F238E27FC236}">
                <a16:creationId xmlns:a16="http://schemas.microsoft.com/office/drawing/2014/main" id="{BEA448E0-89B6-7B4E-B481-68F1B6FC17E3}"/>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759639" y="2566429"/>
            <a:ext cx="577930" cy="522338"/>
          </a:xfrm>
          <a:prstGeom prst="rect">
            <a:avLst/>
          </a:prstGeom>
        </p:spPr>
      </p:pic>
      <p:pic>
        <p:nvPicPr>
          <p:cNvPr id="62" name="Graphic 61">
            <a:extLst>
              <a:ext uri="{FF2B5EF4-FFF2-40B4-BE49-F238E27FC236}">
                <a16:creationId xmlns:a16="http://schemas.microsoft.com/office/drawing/2014/main" id="{AD95FFD4-7624-0748-A50C-80DEB3325152}"/>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619875" y="2551891"/>
            <a:ext cx="582414" cy="536875"/>
          </a:xfrm>
          <a:prstGeom prst="rect">
            <a:avLst/>
          </a:prstGeom>
        </p:spPr>
      </p:pic>
      <p:pic>
        <p:nvPicPr>
          <p:cNvPr id="63" name="Graphic 62">
            <a:extLst>
              <a:ext uri="{FF2B5EF4-FFF2-40B4-BE49-F238E27FC236}">
                <a16:creationId xmlns:a16="http://schemas.microsoft.com/office/drawing/2014/main" id="{41E4BD95-E221-4046-97E3-127CD8472C2F}"/>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109094" y="3714472"/>
            <a:ext cx="551819" cy="649510"/>
          </a:xfrm>
          <a:prstGeom prst="rect">
            <a:avLst/>
          </a:prstGeom>
        </p:spPr>
      </p:pic>
      <p:pic>
        <p:nvPicPr>
          <p:cNvPr id="64" name="Graphic 63">
            <a:extLst>
              <a:ext uri="{FF2B5EF4-FFF2-40B4-BE49-F238E27FC236}">
                <a16:creationId xmlns:a16="http://schemas.microsoft.com/office/drawing/2014/main" id="{128E0F53-A325-7A49-8F11-128C13337154}"/>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069618" y="3874554"/>
            <a:ext cx="489428" cy="489428"/>
          </a:xfrm>
          <a:prstGeom prst="rect">
            <a:avLst/>
          </a:prstGeom>
        </p:spPr>
      </p:pic>
      <p:pic>
        <p:nvPicPr>
          <p:cNvPr id="65" name="Graphic 64">
            <a:extLst>
              <a:ext uri="{FF2B5EF4-FFF2-40B4-BE49-F238E27FC236}">
                <a16:creationId xmlns:a16="http://schemas.microsoft.com/office/drawing/2014/main" id="{CDE0FF9B-853B-9A47-A19A-02F2BF924C6A}"/>
              </a:ext>
            </a:extLst>
          </p:cNvPr>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881084" y="3730918"/>
            <a:ext cx="633064" cy="633064"/>
          </a:xfrm>
          <a:prstGeom prst="rect">
            <a:avLst/>
          </a:prstGeom>
        </p:spPr>
      </p:pic>
      <p:pic>
        <p:nvPicPr>
          <p:cNvPr id="66" name="Graphic 65">
            <a:extLst>
              <a:ext uri="{FF2B5EF4-FFF2-40B4-BE49-F238E27FC236}">
                <a16:creationId xmlns:a16="http://schemas.microsoft.com/office/drawing/2014/main" id="{4890E019-B795-BE40-A6E7-5E6F3CADE28E}"/>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635706" y="3858850"/>
            <a:ext cx="650943" cy="505132"/>
          </a:xfrm>
          <a:prstGeom prst="rect">
            <a:avLst/>
          </a:prstGeom>
        </p:spPr>
      </p:pic>
      <p:pic>
        <p:nvPicPr>
          <p:cNvPr id="67" name="Graphic 66">
            <a:extLst>
              <a:ext uri="{FF2B5EF4-FFF2-40B4-BE49-F238E27FC236}">
                <a16:creationId xmlns:a16="http://schemas.microsoft.com/office/drawing/2014/main" id="{7DFEE083-6B38-EC4D-814D-2370D45718C0}"/>
              </a:ext>
            </a:extLst>
          </p:cNvPr>
          <p:cNvPicPr>
            <a:picLocks noChangeAspect="1"/>
          </p:cNvPicPr>
          <p:nvPr/>
        </p:nvPicPr>
        <p:blipFill>
          <a:blip r:embed="rId33" cstate="print">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0500942" y="3705704"/>
            <a:ext cx="645426" cy="658278"/>
          </a:xfrm>
          <a:prstGeom prst="rect">
            <a:avLst/>
          </a:prstGeom>
        </p:spPr>
      </p:pic>
      <p:pic>
        <p:nvPicPr>
          <p:cNvPr id="68" name="Graphic 67">
            <a:extLst>
              <a:ext uri="{FF2B5EF4-FFF2-40B4-BE49-F238E27FC236}">
                <a16:creationId xmlns:a16="http://schemas.microsoft.com/office/drawing/2014/main" id="{6244DF7D-784C-9F4A-A4B7-5D2B93DB79DF}"/>
              </a:ext>
            </a:extLst>
          </p:cNvPr>
          <p:cNvPicPr>
            <a:picLocks noChangeAspect="1"/>
          </p:cNvPicPr>
          <p:nvPr/>
        </p:nvPicPr>
        <p:blipFill>
          <a:blip r:embed="rId35" cstate="print">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221249" y="5080350"/>
            <a:ext cx="338253" cy="489428"/>
          </a:xfrm>
          <a:prstGeom prst="rect">
            <a:avLst/>
          </a:prstGeom>
        </p:spPr>
      </p:pic>
      <p:pic>
        <p:nvPicPr>
          <p:cNvPr id="69" name="Graphic 68">
            <a:extLst>
              <a:ext uri="{FF2B5EF4-FFF2-40B4-BE49-F238E27FC236}">
                <a16:creationId xmlns:a16="http://schemas.microsoft.com/office/drawing/2014/main" id="{5EB7377E-D664-B64D-A938-494AF2160418}"/>
              </a:ext>
            </a:extLst>
          </p:cNvPr>
          <p:cNvPicPr>
            <a:picLocks noChangeAspect="1"/>
          </p:cNvPicPr>
          <p:nvPr/>
        </p:nvPicPr>
        <p:blipFill>
          <a:blip r:embed="rId37" cstate="print">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3069618" y="5148575"/>
            <a:ext cx="396980" cy="447050"/>
          </a:xfrm>
          <a:prstGeom prst="rect">
            <a:avLst/>
          </a:prstGeom>
        </p:spPr>
      </p:pic>
      <p:pic>
        <p:nvPicPr>
          <p:cNvPr id="70" name="Graphic 69">
            <a:extLst>
              <a:ext uri="{FF2B5EF4-FFF2-40B4-BE49-F238E27FC236}">
                <a16:creationId xmlns:a16="http://schemas.microsoft.com/office/drawing/2014/main" id="{C09321FA-CFA9-B542-8ACA-A04F8C89623B}"/>
              </a:ext>
            </a:extLst>
          </p:cNvPr>
          <p:cNvPicPr>
            <a:picLocks noChangeAspect="1"/>
          </p:cNvPicPr>
          <p:nvPr/>
        </p:nvPicPr>
        <p:blipFill>
          <a:blip r:embed="rId39" cstate="print">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4976714" y="5080350"/>
            <a:ext cx="349356" cy="583499"/>
          </a:xfrm>
          <a:prstGeom prst="rect">
            <a:avLst/>
          </a:prstGeom>
        </p:spPr>
      </p:pic>
      <p:pic>
        <p:nvPicPr>
          <p:cNvPr id="71" name="Graphic 70">
            <a:extLst>
              <a:ext uri="{FF2B5EF4-FFF2-40B4-BE49-F238E27FC236}">
                <a16:creationId xmlns:a16="http://schemas.microsoft.com/office/drawing/2014/main" id="{1A7935BD-44DD-624F-9844-7AF4672BEEB2}"/>
              </a:ext>
            </a:extLst>
          </p:cNvPr>
          <p:cNvPicPr>
            <a:picLocks noChangeAspect="1"/>
          </p:cNvPicPr>
          <p:nvPr/>
        </p:nvPicPr>
        <p:blipFill>
          <a:blip r:embed="rId41" cstate="print">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6874415" y="5090662"/>
            <a:ext cx="286934" cy="562876"/>
          </a:xfrm>
          <a:prstGeom prst="rect">
            <a:avLst/>
          </a:prstGeom>
        </p:spPr>
      </p:pic>
      <p:pic>
        <p:nvPicPr>
          <p:cNvPr id="72" name="Graphic 71">
            <a:extLst>
              <a:ext uri="{FF2B5EF4-FFF2-40B4-BE49-F238E27FC236}">
                <a16:creationId xmlns:a16="http://schemas.microsoft.com/office/drawing/2014/main" id="{B6B5DDFF-23AC-9449-B9A1-3307208E93D6}"/>
              </a:ext>
            </a:extLst>
          </p:cNvPr>
          <p:cNvPicPr>
            <a:picLocks noChangeAspect="1"/>
          </p:cNvPicPr>
          <p:nvPr/>
        </p:nvPicPr>
        <p:blipFill>
          <a:blip r:embed="rId43" cstate="print">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8627241" y="5084961"/>
            <a:ext cx="575424" cy="574277"/>
          </a:xfrm>
          <a:prstGeom prst="rect">
            <a:avLst/>
          </a:prstGeom>
        </p:spPr>
      </p:pic>
      <p:pic>
        <p:nvPicPr>
          <p:cNvPr id="73" name="Graphic 72">
            <a:extLst>
              <a:ext uri="{FF2B5EF4-FFF2-40B4-BE49-F238E27FC236}">
                <a16:creationId xmlns:a16="http://schemas.microsoft.com/office/drawing/2014/main" id="{9023AED1-6F6C-9645-A805-E2B0E2DEA04F}"/>
              </a:ext>
            </a:extLst>
          </p:cNvPr>
          <p:cNvPicPr>
            <a:picLocks noChangeAspect="1"/>
          </p:cNvPicPr>
          <p:nvPr/>
        </p:nvPicPr>
        <p:blipFill>
          <a:blip r:embed="rId45" cstate="print">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10494116" y="5095545"/>
            <a:ext cx="566630" cy="553109"/>
          </a:xfrm>
          <a:prstGeom prst="rect">
            <a:avLst/>
          </a:prstGeom>
        </p:spPr>
      </p:pic>
      <p:pic>
        <p:nvPicPr>
          <p:cNvPr id="75" name="Graphic 74">
            <a:extLst>
              <a:ext uri="{FF2B5EF4-FFF2-40B4-BE49-F238E27FC236}">
                <a16:creationId xmlns:a16="http://schemas.microsoft.com/office/drawing/2014/main" id="{29426231-DFF8-EC41-B912-B25DD7971E2F}"/>
              </a:ext>
            </a:extLst>
          </p:cNvPr>
          <p:cNvPicPr>
            <a:picLocks noChangeAspect="1"/>
          </p:cNvPicPr>
          <p:nvPr/>
        </p:nvPicPr>
        <p:blipFill>
          <a:blip r:embed="rId47" cstate="print">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6827174" y="3730918"/>
            <a:ext cx="473865" cy="633064"/>
          </a:xfrm>
          <a:prstGeom prst="rect">
            <a:avLst/>
          </a:prstGeom>
        </p:spPr>
      </p:pic>
      <p:pic>
        <p:nvPicPr>
          <p:cNvPr id="28" name="Graphic 61">
            <a:extLst>
              <a:ext uri="{FF2B5EF4-FFF2-40B4-BE49-F238E27FC236}">
                <a16:creationId xmlns:a16="http://schemas.microsoft.com/office/drawing/2014/main" id="{AD95FFD4-7624-0748-A50C-80DEB3325152}"/>
              </a:ext>
            </a:extLst>
          </p:cNvPr>
          <p:cNvPicPr>
            <a:picLocks noChangeAspect="1"/>
          </p:cNvPicPr>
          <p:nvPr/>
        </p:nvPicPr>
        <p:blipFill>
          <a:blip r:embed="rId49" cstate="print">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10533735" y="2551891"/>
            <a:ext cx="582414" cy="536875"/>
          </a:xfrm>
          <a:prstGeom prst="rect">
            <a:avLst/>
          </a:prstGeom>
        </p:spPr>
      </p:pic>
    </p:spTree>
    <p:extLst>
      <p:ext uri="{BB962C8B-B14F-4D97-AF65-F5344CB8AC3E}">
        <p14:creationId xmlns:p14="http://schemas.microsoft.com/office/powerpoint/2010/main" val="39167946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4" name="Table 123">
            <a:extLst>
              <a:ext uri="{FF2B5EF4-FFF2-40B4-BE49-F238E27FC236}">
                <a16:creationId xmlns:a16="http://schemas.microsoft.com/office/drawing/2014/main" id="{80E4D649-4728-AA4B-A9E9-77459E09BE31}"/>
              </a:ext>
            </a:extLst>
          </p:cNvPr>
          <p:cNvGraphicFramePr>
            <a:graphicFrameLocks noGrp="1"/>
          </p:cNvGraphicFramePr>
          <p:nvPr/>
        </p:nvGraphicFramePr>
        <p:xfrm>
          <a:off x="450102" y="906780"/>
          <a:ext cx="11284698" cy="4998720"/>
        </p:xfrm>
        <a:graphic>
          <a:graphicData uri="http://schemas.openxmlformats.org/drawingml/2006/table">
            <a:tbl>
              <a:tblPr bandRow="1">
                <a:tableStyleId>{2D5ABB26-0587-4C30-8999-92F81FD0307C}</a:tableStyleId>
              </a:tblPr>
              <a:tblGrid>
                <a:gridCol w="1880783">
                  <a:extLst>
                    <a:ext uri="{9D8B030D-6E8A-4147-A177-3AD203B41FA5}">
                      <a16:colId xmlns:a16="http://schemas.microsoft.com/office/drawing/2014/main" val="3132866769"/>
                    </a:ext>
                  </a:extLst>
                </a:gridCol>
                <a:gridCol w="1880783">
                  <a:extLst>
                    <a:ext uri="{9D8B030D-6E8A-4147-A177-3AD203B41FA5}">
                      <a16:colId xmlns:a16="http://schemas.microsoft.com/office/drawing/2014/main" val="887579907"/>
                    </a:ext>
                  </a:extLst>
                </a:gridCol>
                <a:gridCol w="1880783">
                  <a:extLst>
                    <a:ext uri="{9D8B030D-6E8A-4147-A177-3AD203B41FA5}">
                      <a16:colId xmlns:a16="http://schemas.microsoft.com/office/drawing/2014/main" val="3701793015"/>
                    </a:ext>
                  </a:extLst>
                </a:gridCol>
                <a:gridCol w="1880783">
                  <a:extLst>
                    <a:ext uri="{9D8B030D-6E8A-4147-A177-3AD203B41FA5}">
                      <a16:colId xmlns:a16="http://schemas.microsoft.com/office/drawing/2014/main" val="1175166554"/>
                    </a:ext>
                  </a:extLst>
                </a:gridCol>
                <a:gridCol w="1880783">
                  <a:extLst>
                    <a:ext uri="{9D8B030D-6E8A-4147-A177-3AD203B41FA5}">
                      <a16:colId xmlns:a16="http://schemas.microsoft.com/office/drawing/2014/main" val="1852127725"/>
                    </a:ext>
                  </a:extLst>
                </a:gridCol>
                <a:gridCol w="1880783">
                  <a:extLst>
                    <a:ext uri="{9D8B030D-6E8A-4147-A177-3AD203B41FA5}">
                      <a16:colId xmlns:a16="http://schemas.microsoft.com/office/drawing/2014/main" val="1821367102"/>
                    </a:ext>
                  </a:extLst>
                </a:gridCol>
              </a:tblGrid>
              <a:tr h="0">
                <a:tc>
                  <a:txBody>
                    <a:bodyPr/>
                    <a:lstStyle/>
                    <a:p>
                      <a:pPr algn="ctr"/>
                      <a:r>
                        <a:rPr lang="en-US" sz="1000" dirty="0">
                          <a:solidFill>
                            <a:schemeClr val="accent1"/>
                          </a:solidFill>
                        </a:rPr>
                        <a:t>OMS Log Analytics</a:t>
                      </a:r>
                    </a:p>
                  </a:txBody>
                  <a:tcPr marL="0" marR="0" marT="1097280" marB="0"/>
                </a:tc>
                <a:tc>
                  <a:txBody>
                    <a:bodyPr/>
                    <a:lstStyle/>
                    <a:p>
                      <a:pPr algn="ctr"/>
                      <a:r>
                        <a:rPr lang="en-US" sz="1000" dirty="0">
                          <a:solidFill>
                            <a:schemeClr val="accent1"/>
                          </a:solidFill>
                        </a:rPr>
                        <a:t>Power BL</a:t>
                      </a:r>
                    </a:p>
                  </a:txBody>
                  <a:tcPr marL="0" marR="0" marT="1097280" marB="0"/>
                </a:tc>
                <a:tc>
                  <a:txBody>
                    <a:bodyPr/>
                    <a:lstStyle/>
                    <a:p>
                      <a:pPr algn="ctr"/>
                      <a:r>
                        <a:rPr lang="en-US" sz="1000" dirty="0">
                          <a:solidFill>
                            <a:schemeClr val="accent1"/>
                          </a:solidFill>
                        </a:rPr>
                        <a:t>PowerShell Script File</a:t>
                      </a:r>
                    </a:p>
                  </a:txBody>
                  <a:tcPr marL="0" marR="0" marT="1097280" marB="0"/>
                </a:tc>
                <a:tc>
                  <a:txBody>
                    <a:bodyPr/>
                    <a:lstStyle/>
                    <a:p>
                      <a:pPr algn="ctr"/>
                      <a:r>
                        <a:rPr lang="en-US" sz="1000" dirty="0">
                          <a:solidFill>
                            <a:schemeClr val="accent1"/>
                          </a:solidFill>
                        </a:rPr>
                        <a:t>Queue Storage</a:t>
                      </a:r>
                    </a:p>
                  </a:txBody>
                  <a:tcPr marL="0" marR="0" marT="1097280" marB="0"/>
                </a:tc>
                <a:tc>
                  <a:txBody>
                    <a:bodyPr/>
                    <a:lstStyle/>
                    <a:p>
                      <a:pPr algn="ctr"/>
                      <a:r>
                        <a:rPr lang="en-US" sz="1000" dirty="0">
                          <a:solidFill>
                            <a:schemeClr val="accent1"/>
                          </a:solidFill>
                        </a:rPr>
                        <a:t>Resource Group</a:t>
                      </a:r>
                    </a:p>
                  </a:txBody>
                  <a:tcPr marL="0" marR="0" marT="1097280" marB="0"/>
                </a:tc>
                <a:tc>
                  <a:txBody>
                    <a:bodyPr/>
                    <a:lstStyle/>
                    <a:p>
                      <a:pPr algn="ctr"/>
                      <a:r>
                        <a:rPr lang="en-US" sz="1000" dirty="0">
                          <a:solidFill>
                            <a:schemeClr val="accent1"/>
                          </a:solidFill>
                        </a:rPr>
                        <a:t>Scheduler</a:t>
                      </a:r>
                    </a:p>
                  </a:txBody>
                  <a:tcPr marL="0" marR="0" marT="1097280" marB="0"/>
                </a:tc>
                <a:extLst>
                  <a:ext uri="{0D108BD9-81ED-4DB2-BD59-A6C34878D82A}">
                    <a16:rowId xmlns:a16="http://schemas.microsoft.com/office/drawing/2014/main" val="975697945"/>
                  </a:ext>
                </a:extLst>
              </a:tr>
              <a:tr h="0">
                <a:tc>
                  <a:txBody>
                    <a:bodyPr/>
                    <a:lstStyle/>
                    <a:p>
                      <a:pPr algn="ctr"/>
                      <a:r>
                        <a:rPr lang="en-US" sz="1000" dirty="0">
                          <a:solidFill>
                            <a:schemeClr val="accent1"/>
                          </a:solidFill>
                        </a:rPr>
                        <a:t>Script File</a:t>
                      </a:r>
                    </a:p>
                  </a:txBody>
                  <a:tcPr marL="0" marR="0" marT="1097280" marB="0"/>
                </a:tc>
                <a:tc>
                  <a:txBody>
                    <a:bodyPr/>
                    <a:lstStyle/>
                    <a:p>
                      <a:pPr algn="ctr"/>
                      <a:r>
                        <a:rPr lang="en-US" sz="1000" dirty="0">
                          <a:solidFill>
                            <a:schemeClr val="accent1"/>
                          </a:solidFill>
                        </a:rPr>
                        <a:t>Security Center</a:t>
                      </a:r>
                    </a:p>
                  </a:txBody>
                  <a:tcPr marL="0" marR="0" marT="1097280" marB="0"/>
                </a:tc>
                <a:tc>
                  <a:txBody>
                    <a:bodyPr/>
                    <a:lstStyle/>
                    <a:p>
                      <a:pPr algn="ctr"/>
                      <a:r>
                        <a:rPr lang="en-US" sz="1000" dirty="0">
                          <a:solidFill>
                            <a:schemeClr val="accent1"/>
                          </a:solidFill>
                        </a:rPr>
                        <a:t>Server Farm</a:t>
                      </a:r>
                    </a:p>
                  </a:txBody>
                  <a:tcPr marL="0" marR="0" marT="1097280" marB="0"/>
                </a:tc>
                <a:tc>
                  <a:txBody>
                    <a:bodyPr/>
                    <a:lstStyle/>
                    <a:p>
                      <a:pPr algn="ctr"/>
                      <a:r>
                        <a:rPr lang="en-US" sz="1000" dirty="0">
                          <a:solidFill>
                            <a:schemeClr val="accent1"/>
                          </a:solidFill>
                        </a:rPr>
                        <a:t>Server Rack</a:t>
                      </a:r>
                    </a:p>
                  </a:txBody>
                  <a:tcPr marL="0" marR="0" marT="1097280" marB="0"/>
                </a:tc>
                <a:tc>
                  <a:txBody>
                    <a:bodyPr/>
                    <a:lstStyle/>
                    <a:p>
                      <a:pPr algn="ctr"/>
                      <a:r>
                        <a:rPr lang="en-US" sz="1000" dirty="0">
                          <a:solidFill>
                            <a:schemeClr val="accent1"/>
                          </a:solidFill>
                        </a:rPr>
                        <a:t>Server Bus</a:t>
                      </a:r>
                    </a:p>
                  </a:txBody>
                  <a:tcPr marL="0" marR="0" marT="1097280" marB="0"/>
                </a:tc>
                <a:tc>
                  <a:txBody>
                    <a:bodyPr/>
                    <a:lstStyle/>
                    <a:p>
                      <a:pPr algn="ctr"/>
                      <a:r>
                        <a:rPr lang="en-US" sz="1000" dirty="0">
                          <a:solidFill>
                            <a:schemeClr val="accent1"/>
                          </a:solidFill>
                        </a:rPr>
                        <a:t>Service Fabric</a:t>
                      </a:r>
                    </a:p>
                  </a:txBody>
                  <a:tcPr marL="0" marR="0" marT="1097280" marB="0"/>
                </a:tc>
                <a:extLst>
                  <a:ext uri="{0D108BD9-81ED-4DB2-BD59-A6C34878D82A}">
                    <a16:rowId xmlns:a16="http://schemas.microsoft.com/office/drawing/2014/main" val="2186356422"/>
                  </a:ext>
                </a:extLst>
              </a:tr>
              <a:tr h="0">
                <a:tc>
                  <a:txBody>
                    <a:bodyPr/>
                    <a:lstStyle/>
                    <a:p>
                      <a:pPr algn="ctr"/>
                      <a:r>
                        <a:rPr lang="en-US" sz="1000" dirty="0">
                          <a:solidFill>
                            <a:schemeClr val="accent1"/>
                          </a:solidFill>
                        </a:rPr>
                        <a:t>Site Recovery</a:t>
                      </a:r>
                    </a:p>
                  </a:txBody>
                  <a:tcPr marL="0" marR="0" marT="1097280" marB="0"/>
                </a:tc>
                <a:tc>
                  <a:txBody>
                    <a:bodyPr/>
                    <a:lstStyle/>
                    <a:p>
                      <a:pPr algn="ctr"/>
                      <a:r>
                        <a:rPr lang="en-US" sz="1000" dirty="0">
                          <a:solidFill>
                            <a:schemeClr val="accent1"/>
                          </a:solidFill>
                        </a:rPr>
                        <a:t>Smartcard</a:t>
                      </a:r>
                    </a:p>
                  </a:txBody>
                  <a:tcPr marL="0" marR="0" marT="1097280" marB="0"/>
                </a:tc>
                <a:tc>
                  <a:txBody>
                    <a:bodyPr/>
                    <a:lstStyle/>
                    <a:p>
                      <a:pPr algn="ctr"/>
                      <a:r>
                        <a:rPr lang="en-US" sz="1000" dirty="0">
                          <a:solidFill>
                            <a:schemeClr val="accent1"/>
                          </a:solidFill>
                        </a:rPr>
                        <a:t>SQL Server Switch Database</a:t>
                      </a:r>
                    </a:p>
                  </a:txBody>
                  <a:tcPr marL="0" marR="0" marT="1097280" marB="0"/>
                </a:tc>
                <a:tc>
                  <a:txBody>
                    <a:bodyPr/>
                    <a:lstStyle/>
                    <a:p>
                      <a:pPr algn="ctr"/>
                      <a:r>
                        <a:rPr lang="en-US" sz="1000" dirty="0">
                          <a:solidFill>
                            <a:schemeClr val="accent1"/>
                          </a:solidFill>
                        </a:rPr>
                        <a:t>Status Badge – Cancelled</a:t>
                      </a:r>
                    </a:p>
                  </a:txBody>
                  <a:tcPr marL="0" marR="0" marT="1097280" marB="0"/>
                </a:tc>
                <a:tc>
                  <a:txBody>
                    <a:bodyPr/>
                    <a:lstStyle/>
                    <a:p>
                      <a:pPr algn="ctr"/>
                      <a:r>
                        <a:rPr lang="en-US" sz="1000" dirty="0">
                          <a:solidFill>
                            <a:schemeClr val="accent1"/>
                          </a:solidFill>
                        </a:rPr>
                        <a:t>Status Badge – Critical</a:t>
                      </a:r>
                    </a:p>
                  </a:txBody>
                  <a:tcPr marL="0" marR="0" marT="1097280" marB="0"/>
                </a:tc>
                <a:tc>
                  <a:txBody>
                    <a:bodyPr/>
                    <a:lstStyle/>
                    <a:p>
                      <a:pPr algn="ctr"/>
                      <a:r>
                        <a:rPr lang="en-US" sz="1000" dirty="0">
                          <a:solidFill>
                            <a:schemeClr val="accent1"/>
                          </a:solidFill>
                        </a:rPr>
                        <a:t>Status Badge – Info</a:t>
                      </a:r>
                    </a:p>
                  </a:txBody>
                  <a:tcPr marL="0" marR="0" marT="1097280" marB="0"/>
                </a:tc>
                <a:extLst>
                  <a:ext uri="{0D108BD9-81ED-4DB2-BD59-A6C34878D82A}">
                    <a16:rowId xmlns:a16="http://schemas.microsoft.com/office/drawing/2014/main" val="64962515"/>
                  </a:ext>
                </a:extLst>
              </a:tr>
              <a:tr h="0">
                <a:tc>
                  <a:txBody>
                    <a:bodyPr/>
                    <a:lstStyle/>
                    <a:p>
                      <a:pPr algn="ctr"/>
                      <a:r>
                        <a:rPr lang="en-US" sz="1000" dirty="0">
                          <a:solidFill>
                            <a:schemeClr val="accent1"/>
                          </a:solidFill>
                        </a:rPr>
                        <a:t>Status Badge – Success</a:t>
                      </a:r>
                    </a:p>
                  </a:txBody>
                  <a:tcPr marL="0" marR="0" marT="1097280" marB="0"/>
                </a:tc>
                <a:tc>
                  <a:txBody>
                    <a:bodyPr/>
                    <a:lstStyle/>
                    <a:p>
                      <a:pPr algn="ctr"/>
                      <a:r>
                        <a:rPr lang="en-US" sz="1000" dirty="0">
                          <a:solidFill>
                            <a:schemeClr val="accent1"/>
                          </a:solidFill>
                        </a:rPr>
                        <a:t>Status Badge – Warning</a:t>
                      </a:r>
                    </a:p>
                  </a:txBody>
                  <a:tcPr marL="0" marR="0" marT="1097280" marB="0"/>
                </a:tc>
                <a:tc>
                  <a:txBody>
                    <a:bodyPr/>
                    <a:lstStyle/>
                    <a:p>
                      <a:pPr algn="ctr"/>
                      <a:r>
                        <a:rPr lang="en-US" sz="1000" dirty="0">
                          <a:solidFill>
                            <a:schemeClr val="accent1"/>
                          </a:solidFill>
                        </a:rPr>
                        <a:t>Storage</a:t>
                      </a:r>
                    </a:p>
                  </a:txBody>
                  <a:tcPr marL="0" marR="0" marT="1097280" marB="0"/>
                </a:tc>
                <a:tc>
                  <a:txBody>
                    <a:bodyPr/>
                    <a:lstStyle/>
                    <a:p>
                      <a:pPr algn="ctr"/>
                      <a:r>
                        <a:rPr lang="en-US" sz="1000" dirty="0" err="1">
                          <a:solidFill>
                            <a:schemeClr val="accent1"/>
                          </a:solidFill>
                        </a:rPr>
                        <a:t>StorSimple</a:t>
                      </a:r>
                      <a:endParaRPr lang="en-US" sz="1000" dirty="0">
                        <a:solidFill>
                          <a:schemeClr val="accent1"/>
                        </a:solidFill>
                      </a:endParaRPr>
                    </a:p>
                  </a:txBody>
                  <a:tcPr marL="0" marR="0" marT="1097280" marB="0"/>
                </a:tc>
                <a:tc>
                  <a:txBody>
                    <a:bodyPr/>
                    <a:lstStyle/>
                    <a:p>
                      <a:pPr algn="ctr"/>
                      <a:r>
                        <a:rPr lang="en-US" sz="1000" dirty="0">
                          <a:solidFill>
                            <a:schemeClr val="accent1"/>
                          </a:solidFill>
                        </a:rPr>
                        <a:t>Stream Analytics</a:t>
                      </a:r>
                    </a:p>
                  </a:txBody>
                  <a:tcPr marL="0" marR="0" marT="1097280" marB="0"/>
                </a:tc>
                <a:tc>
                  <a:txBody>
                    <a:bodyPr/>
                    <a:lstStyle/>
                    <a:p>
                      <a:pPr algn="ctr"/>
                      <a:r>
                        <a:rPr lang="en-US" sz="1000" dirty="0">
                          <a:solidFill>
                            <a:schemeClr val="accent1"/>
                          </a:solidFill>
                        </a:rPr>
                        <a:t>Table Storage</a:t>
                      </a:r>
                    </a:p>
                  </a:txBody>
                  <a:tcPr marL="0" marR="0" marT="1097280" marB="0"/>
                </a:tc>
                <a:extLst>
                  <a:ext uri="{0D108BD9-81ED-4DB2-BD59-A6C34878D82A}">
                    <a16:rowId xmlns:a16="http://schemas.microsoft.com/office/drawing/2014/main" val="2137996298"/>
                  </a:ext>
                </a:extLst>
              </a:tr>
            </a:tbl>
          </a:graphicData>
        </a:graphic>
      </p:graphicFrame>
      <p:sp>
        <p:nvSpPr>
          <p:cNvPr id="2" name="Title 1">
            <a:extLst>
              <a:ext uri="{FF2B5EF4-FFF2-40B4-BE49-F238E27FC236}">
                <a16:creationId xmlns:a16="http://schemas.microsoft.com/office/drawing/2014/main" id="{ADCB85F0-1E66-ED42-AE33-78BED14BE350}"/>
              </a:ext>
            </a:extLst>
          </p:cNvPr>
          <p:cNvSpPr>
            <a:spLocks noGrp="1"/>
          </p:cNvSpPr>
          <p:nvPr>
            <p:ph type="title"/>
          </p:nvPr>
        </p:nvSpPr>
        <p:spPr/>
        <p:txBody>
          <a:bodyPr>
            <a:normAutofit/>
          </a:bodyPr>
          <a:lstStyle/>
          <a:p>
            <a:r>
              <a:rPr lang="en-US" sz="2800" dirty="0"/>
              <a:t>ICON SVGs</a:t>
            </a:r>
          </a:p>
        </p:txBody>
      </p:sp>
      <p:pic>
        <p:nvPicPr>
          <p:cNvPr id="28" name="Graphic 27">
            <a:extLst>
              <a:ext uri="{FF2B5EF4-FFF2-40B4-BE49-F238E27FC236}">
                <a16:creationId xmlns:a16="http://schemas.microsoft.com/office/drawing/2014/main" id="{36D03BF8-46D9-1646-AE34-1963E16E3C8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62628" y="1273152"/>
            <a:ext cx="578684" cy="610066"/>
          </a:xfrm>
          <a:prstGeom prst="rect">
            <a:avLst/>
          </a:prstGeom>
        </p:spPr>
      </p:pic>
      <p:pic>
        <p:nvPicPr>
          <p:cNvPr id="29" name="Graphic 28">
            <a:extLst>
              <a:ext uri="{FF2B5EF4-FFF2-40B4-BE49-F238E27FC236}">
                <a16:creationId xmlns:a16="http://schemas.microsoft.com/office/drawing/2014/main" id="{0C33E5BA-9E8D-CF46-8093-952C0A076FA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96679" y="1436806"/>
            <a:ext cx="430851" cy="446412"/>
          </a:xfrm>
          <a:prstGeom prst="rect">
            <a:avLst/>
          </a:prstGeom>
        </p:spPr>
      </p:pic>
      <p:pic>
        <p:nvPicPr>
          <p:cNvPr id="30" name="Graphic 29">
            <a:extLst>
              <a:ext uri="{FF2B5EF4-FFF2-40B4-BE49-F238E27FC236}">
                <a16:creationId xmlns:a16="http://schemas.microsoft.com/office/drawing/2014/main" id="{84390BD2-08A2-664D-8FEA-1B0B6CDFEEB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08275" y="1361427"/>
            <a:ext cx="602800" cy="521791"/>
          </a:xfrm>
          <a:prstGeom prst="rect">
            <a:avLst/>
          </a:prstGeom>
        </p:spPr>
      </p:pic>
      <p:pic>
        <p:nvPicPr>
          <p:cNvPr id="31" name="Graphic 30">
            <a:extLst>
              <a:ext uri="{FF2B5EF4-FFF2-40B4-BE49-F238E27FC236}">
                <a16:creationId xmlns:a16="http://schemas.microsoft.com/office/drawing/2014/main" id="{28080C9A-095E-2F4A-BA2B-E737CE37C757}"/>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51030" y="1347737"/>
            <a:ext cx="658444" cy="535481"/>
          </a:xfrm>
          <a:prstGeom prst="rect">
            <a:avLst/>
          </a:prstGeom>
        </p:spPr>
      </p:pic>
      <p:pic>
        <p:nvPicPr>
          <p:cNvPr id="32" name="Graphic 31">
            <a:extLst>
              <a:ext uri="{FF2B5EF4-FFF2-40B4-BE49-F238E27FC236}">
                <a16:creationId xmlns:a16="http://schemas.microsoft.com/office/drawing/2014/main" id="{4A761639-4AC1-F245-B59B-A50E305F5C5E}"/>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527266" y="1345318"/>
            <a:ext cx="418599" cy="537900"/>
          </a:xfrm>
          <a:prstGeom prst="rect">
            <a:avLst/>
          </a:prstGeom>
        </p:spPr>
      </p:pic>
      <p:pic>
        <p:nvPicPr>
          <p:cNvPr id="33" name="Graphic 32">
            <a:extLst>
              <a:ext uri="{FF2B5EF4-FFF2-40B4-BE49-F238E27FC236}">
                <a16:creationId xmlns:a16="http://schemas.microsoft.com/office/drawing/2014/main" id="{AFE1ACB6-149D-6A4F-84C4-1F1CA0914F88}"/>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39780" y="2514822"/>
            <a:ext cx="547107" cy="566060"/>
          </a:xfrm>
          <a:prstGeom prst="rect">
            <a:avLst/>
          </a:prstGeom>
        </p:spPr>
      </p:pic>
      <p:pic>
        <p:nvPicPr>
          <p:cNvPr id="34" name="Graphic 33">
            <a:extLst>
              <a:ext uri="{FF2B5EF4-FFF2-40B4-BE49-F238E27FC236}">
                <a16:creationId xmlns:a16="http://schemas.microsoft.com/office/drawing/2014/main" id="{A3F48CCC-1FB7-AF40-81C6-82DF8C298C81}"/>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042280" y="2380564"/>
            <a:ext cx="537658" cy="733572"/>
          </a:xfrm>
          <a:prstGeom prst="rect">
            <a:avLst/>
          </a:prstGeom>
        </p:spPr>
      </p:pic>
      <p:pic>
        <p:nvPicPr>
          <p:cNvPr id="35" name="Graphic 34">
            <a:extLst>
              <a:ext uri="{FF2B5EF4-FFF2-40B4-BE49-F238E27FC236}">
                <a16:creationId xmlns:a16="http://schemas.microsoft.com/office/drawing/2014/main" id="{BF76DBA8-3C69-064D-B0A5-A13701A9BC4C}"/>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749474" y="2575636"/>
            <a:ext cx="843538" cy="538500"/>
          </a:xfrm>
          <a:prstGeom prst="rect">
            <a:avLst/>
          </a:prstGeom>
        </p:spPr>
      </p:pic>
      <p:pic>
        <p:nvPicPr>
          <p:cNvPr id="36" name="Graphic 35">
            <a:extLst>
              <a:ext uri="{FF2B5EF4-FFF2-40B4-BE49-F238E27FC236}">
                <a16:creationId xmlns:a16="http://schemas.microsoft.com/office/drawing/2014/main" id="{5FE78D15-1DCF-E344-B5CD-A0D1E8B44AEA}"/>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812632" y="2591798"/>
            <a:ext cx="512364" cy="522338"/>
          </a:xfrm>
          <a:prstGeom prst="rect">
            <a:avLst/>
          </a:prstGeom>
        </p:spPr>
      </p:pic>
      <p:pic>
        <p:nvPicPr>
          <p:cNvPr id="37" name="Graphic 36">
            <a:extLst>
              <a:ext uri="{FF2B5EF4-FFF2-40B4-BE49-F238E27FC236}">
                <a16:creationId xmlns:a16="http://schemas.microsoft.com/office/drawing/2014/main" id="{1D762CB1-6292-9342-B4E6-8C3BF45034C7}"/>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678222" y="2591798"/>
            <a:ext cx="522338" cy="522338"/>
          </a:xfrm>
          <a:prstGeom prst="rect">
            <a:avLst/>
          </a:prstGeom>
        </p:spPr>
      </p:pic>
      <p:pic>
        <p:nvPicPr>
          <p:cNvPr id="38" name="Graphic 37">
            <a:extLst>
              <a:ext uri="{FF2B5EF4-FFF2-40B4-BE49-F238E27FC236}">
                <a16:creationId xmlns:a16="http://schemas.microsoft.com/office/drawing/2014/main" id="{977FBA35-B160-2341-A4BB-1091988D2CAB}"/>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527266" y="2577260"/>
            <a:ext cx="536876" cy="536876"/>
          </a:xfrm>
          <a:prstGeom prst="rect">
            <a:avLst/>
          </a:prstGeom>
        </p:spPr>
      </p:pic>
      <p:pic>
        <p:nvPicPr>
          <p:cNvPr id="39" name="Graphic 38">
            <a:extLst>
              <a:ext uri="{FF2B5EF4-FFF2-40B4-BE49-F238E27FC236}">
                <a16:creationId xmlns:a16="http://schemas.microsoft.com/office/drawing/2014/main" id="{2C05F748-9894-C743-965D-6EB10AC887C4}"/>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67894" y="3851762"/>
            <a:ext cx="690880" cy="578411"/>
          </a:xfrm>
          <a:prstGeom prst="rect">
            <a:avLst/>
          </a:prstGeom>
        </p:spPr>
      </p:pic>
      <p:pic>
        <p:nvPicPr>
          <p:cNvPr id="40" name="Graphic 39">
            <a:extLst>
              <a:ext uri="{FF2B5EF4-FFF2-40B4-BE49-F238E27FC236}">
                <a16:creationId xmlns:a16="http://schemas.microsoft.com/office/drawing/2014/main" id="{56C8BC21-B78E-EE46-86FD-67724519F8ED}"/>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007668" y="4064114"/>
            <a:ext cx="564049" cy="359252"/>
          </a:xfrm>
          <a:prstGeom prst="rect">
            <a:avLst/>
          </a:prstGeom>
        </p:spPr>
      </p:pic>
      <p:pic>
        <p:nvPicPr>
          <p:cNvPr id="41" name="Graphic 40">
            <a:extLst>
              <a:ext uri="{FF2B5EF4-FFF2-40B4-BE49-F238E27FC236}">
                <a16:creationId xmlns:a16="http://schemas.microsoft.com/office/drawing/2014/main" id="{492B82E9-65E3-0941-A529-8A4AA20B78C1}"/>
              </a:ext>
            </a:extLst>
          </p:cNvPr>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728057" y="3838988"/>
            <a:ext cx="843538" cy="584378"/>
          </a:xfrm>
          <a:prstGeom prst="rect">
            <a:avLst/>
          </a:prstGeom>
        </p:spPr>
      </p:pic>
      <p:pic>
        <p:nvPicPr>
          <p:cNvPr id="42" name="Graphic 41">
            <a:extLst>
              <a:ext uri="{FF2B5EF4-FFF2-40B4-BE49-F238E27FC236}">
                <a16:creationId xmlns:a16="http://schemas.microsoft.com/office/drawing/2014/main" id="{D47CD80A-843C-384C-B8F0-082BA0AE5879}"/>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6718258" y="3765088"/>
            <a:ext cx="658278" cy="658278"/>
          </a:xfrm>
          <a:prstGeom prst="rect">
            <a:avLst/>
          </a:prstGeom>
        </p:spPr>
      </p:pic>
      <p:pic>
        <p:nvPicPr>
          <p:cNvPr id="43" name="Graphic 42">
            <a:extLst>
              <a:ext uri="{FF2B5EF4-FFF2-40B4-BE49-F238E27FC236}">
                <a16:creationId xmlns:a16="http://schemas.microsoft.com/office/drawing/2014/main" id="{9351FAE1-D2B0-D14E-BAE4-4175CE16A88A}"/>
              </a:ext>
            </a:extLst>
          </p:cNvPr>
          <p:cNvPicPr>
            <a:picLocks noChangeAspect="1"/>
          </p:cNvPicPr>
          <p:nvPr/>
        </p:nvPicPr>
        <p:blipFill>
          <a:blip r:embed="rId33" cstate="print">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8588752" y="3764922"/>
            <a:ext cx="658444" cy="658444"/>
          </a:xfrm>
          <a:prstGeom prst="rect">
            <a:avLst/>
          </a:prstGeom>
        </p:spPr>
      </p:pic>
      <p:pic>
        <p:nvPicPr>
          <p:cNvPr id="44" name="Graphic 43">
            <a:extLst>
              <a:ext uri="{FF2B5EF4-FFF2-40B4-BE49-F238E27FC236}">
                <a16:creationId xmlns:a16="http://schemas.microsoft.com/office/drawing/2014/main" id="{5A7FCEE5-8EBE-AA4C-BE57-A3EBAF4FDA6F}"/>
              </a:ext>
            </a:extLst>
          </p:cNvPr>
          <p:cNvPicPr>
            <a:picLocks noChangeAspect="1"/>
          </p:cNvPicPr>
          <p:nvPr/>
        </p:nvPicPr>
        <p:blipFill>
          <a:blip r:embed="rId35" cstate="print">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0445148" y="3765088"/>
            <a:ext cx="658278" cy="658278"/>
          </a:xfrm>
          <a:prstGeom prst="rect">
            <a:avLst/>
          </a:prstGeom>
        </p:spPr>
      </p:pic>
      <p:pic>
        <p:nvPicPr>
          <p:cNvPr id="45" name="Graphic 44">
            <a:extLst>
              <a:ext uri="{FF2B5EF4-FFF2-40B4-BE49-F238E27FC236}">
                <a16:creationId xmlns:a16="http://schemas.microsoft.com/office/drawing/2014/main" id="{12D8E094-5B02-E644-B472-50924A1D3D8B}"/>
              </a:ext>
            </a:extLst>
          </p:cNvPr>
          <p:cNvPicPr>
            <a:picLocks noChangeAspect="1"/>
          </p:cNvPicPr>
          <p:nvPr/>
        </p:nvPicPr>
        <p:blipFill>
          <a:blip r:embed="rId37" cstate="print">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103011" y="5061777"/>
            <a:ext cx="620646" cy="620646"/>
          </a:xfrm>
          <a:prstGeom prst="rect">
            <a:avLst/>
          </a:prstGeom>
        </p:spPr>
      </p:pic>
      <p:pic>
        <p:nvPicPr>
          <p:cNvPr id="46" name="Graphic 45">
            <a:extLst>
              <a:ext uri="{FF2B5EF4-FFF2-40B4-BE49-F238E27FC236}">
                <a16:creationId xmlns:a16="http://schemas.microsoft.com/office/drawing/2014/main" id="{A94E1C43-47C2-2744-BBD3-E1BDD165FFD5}"/>
              </a:ext>
            </a:extLst>
          </p:cNvPr>
          <p:cNvPicPr>
            <a:picLocks noChangeAspect="1"/>
          </p:cNvPicPr>
          <p:nvPr/>
        </p:nvPicPr>
        <p:blipFill>
          <a:blip r:embed="rId39" cstate="print">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3044575" y="5203573"/>
            <a:ext cx="503314" cy="447050"/>
          </a:xfrm>
          <a:prstGeom prst="rect">
            <a:avLst/>
          </a:prstGeom>
        </p:spPr>
      </p:pic>
      <p:pic>
        <p:nvPicPr>
          <p:cNvPr id="47" name="Graphic 46">
            <a:extLst>
              <a:ext uri="{FF2B5EF4-FFF2-40B4-BE49-F238E27FC236}">
                <a16:creationId xmlns:a16="http://schemas.microsoft.com/office/drawing/2014/main" id="{796F7C4F-1503-FB42-AB89-7EC1A93F3A9E}"/>
              </a:ext>
            </a:extLst>
          </p:cNvPr>
          <p:cNvPicPr>
            <a:picLocks noChangeAspect="1"/>
          </p:cNvPicPr>
          <p:nvPr/>
        </p:nvPicPr>
        <p:blipFill>
          <a:blip r:embed="rId41" cstate="print">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4813541" y="5062153"/>
            <a:ext cx="685650" cy="588470"/>
          </a:xfrm>
          <a:prstGeom prst="rect">
            <a:avLst/>
          </a:prstGeom>
        </p:spPr>
      </p:pic>
      <p:pic>
        <p:nvPicPr>
          <p:cNvPr id="48" name="Graphic 47">
            <a:extLst>
              <a:ext uri="{FF2B5EF4-FFF2-40B4-BE49-F238E27FC236}">
                <a16:creationId xmlns:a16="http://schemas.microsoft.com/office/drawing/2014/main" id="{AF007D0C-3E2C-4147-98DC-842EB8928756}"/>
              </a:ext>
            </a:extLst>
          </p:cNvPr>
          <p:cNvPicPr>
            <a:picLocks noChangeAspect="1"/>
          </p:cNvPicPr>
          <p:nvPr/>
        </p:nvPicPr>
        <p:blipFill>
          <a:blip r:embed="rId43" cstate="print">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6723638" y="5066963"/>
            <a:ext cx="660598" cy="583660"/>
          </a:xfrm>
          <a:prstGeom prst="rect">
            <a:avLst/>
          </a:prstGeom>
        </p:spPr>
      </p:pic>
      <p:pic>
        <p:nvPicPr>
          <p:cNvPr id="49" name="Graphic 48">
            <a:extLst>
              <a:ext uri="{FF2B5EF4-FFF2-40B4-BE49-F238E27FC236}">
                <a16:creationId xmlns:a16="http://schemas.microsoft.com/office/drawing/2014/main" id="{82DE904A-0AFC-B34E-ABA9-73E17A1A8D34}"/>
              </a:ext>
            </a:extLst>
          </p:cNvPr>
          <p:cNvPicPr>
            <a:picLocks noChangeAspect="1"/>
          </p:cNvPicPr>
          <p:nvPr/>
        </p:nvPicPr>
        <p:blipFill>
          <a:blip r:embed="rId45" cstate="print">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8518088" y="5023789"/>
            <a:ext cx="812852" cy="626834"/>
          </a:xfrm>
          <a:prstGeom prst="rect">
            <a:avLst/>
          </a:prstGeom>
        </p:spPr>
      </p:pic>
      <p:pic>
        <p:nvPicPr>
          <p:cNvPr id="50" name="Graphic 49">
            <a:extLst>
              <a:ext uri="{FF2B5EF4-FFF2-40B4-BE49-F238E27FC236}">
                <a16:creationId xmlns:a16="http://schemas.microsoft.com/office/drawing/2014/main" id="{8CF4EF09-3806-D64B-A3F9-4855CA93F008}"/>
              </a:ext>
            </a:extLst>
          </p:cNvPr>
          <p:cNvPicPr>
            <a:picLocks noChangeAspect="1"/>
          </p:cNvPicPr>
          <p:nvPr/>
        </p:nvPicPr>
        <p:blipFill>
          <a:blip r:embed="rId47" cstate="print">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10497512" y="5159764"/>
            <a:ext cx="566630" cy="490859"/>
          </a:xfrm>
          <a:prstGeom prst="rect">
            <a:avLst/>
          </a:prstGeom>
        </p:spPr>
      </p:pic>
      <p:pic>
        <p:nvPicPr>
          <p:cNvPr id="52" name="Graphic 73">
            <a:extLst>
              <a:ext uri="{FF2B5EF4-FFF2-40B4-BE49-F238E27FC236}">
                <a16:creationId xmlns:a16="http://schemas.microsoft.com/office/drawing/2014/main" id="{5BDE4B4F-47DA-0648-9185-628CFCFA9217}"/>
              </a:ext>
            </a:extLst>
          </p:cNvPr>
          <p:cNvPicPr>
            <a:picLocks noChangeAspect="1"/>
          </p:cNvPicPr>
          <p:nvPr/>
        </p:nvPicPr>
        <p:blipFill>
          <a:blip r:embed="rId49" cstate="print">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1180862" y="1301884"/>
            <a:ext cx="445681" cy="445681"/>
          </a:xfrm>
          <a:prstGeom prst="rect">
            <a:avLst/>
          </a:prstGeom>
        </p:spPr>
      </p:pic>
    </p:spTree>
    <p:extLst>
      <p:ext uri="{BB962C8B-B14F-4D97-AF65-F5344CB8AC3E}">
        <p14:creationId xmlns:p14="http://schemas.microsoft.com/office/powerpoint/2010/main" val="20292952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4" name="Table 123">
            <a:extLst>
              <a:ext uri="{FF2B5EF4-FFF2-40B4-BE49-F238E27FC236}">
                <a16:creationId xmlns:a16="http://schemas.microsoft.com/office/drawing/2014/main" id="{80E4D649-4728-AA4B-A9E9-77459E09BE31}"/>
              </a:ext>
            </a:extLst>
          </p:cNvPr>
          <p:cNvGraphicFramePr>
            <a:graphicFrameLocks noGrp="1"/>
          </p:cNvGraphicFramePr>
          <p:nvPr>
            <p:extLst>
              <p:ext uri="{D42A27DB-BD31-4B8C-83A1-F6EECF244321}">
                <p14:modId xmlns:p14="http://schemas.microsoft.com/office/powerpoint/2010/main" val="3305617279"/>
              </p:ext>
            </p:extLst>
          </p:nvPr>
        </p:nvGraphicFramePr>
        <p:xfrm>
          <a:off x="450102" y="906780"/>
          <a:ext cx="11284698" cy="4998720"/>
        </p:xfrm>
        <a:graphic>
          <a:graphicData uri="http://schemas.openxmlformats.org/drawingml/2006/table">
            <a:tbl>
              <a:tblPr bandRow="1">
                <a:tableStyleId>{2D5ABB26-0587-4C30-8999-92F81FD0307C}</a:tableStyleId>
              </a:tblPr>
              <a:tblGrid>
                <a:gridCol w="1880783">
                  <a:extLst>
                    <a:ext uri="{9D8B030D-6E8A-4147-A177-3AD203B41FA5}">
                      <a16:colId xmlns:a16="http://schemas.microsoft.com/office/drawing/2014/main" val="3132866769"/>
                    </a:ext>
                  </a:extLst>
                </a:gridCol>
                <a:gridCol w="1880783">
                  <a:extLst>
                    <a:ext uri="{9D8B030D-6E8A-4147-A177-3AD203B41FA5}">
                      <a16:colId xmlns:a16="http://schemas.microsoft.com/office/drawing/2014/main" val="887579907"/>
                    </a:ext>
                  </a:extLst>
                </a:gridCol>
                <a:gridCol w="1880783">
                  <a:extLst>
                    <a:ext uri="{9D8B030D-6E8A-4147-A177-3AD203B41FA5}">
                      <a16:colId xmlns:a16="http://schemas.microsoft.com/office/drawing/2014/main" val="3701793015"/>
                    </a:ext>
                  </a:extLst>
                </a:gridCol>
                <a:gridCol w="1880783">
                  <a:extLst>
                    <a:ext uri="{9D8B030D-6E8A-4147-A177-3AD203B41FA5}">
                      <a16:colId xmlns:a16="http://schemas.microsoft.com/office/drawing/2014/main" val="1175166554"/>
                    </a:ext>
                  </a:extLst>
                </a:gridCol>
                <a:gridCol w="1880783">
                  <a:extLst>
                    <a:ext uri="{9D8B030D-6E8A-4147-A177-3AD203B41FA5}">
                      <a16:colId xmlns:a16="http://schemas.microsoft.com/office/drawing/2014/main" val="1852127725"/>
                    </a:ext>
                  </a:extLst>
                </a:gridCol>
                <a:gridCol w="1880783">
                  <a:extLst>
                    <a:ext uri="{9D8B030D-6E8A-4147-A177-3AD203B41FA5}">
                      <a16:colId xmlns:a16="http://schemas.microsoft.com/office/drawing/2014/main" val="1821367102"/>
                    </a:ext>
                  </a:extLst>
                </a:gridCol>
              </a:tblGrid>
              <a:tr h="0">
                <a:tc>
                  <a:txBody>
                    <a:bodyPr/>
                    <a:lstStyle/>
                    <a:p>
                      <a:pPr algn="ctr"/>
                      <a:r>
                        <a:rPr lang="en-US" sz="1000" dirty="0">
                          <a:solidFill>
                            <a:schemeClr val="accent1"/>
                          </a:solidFill>
                        </a:rPr>
                        <a:t>Tasks</a:t>
                      </a:r>
                    </a:p>
                  </a:txBody>
                  <a:tcPr marL="0" marR="0" marT="1097280" marB="0"/>
                </a:tc>
                <a:tc>
                  <a:txBody>
                    <a:bodyPr/>
                    <a:lstStyle/>
                    <a:p>
                      <a:pPr algn="ctr"/>
                      <a:r>
                        <a:rPr lang="en-US" sz="1000" dirty="0">
                          <a:solidFill>
                            <a:schemeClr val="accent1"/>
                          </a:solidFill>
                        </a:rPr>
                        <a:t>Time Series Insights</a:t>
                      </a:r>
                    </a:p>
                  </a:txBody>
                  <a:tcPr marL="0" marR="0" marT="1097280" marB="0"/>
                </a:tc>
                <a:tc>
                  <a:txBody>
                    <a:bodyPr/>
                    <a:lstStyle/>
                    <a:p>
                      <a:pPr algn="ctr"/>
                      <a:r>
                        <a:rPr lang="en-US" sz="1000" dirty="0">
                          <a:solidFill>
                            <a:schemeClr val="accent1"/>
                          </a:solidFill>
                        </a:rPr>
                        <a:t>Traffic Manager</a:t>
                      </a:r>
                    </a:p>
                  </a:txBody>
                  <a:tcPr marL="0" marR="0" marT="1097280" marB="0"/>
                </a:tc>
                <a:tc>
                  <a:txBody>
                    <a:bodyPr/>
                    <a:lstStyle/>
                    <a:p>
                      <a:pPr algn="ctr"/>
                      <a:r>
                        <a:rPr lang="en-US" sz="1000" dirty="0">
                          <a:solidFill>
                            <a:schemeClr val="accent1"/>
                          </a:solidFill>
                        </a:rPr>
                        <a:t>Video</a:t>
                      </a:r>
                    </a:p>
                  </a:txBody>
                  <a:tcPr marL="0" marR="0" marT="1097280" marB="0"/>
                </a:tc>
                <a:tc>
                  <a:txBody>
                    <a:bodyPr/>
                    <a:lstStyle/>
                    <a:p>
                      <a:pPr algn="ctr"/>
                      <a:r>
                        <a:rPr lang="en-US" sz="1000" dirty="0">
                          <a:solidFill>
                            <a:schemeClr val="accent1"/>
                          </a:solidFill>
                        </a:rPr>
                        <a:t>Visual Studio</a:t>
                      </a:r>
                    </a:p>
                  </a:txBody>
                  <a:tcPr marL="0" marR="0" marT="1097280" marB="0"/>
                </a:tc>
                <a:tc>
                  <a:txBody>
                    <a:bodyPr/>
                    <a:lstStyle/>
                    <a:p>
                      <a:pPr marL="0" marR="0" indent="0" algn="ctr" defTabSz="914132" rtl="0" eaLnBrk="1" fontAlgn="auto" latinLnBrk="0" hangingPunct="1">
                        <a:lnSpc>
                          <a:spcPct val="100000"/>
                        </a:lnSpc>
                        <a:spcBef>
                          <a:spcPts val="0"/>
                        </a:spcBef>
                        <a:spcAft>
                          <a:spcPts val="0"/>
                        </a:spcAft>
                        <a:buClrTx/>
                        <a:buSzTx/>
                        <a:buFontTx/>
                        <a:buNone/>
                        <a:tabLst/>
                        <a:defRPr/>
                      </a:pPr>
                      <a:r>
                        <a:rPr lang="en-US" sz="1000" dirty="0">
                          <a:solidFill>
                            <a:schemeClr val="accent1"/>
                          </a:solidFill>
                        </a:rPr>
                        <a:t>VS Code</a:t>
                      </a:r>
                    </a:p>
                  </a:txBody>
                  <a:tcPr marL="0" marR="0" marT="1097280" marB="0"/>
                </a:tc>
                <a:extLst>
                  <a:ext uri="{0D108BD9-81ED-4DB2-BD59-A6C34878D82A}">
                    <a16:rowId xmlns:a16="http://schemas.microsoft.com/office/drawing/2014/main" val="975697945"/>
                  </a:ext>
                </a:extLst>
              </a:tr>
              <a:tr h="0">
                <a:tc>
                  <a:txBody>
                    <a:bodyPr/>
                    <a:lstStyle/>
                    <a:p>
                      <a:pPr marL="0" marR="0" indent="0" algn="ctr" defTabSz="914132" rtl="0" eaLnBrk="1" fontAlgn="auto" latinLnBrk="0" hangingPunct="1">
                        <a:lnSpc>
                          <a:spcPct val="100000"/>
                        </a:lnSpc>
                        <a:spcBef>
                          <a:spcPts val="0"/>
                        </a:spcBef>
                        <a:spcAft>
                          <a:spcPts val="0"/>
                        </a:spcAft>
                        <a:buClrTx/>
                        <a:buSzTx/>
                        <a:buFontTx/>
                        <a:buNone/>
                        <a:tabLst/>
                        <a:defRPr/>
                      </a:pPr>
                      <a:r>
                        <a:rPr lang="en-US" sz="1000" dirty="0">
                          <a:solidFill>
                            <a:schemeClr val="accent1"/>
                          </a:solidFill>
                        </a:rPr>
                        <a:t>VPN Gateway</a:t>
                      </a:r>
                    </a:p>
                  </a:txBody>
                  <a:tcPr marL="0" marR="0" marT="1097280" marB="0"/>
                </a:tc>
                <a:tc>
                  <a:txBody>
                    <a:bodyPr/>
                    <a:lstStyle/>
                    <a:p>
                      <a:pPr marL="0" marR="0" indent="0" algn="ctr" defTabSz="914132" rtl="0" eaLnBrk="1" fontAlgn="auto" latinLnBrk="0" hangingPunct="1">
                        <a:lnSpc>
                          <a:spcPct val="100000"/>
                        </a:lnSpc>
                        <a:spcBef>
                          <a:spcPts val="0"/>
                        </a:spcBef>
                        <a:spcAft>
                          <a:spcPts val="0"/>
                        </a:spcAft>
                        <a:buClrTx/>
                        <a:buSzTx/>
                        <a:buFontTx/>
                        <a:buNone/>
                        <a:tabLst/>
                        <a:defRPr/>
                      </a:pPr>
                      <a:r>
                        <a:rPr lang="en-US" sz="1000" dirty="0">
                          <a:solidFill>
                            <a:schemeClr val="accent1"/>
                          </a:solidFill>
                        </a:rPr>
                        <a:t>Web</a:t>
                      </a:r>
                    </a:p>
                  </a:txBody>
                  <a:tcPr marL="0" marR="0" marT="1097280" marB="0"/>
                </a:tc>
                <a:tc>
                  <a:txBody>
                    <a:bodyPr/>
                    <a:lstStyle/>
                    <a:p>
                      <a:pPr marL="0" marR="0" lvl="0" indent="0" algn="ctr" defTabSz="914132" rtl="0" eaLnBrk="1" fontAlgn="auto" latinLnBrk="0" hangingPunct="1">
                        <a:lnSpc>
                          <a:spcPct val="100000"/>
                        </a:lnSpc>
                        <a:spcBef>
                          <a:spcPts val="0"/>
                        </a:spcBef>
                        <a:spcAft>
                          <a:spcPts val="0"/>
                        </a:spcAft>
                        <a:buClrTx/>
                        <a:buSzTx/>
                        <a:buFontTx/>
                        <a:buNone/>
                        <a:tabLst/>
                        <a:defRPr/>
                      </a:pPr>
                      <a:r>
                        <a:rPr lang="en-US" sz="1000" dirty="0">
                          <a:solidFill>
                            <a:schemeClr val="accent1"/>
                          </a:solidFill>
                        </a:rPr>
                        <a:t>Web Apps</a:t>
                      </a:r>
                    </a:p>
                  </a:txBody>
                  <a:tcPr marL="0" marR="0" marT="1097280" marB="0"/>
                </a:tc>
                <a:tc>
                  <a:txBody>
                    <a:bodyPr/>
                    <a:lstStyle/>
                    <a:p>
                      <a:pPr marL="0" marR="0" lvl="0" indent="0" algn="ctr" defTabSz="914132" rtl="0" eaLnBrk="1" fontAlgn="auto" latinLnBrk="0" hangingPunct="1">
                        <a:lnSpc>
                          <a:spcPct val="100000"/>
                        </a:lnSpc>
                        <a:spcBef>
                          <a:spcPts val="0"/>
                        </a:spcBef>
                        <a:spcAft>
                          <a:spcPts val="0"/>
                        </a:spcAft>
                        <a:buClrTx/>
                        <a:buSzTx/>
                        <a:buFontTx/>
                        <a:buNone/>
                        <a:tabLst/>
                        <a:defRPr/>
                      </a:pPr>
                      <a:r>
                        <a:rPr lang="en-US" sz="1000" dirty="0">
                          <a:solidFill>
                            <a:schemeClr val="accent1"/>
                          </a:solidFill>
                        </a:rPr>
                        <a:t>XML Web Services</a:t>
                      </a:r>
                    </a:p>
                  </a:txBody>
                  <a:tcPr marL="0" marR="0" marT="1097280" marB="0"/>
                </a:tc>
                <a:tc>
                  <a:txBody>
                    <a:bodyPr/>
                    <a:lstStyle/>
                    <a:p>
                      <a:pPr algn="ctr"/>
                      <a:endParaRPr lang="en-US" sz="1000" dirty="0">
                        <a:solidFill>
                          <a:schemeClr val="accent1"/>
                        </a:solidFill>
                      </a:endParaRPr>
                    </a:p>
                  </a:txBody>
                  <a:tcPr marL="0" marR="0" marT="1097280" marB="0"/>
                </a:tc>
                <a:tc>
                  <a:txBody>
                    <a:bodyPr/>
                    <a:lstStyle/>
                    <a:p>
                      <a:pPr algn="ctr"/>
                      <a:endParaRPr lang="en-US" sz="1000" dirty="0">
                        <a:solidFill>
                          <a:schemeClr val="accent1"/>
                        </a:solidFill>
                      </a:endParaRPr>
                    </a:p>
                  </a:txBody>
                  <a:tcPr marL="0" marR="0" marT="1097280" marB="0"/>
                </a:tc>
                <a:extLst>
                  <a:ext uri="{0D108BD9-81ED-4DB2-BD59-A6C34878D82A}">
                    <a16:rowId xmlns:a16="http://schemas.microsoft.com/office/drawing/2014/main" val="2186356422"/>
                  </a:ext>
                </a:extLst>
              </a:tr>
              <a:tr h="0">
                <a:tc>
                  <a:txBody>
                    <a:bodyPr/>
                    <a:lstStyle/>
                    <a:p>
                      <a:pPr algn="ctr"/>
                      <a:endParaRPr lang="en-US" sz="1000" dirty="0">
                        <a:solidFill>
                          <a:schemeClr val="accent1"/>
                        </a:solidFill>
                      </a:endParaRPr>
                    </a:p>
                  </a:txBody>
                  <a:tcPr marL="0" marR="0" marT="1097280" marB="0"/>
                </a:tc>
                <a:tc>
                  <a:txBody>
                    <a:bodyPr/>
                    <a:lstStyle/>
                    <a:p>
                      <a:pPr algn="ctr"/>
                      <a:endParaRPr lang="en-US" sz="1000" dirty="0">
                        <a:solidFill>
                          <a:schemeClr val="accent1"/>
                        </a:solidFill>
                      </a:endParaRPr>
                    </a:p>
                  </a:txBody>
                  <a:tcPr marL="0" marR="0" marT="1097280" marB="0"/>
                </a:tc>
                <a:tc>
                  <a:txBody>
                    <a:bodyPr/>
                    <a:lstStyle/>
                    <a:p>
                      <a:pPr algn="ctr"/>
                      <a:endParaRPr lang="en-US" sz="1000" dirty="0">
                        <a:solidFill>
                          <a:schemeClr val="accent1"/>
                        </a:solidFill>
                      </a:endParaRPr>
                    </a:p>
                  </a:txBody>
                  <a:tcPr marL="0" marR="0" marT="1097280" marB="0"/>
                </a:tc>
                <a:tc>
                  <a:txBody>
                    <a:bodyPr/>
                    <a:lstStyle/>
                    <a:p>
                      <a:pPr algn="ctr"/>
                      <a:endParaRPr lang="en-US" sz="1000" dirty="0">
                        <a:solidFill>
                          <a:schemeClr val="accent1"/>
                        </a:solidFill>
                      </a:endParaRPr>
                    </a:p>
                  </a:txBody>
                  <a:tcPr marL="0" marR="0" marT="1097280" marB="0"/>
                </a:tc>
                <a:tc>
                  <a:txBody>
                    <a:bodyPr/>
                    <a:lstStyle/>
                    <a:p>
                      <a:pPr algn="ctr"/>
                      <a:endParaRPr lang="en-US" sz="1000" dirty="0">
                        <a:solidFill>
                          <a:schemeClr val="accent1"/>
                        </a:solidFill>
                      </a:endParaRPr>
                    </a:p>
                  </a:txBody>
                  <a:tcPr marL="0" marR="0" marT="1097280" marB="0"/>
                </a:tc>
                <a:tc>
                  <a:txBody>
                    <a:bodyPr/>
                    <a:lstStyle/>
                    <a:p>
                      <a:pPr algn="ctr"/>
                      <a:endParaRPr lang="en-US" sz="1000" dirty="0">
                        <a:solidFill>
                          <a:schemeClr val="accent1"/>
                        </a:solidFill>
                      </a:endParaRPr>
                    </a:p>
                  </a:txBody>
                  <a:tcPr marL="0" marR="0" marT="1097280" marB="0"/>
                </a:tc>
                <a:extLst>
                  <a:ext uri="{0D108BD9-81ED-4DB2-BD59-A6C34878D82A}">
                    <a16:rowId xmlns:a16="http://schemas.microsoft.com/office/drawing/2014/main" val="64962515"/>
                  </a:ext>
                </a:extLst>
              </a:tr>
              <a:tr h="0">
                <a:tc>
                  <a:txBody>
                    <a:bodyPr/>
                    <a:lstStyle/>
                    <a:p>
                      <a:pPr algn="ctr"/>
                      <a:endParaRPr lang="en-US" sz="1000" dirty="0">
                        <a:solidFill>
                          <a:schemeClr val="accent1"/>
                        </a:solidFill>
                      </a:endParaRPr>
                    </a:p>
                  </a:txBody>
                  <a:tcPr marL="0" marR="0" marT="1097280" marB="0"/>
                </a:tc>
                <a:tc>
                  <a:txBody>
                    <a:bodyPr/>
                    <a:lstStyle/>
                    <a:p>
                      <a:pPr algn="ctr"/>
                      <a:endParaRPr lang="en-US" sz="1000" dirty="0">
                        <a:solidFill>
                          <a:schemeClr val="accent1"/>
                        </a:solidFill>
                      </a:endParaRPr>
                    </a:p>
                  </a:txBody>
                  <a:tcPr marL="0" marR="0" marT="1097280" marB="0"/>
                </a:tc>
                <a:tc>
                  <a:txBody>
                    <a:bodyPr/>
                    <a:lstStyle/>
                    <a:p>
                      <a:pPr algn="ctr"/>
                      <a:endParaRPr lang="en-US" sz="1000" dirty="0">
                        <a:solidFill>
                          <a:schemeClr val="accent1"/>
                        </a:solidFill>
                      </a:endParaRPr>
                    </a:p>
                  </a:txBody>
                  <a:tcPr marL="0" marR="0" marT="1097280" marB="0"/>
                </a:tc>
                <a:tc>
                  <a:txBody>
                    <a:bodyPr/>
                    <a:lstStyle/>
                    <a:p>
                      <a:pPr algn="ctr"/>
                      <a:endParaRPr lang="en-US" sz="1000" dirty="0">
                        <a:solidFill>
                          <a:schemeClr val="accent1"/>
                        </a:solidFill>
                      </a:endParaRPr>
                    </a:p>
                  </a:txBody>
                  <a:tcPr marL="0" marR="0" marT="1097280" marB="0"/>
                </a:tc>
                <a:tc>
                  <a:txBody>
                    <a:bodyPr/>
                    <a:lstStyle/>
                    <a:p>
                      <a:pPr algn="ctr"/>
                      <a:endParaRPr lang="en-US" sz="1000" dirty="0">
                        <a:solidFill>
                          <a:schemeClr val="accent1"/>
                        </a:solidFill>
                      </a:endParaRPr>
                    </a:p>
                  </a:txBody>
                  <a:tcPr marL="0" marR="0" marT="1097280" marB="0"/>
                </a:tc>
                <a:tc>
                  <a:txBody>
                    <a:bodyPr/>
                    <a:lstStyle/>
                    <a:p>
                      <a:pPr algn="ctr"/>
                      <a:endParaRPr lang="en-US" sz="1000" dirty="0">
                        <a:solidFill>
                          <a:schemeClr val="accent1"/>
                        </a:solidFill>
                      </a:endParaRPr>
                    </a:p>
                  </a:txBody>
                  <a:tcPr marL="0" marR="0" marT="1097280" marB="0"/>
                </a:tc>
                <a:extLst>
                  <a:ext uri="{0D108BD9-81ED-4DB2-BD59-A6C34878D82A}">
                    <a16:rowId xmlns:a16="http://schemas.microsoft.com/office/drawing/2014/main" val="2137996298"/>
                  </a:ext>
                </a:extLst>
              </a:tr>
            </a:tbl>
          </a:graphicData>
        </a:graphic>
      </p:graphicFrame>
      <p:sp>
        <p:nvSpPr>
          <p:cNvPr id="2" name="Title 1">
            <a:extLst>
              <a:ext uri="{FF2B5EF4-FFF2-40B4-BE49-F238E27FC236}">
                <a16:creationId xmlns:a16="http://schemas.microsoft.com/office/drawing/2014/main" id="{ADCB85F0-1E66-ED42-AE33-78BED14BE350}"/>
              </a:ext>
            </a:extLst>
          </p:cNvPr>
          <p:cNvSpPr>
            <a:spLocks noGrp="1"/>
          </p:cNvSpPr>
          <p:nvPr>
            <p:ph type="title"/>
          </p:nvPr>
        </p:nvSpPr>
        <p:spPr/>
        <p:txBody>
          <a:bodyPr>
            <a:normAutofit/>
          </a:bodyPr>
          <a:lstStyle/>
          <a:p>
            <a:r>
              <a:rPr lang="en-US" sz="2800" dirty="0"/>
              <a:t>ICON SVGs</a:t>
            </a:r>
          </a:p>
        </p:txBody>
      </p:sp>
      <p:pic>
        <p:nvPicPr>
          <p:cNvPr id="52" name="Graphic 51">
            <a:extLst>
              <a:ext uri="{FF2B5EF4-FFF2-40B4-BE49-F238E27FC236}">
                <a16:creationId xmlns:a16="http://schemas.microsoft.com/office/drawing/2014/main" id="{192CC05D-78EE-EC42-84F0-3FD245B8E4B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8618" y="1277321"/>
            <a:ext cx="578684" cy="589579"/>
          </a:xfrm>
          <a:prstGeom prst="rect">
            <a:avLst/>
          </a:prstGeom>
        </p:spPr>
      </p:pic>
      <p:pic>
        <p:nvPicPr>
          <p:cNvPr id="53" name="Graphic 52">
            <a:extLst>
              <a:ext uri="{FF2B5EF4-FFF2-40B4-BE49-F238E27FC236}">
                <a16:creationId xmlns:a16="http://schemas.microsoft.com/office/drawing/2014/main" id="{E0ED494A-7BEB-F542-8C57-20914689DC8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46689" y="1421320"/>
            <a:ext cx="430851" cy="445580"/>
          </a:xfrm>
          <a:prstGeom prst="rect">
            <a:avLst/>
          </a:prstGeom>
        </p:spPr>
      </p:pic>
      <p:pic>
        <p:nvPicPr>
          <p:cNvPr id="54" name="Graphic 53">
            <a:extLst>
              <a:ext uri="{FF2B5EF4-FFF2-40B4-BE49-F238E27FC236}">
                <a16:creationId xmlns:a16="http://schemas.microsoft.com/office/drawing/2014/main" id="{A872B236-EE30-2F44-9575-AFD0F045B7A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67562" y="1345109"/>
            <a:ext cx="509907" cy="521791"/>
          </a:xfrm>
          <a:prstGeom prst="rect">
            <a:avLst/>
          </a:prstGeom>
        </p:spPr>
      </p:pic>
      <p:pic>
        <p:nvPicPr>
          <p:cNvPr id="55" name="Graphic 54">
            <a:extLst>
              <a:ext uri="{FF2B5EF4-FFF2-40B4-BE49-F238E27FC236}">
                <a16:creationId xmlns:a16="http://schemas.microsoft.com/office/drawing/2014/main" id="{AB2B49D1-A7E6-FA40-9524-04768EDEFA54}"/>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58362" y="1331419"/>
            <a:ext cx="535481" cy="535481"/>
          </a:xfrm>
          <a:prstGeom prst="rect">
            <a:avLst/>
          </a:prstGeom>
        </p:spPr>
      </p:pic>
      <p:pic>
        <p:nvPicPr>
          <p:cNvPr id="56" name="Graphic 55">
            <a:extLst>
              <a:ext uri="{FF2B5EF4-FFF2-40B4-BE49-F238E27FC236}">
                <a16:creationId xmlns:a16="http://schemas.microsoft.com/office/drawing/2014/main" id="{C5E479C1-F8A0-514F-8B31-D1757525F43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68429" y="2567594"/>
            <a:ext cx="418599" cy="466970"/>
          </a:xfrm>
          <a:prstGeom prst="rect">
            <a:avLst/>
          </a:prstGeom>
        </p:spPr>
      </p:pic>
      <p:pic>
        <p:nvPicPr>
          <p:cNvPr id="57" name="Graphic 56">
            <a:extLst>
              <a:ext uri="{FF2B5EF4-FFF2-40B4-BE49-F238E27FC236}">
                <a16:creationId xmlns:a16="http://schemas.microsoft.com/office/drawing/2014/main" id="{6D2829B2-EACE-1D4B-8F4E-FBD1EAFE7067}"/>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998618" y="2567594"/>
            <a:ext cx="537658" cy="537658"/>
          </a:xfrm>
          <a:prstGeom prst="rect">
            <a:avLst/>
          </a:prstGeom>
        </p:spPr>
      </p:pic>
      <p:pic>
        <p:nvPicPr>
          <p:cNvPr id="58" name="Graphic 57">
            <a:extLst>
              <a:ext uri="{FF2B5EF4-FFF2-40B4-BE49-F238E27FC236}">
                <a16:creationId xmlns:a16="http://schemas.microsoft.com/office/drawing/2014/main" id="{73E5BB81-B725-924A-BFFE-D26F2730E162}"/>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888932" y="2592050"/>
            <a:ext cx="497737" cy="538500"/>
          </a:xfrm>
          <a:prstGeom prst="rect">
            <a:avLst/>
          </a:prstGeom>
        </p:spPr>
      </p:pic>
      <p:pic>
        <p:nvPicPr>
          <p:cNvPr id="59" name="Graphic 58">
            <a:extLst>
              <a:ext uri="{FF2B5EF4-FFF2-40B4-BE49-F238E27FC236}">
                <a16:creationId xmlns:a16="http://schemas.microsoft.com/office/drawing/2014/main" id="{01769C62-8719-7041-9746-FB8A6122C011}"/>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732890" y="2622158"/>
            <a:ext cx="512364" cy="508392"/>
          </a:xfrm>
          <a:prstGeom prst="rect">
            <a:avLst/>
          </a:prstGeom>
        </p:spPr>
      </p:pic>
      <p:pic>
        <p:nvPicPr>
          <p:cNvPr id="12" name="Graphic 50">
            <a:extLst>
              <a:ext uri="{FF2B5EF4-FFF2-40B4-BE49-F238E27FC236}">
                <a16:creationId xmlns:a16="http://schemas.microsoft.com/office/drawing/2014/main" id="{43F59EC3-B4AB-4E47-B3BF-CAFEEE9FD0B3}"/>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155298" y="1277321"/>
            <a:ext cx="444862" cy="583660"/>
          </a:xfrm>
          <a:prstGeom prst="rect">
            <a:avLst/>
          </a:prstGeom>
        </p:spPr>
      </p:pic>
      <p:pic>
        <p:nvPicPr>
          <p:cNvPr id="4" name="Graphic 3">
            <a:extLst>
              <a:ext uri="{FF2B5EF4-FFF2-40B4-BE49-F238E27FC236}">
                <a16:creationId xmlns:a16="http://schemas.microsoft.com/office/drawing/2014/main" id="{5070A4AB-B18B-4EF8-8182-5D5E67E136C3}"/>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473163" y="1352280"/>
            <a:ext cx="585905" cy="583660"/>
          </a:xfrm>
          <a:prstGeom prst="rect">
            <a:avLst/>
          </a:prstGeom>
        </p:spPr>
      </p:pic>
    </p:spTree>
    <p:extLst>
      <p:ext uri="{BB962C8B-B14F-4D97-AF65-F5344CB8AC3E}">
        <p14:creationId xmlns:p14="http://schemas.microsoft.com/office/powerpoint/2010/main" val="2320491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6D344-4176-44B3-A2E0-FF4F2D7070F1}"/>
              </a:ext>
            </a:extLst>
          </p:cNvPr>
          <p:cNvSpPr>
            <a:spLocks noGrp="1"/>
          </p:cNvSpPr>
          <p:nvPr>
            <p:ph type="title"/>
          </p:nvPr>
        </p:nvSpPr>
        <p:spPr/>
        <p:txBody>
          <a:bodyPr>
            <a:normAutofit fontScale="90000"/>
          </a:bodyPr>
          <a:lstStyle/>
          <a:p>
            <a:r>
              <a:rPr lang="en-US" dirty="0"/>
              <a:t>World map</a:t>
            </a:r>
          </a:p>
        </p:txBody>
      </p:sp>
      <p:sp>
        <p:nvSpPr>
          <p:cNvPr id="3" name="Subtitle 2">
            <a:extLst>
              <a:ext uri="{FF2B5EF4-FFF2-40B4-BE49-F238E27FC236}">
                <a16:creationId xmlns:a16="http://schemas.microsoft.com/office/drawing/2014/main" id="{DB864DE3-AD81-4FBA-9E9A-1DEA0D94786C}"/>
              </a:ext>
            </a:extLst>
          </p:cNvPr>
          <p:cNvSpPr>
            <a:spLocks noGrp="1"/>
          </p:cNvSpPr>
          <p:nvPr>
            <p:ph type="subTitle" idx="27"/>
          </p:nvPr>
        </p:nvSpPr>
        <p:spPr/>
        <p:txBody>
          <a:bodyPr/>
          <a:lstStyle/>
          <a:p>
            <a:endParaRPr lang="en-US"/>
          </a:p>
        </p:txBody>
      </p:sp>
      <p:grpSp>
        <p:nvGrpSpPr>
          <p:cNvPr id="4" name="Group 3">
            <a:extLst>
              <a:ext uri="{FF2B5EF4-FFF2-40B4-BE49-F238E27FC236}">
                <a16:creationId xmlns:a16="http://schemas.microsoft.com/office/drawing/2014/main" id="{EEF21851-2F7D-4176-BF14-9E6FCA827D5F}"/>
              </a:ext>
            </a:extLst>
          </p:cNvPr>
          <p:cNvGrpSpPr/>
          <p:nvPr/>
        </p:nvGrpSpPr>
        <p:grpSpPr>
          <a:xfrm>
            <a:off x="664514" y="1885016"/>
            <a:ext cx="9919574" cy="4671401"/>
            <a:chOff x="92753" y="2251737"/>
            <a:chExt cx="5192722" cy="2445396"/>
          </a:xfrm>
          <a:solidFill>
            <a:schemeClr val="accent6"/>
          </a:solidFill>
        </p:grpSpPr>
        <p:grpSp>
          <p:nvGrpSpPr>
            <p:cNvPr id="5" name="Group 4">
              <a:extLst>
                <a:ext uri="{FF2B5EF4-FFF2-40B4-BE49-F238E27FC236}">
                  <a16:creationId xmlns:a16="http://schemas.microsoft.com/office/drawing/2014/main" id="{0F4FB4DA-A2AE-429E-80CE-A5C1FCD1C983}"/>
                </a:ext>
              </a:extLst>
            </p:cNvPr>
            <p:cNvGrpSpPr/>
            <p:nvPr/>
          </p:nvGrpSpPr>
          <p:grpSpPr>
            <a:xfrm>
              <a:off x="92753" y="2251737"/>
              <a:ext cx="5192722" cy="2445396"/>
              <a:chOff x="-44700" y="201454"/>
              <a:chExt cx="9073432" cy="4272859"/>
            </a:xfrm>
            <a:grpFill/>
          </p:grpSpPr>
          <p:sp>
            <p:nvSpPr>
              <p:cNvPr id="7" name="Panama">
                <a:extLst>
                  <a:ext uri="{FF2B5EF4-FFF2-40B4-BE49-F238E27FC236}">
                    <a16:creationId xmlns:a16="http://schemas.microsoft.com/office/drawing/2014/main" id="{2D433B20-DF54-4BF0-AD77-34E47DD5A4FE}"/>
                  </a:ext>
                </a:extLst>
              </p:cNvPr>
              <p:cNvSpPr>
                <a:spLocks/>
              </p:cNvSpPr>
              <p:nvPr/>
            </p:nvSpPr>
            <p:spPr bwMode="auto">
              <a:xfrm>
                <a:off x="1506387" y="2259188"/>
                <a:ext cx="175540" cy="90353"/>
              </a:xfrm>
              <a:custGeom>
                <a:avLst/>
                <a:gdLst/>
                <a:ahLst/>
                <a:cxnLst>
                  <a:cxn ang="0">
                    <a:pos x="116" y="20"/>
                  </a:cxn>
                  <a:cxn ang="0">
                    <a:pos x="110" y="16"/>
                  </a:cxn>
                  <a:cxn ang="0">
                    <a:pos x="110" y="14"/>
                  </a:cxn>
                  <a:cxn ang="0">
                    <a:pos x="94" y="4"/>
                  </a:cxn>
                  <a:cxn ang="0">
                    <a:pos x="84" y="2"/>
                  </a:cxn>
                  <a:cxn ang="0">
                    <a:pos x="74" y="8"/>
                  </a:cxn>
                  <a:cxn ang="0">
                    <a:pos x="72" y="12"/>
                  </a:cxn>
                  <a:cxn ang="0">
                    <a:pos x="74" y="18"/>
                  </a:cxn>
                  <a:cxn ang="0">
                    <a:pos x="66" y="20"/>
                  </a:cxn>
                  <a:cxn ang="0">
                    <a:pos x="70" y="12"/>
                  </a:cxn>
                  <a:cxn ang="0">
                    <a:pos x="66" y="12"/>
                  </a:cxn>
                  <a:cxn ang="0">
                    <a:pos x="60" y="16"/>
                  </a:cxn>
                  <a:cxn ang="0">
                    <a:pos x="50" y="18"/>
                  </a:cxn>
                  <a:cxn ang="0">
                    <a:pos x="32" y="20"/>
                  </a:cxn>
                  <a:cxn ang="0">
                    <a:pos x="26" y="14"/>
                  </a:cxn>
                  <a:cxn ang="0">
                    <a:pos x="22" y="14"/>
                  </a:cxn>
                  <a:cxn ang="0">
                    <a:pos x="20" y="16"/>
                  </a:cxn>
                  <a:cxn ang="0">
                    <a:pos x="16" y="12"/>
                  </a:cxn>
                  <a:cxn ang="0">
                    <a:pos x="18" y="10"/>
                  </a:cxn>
                  <a:cxn ang="0">
                    <a:pos x="18" y="6"/>
                  </a:cxn>
                  <a:cxn ang="0">
                    <a:pos x="12" y="0"/>
                  </a:cxn>
                  <a:cxn ang="0">
                    <a:pos x="4" y="4"/>
                  </a:cxn>
                  <a:cxn ang="0">
                    <a:pos x="6" y="12"/>
                  </a:cxn>
                  <a:cxn ang="0">
                    <a:pos x="6" y="18"/>
                  </a:cxn>
                  <a:cxn ang="0">
                    <a:pos x="4" y="28"/>
                  </a:cxn>
                  <a:cxn ang="0">
                    <a:pos x="0" y="32"/>
                  </a:cxn>
                  <a:cxn ang="0">
                    <a:pos x="2" y="40"/>
                  </a:cxn>
                  <a:cxn ang="0">
                    <a:pos x="4" y="36"/>
                  </a:cxn>
                  <a:cxn ang="0">
                    <a:pos x="6" y="36"/>
                  </a:cxn>
                  <a:cxn ang="0">
                    <a:pos x="12" y="36"/>
                  </a:cxn>
                  <a:cxn ang="0">
                    <a:pos x="14" y="36"/>
                  </a:cxn>
                  <a:cxn ang="0">
                    <a:pos x="24" y="40"/>
                  </a:cxn>
                  <a:cxn ang="0">
                    <a:pos x="30" y="46"/>
                  </a:cxn>
                  <a:cxn ang="0">
                    <a:pos x="34" y="52"/>
                  </a:cxn>
                  <a:cxn ang="0">
                    <a:pos x="38" y="54"/>
                  </a:cxn>
                  <a:cxn ang="0">
                    <a:pos x="40" y="50"/>
                  </a:cxn>
                  <a:cxn ang="0">
                    <a:pos x="42" y="50"/>
                  </a:cxn>
                  <a:cxn ang="0">
                    <a:pos x="44" y="58"/>
                  </a:cxn>
                  <a:cxn ang="0">
                    <a:pos x="56" y="62"/>
                  </a:cxn>
                  <a:cxn ang="0">
                    <a:pos x="62" y="54"/>
                  </a:cxn>
                  <a:cxn ang="0">
                    <a:pos x="58" y="48"/>
                  </a:cxn>
                  <a:cxn ang="0">
                    <a:pos x="56" y="46"/>
                  </a:cxn>
                  <a:cxn ang="0">
                    <a:pos x="58" y="40"/>
                  </a:cxn>
                  <a:cxn ang="0">
                    <a:pos x="70" y="28"/>
                  </a:cxn>
                  <a:cxn ang="0">
                    <a:pos x="70" y="26"/>
                  </a:cxn>
                  <a:cxn ang="0">
                    <a:pos x="80" y="24"/>
                  </a:cxn>
                  <a:cxn ang="0">
                    <a:pos x="94" y="30"/>
                  </a:cxn>
                  <a:cxn ang="0">
                    <a:pos x="100" y="30"/>
                  </a:cxn>
                  <a:cxn ang="0">
                    <a:pos x="100" y="38"/>
                  </a:cxn>
                  <a:cxn ang="0">
                    <a:pos x="112" y="28"/>
                  </a:cxn>
                  <a:cxn ang="0">
                    <a:pos x="110" y="38"/>
                  </a:cxn>
                  <a:cxn ang="0">
                    <a:pos x="104" y="40"/>
                  </a:cxn>
                  <a:cxn ang="0">
                    <a:pos x="100" y="48"/>
                  </a:cxn>
                  <a:cxn ang="0">
                    <a:pos x="102" y="54"/>
                  </a:cxn>
                  <a:cxn ang="0">
                    <a:pos x="104" y="60"/>
                  </a:cxn>
                  <a:cxn ang="0">
                    <a:pos x="106" y="58"/>
                  </a:cxn>
                  <a:cxn ang="0">
                    <a:pos x="108" y="52"/>
                  </a:cxn>
                  <a:cxn ang="0">
                    <a:pos x="118" y="50"/>
                  </a:cxn>
                  <a:cxn ang="0">
                    <a:pos x="120" y="44"/>
                  </a:cxn>
                  <a:cxn ang="0">
                    <a:pos x="120" y="40"/>
                  </a:cxn>
                  <a:cxn ang="0">
                    <a:pos x="118" y="36"/>
                  </a:cxn>
                  <a:cxn ang="0">
                    <a:pos x="118" y="32"/>
                  </a:cxn>
                  <a:cxn ang="0">
                    <a:pos x="120" y="24"/>
                  </a:cxn>
                </a:cxnLst>
                <a:rect l="0" t="0" r="r" b="b"/>
                <a:pathLst>
                  <a:path w="122" h="62">
                    <a:moveTo>
                      <a:pt x="120" y="24"/>
                    </a:moveTo>
                    <a:lnTo>
                      <a:pt x="120" y="24"/>
                    </a:lnTo>
                    <a:lnTo>
                      <a:pt x="116" y="20"/>
                    </a:lnTo>
                    <a:lnTo>
                      <a:pt x="114" y="20"/>
                    </a:lnTo>
                    <a:lnTo>
                      <a:pt x="112" y="18"/>
                    </a:lnTo>
                    <a:lnTo>
                      <a:pt x="110" y="16"/>
                    </a:lnTo>
                    <a:lnTo>
                      <a:pt x="110" y="16"/>
                    </a:lnTo>
                    <a:lnTo>
                      <a:pt x="108" y="14"/>
                    </a:lnTo>
                    <a:lnTo>
                      <a:pt x="110" y="14"/>
                    </a:lnTo>
                    <a:lnTo>
                      <a:pt x="104" y="10"/>
                    </a:lnTo>
                    <a:lnTo>
                      <a:pt x="104" y="10"/>
                    </a:lnTo>
                    <a:lnTo>
                      <a:pt x="94" y="4"/>
                    </a:lnTo>
                    <a:lnTo>
                      <a:pt x="90" y="4"/>
                    </a:lnTo>
                    <a:lnTo>
                      <a:pt x="90" y="4"/>
                    </a:lnTo>
                    <a:lnTo>
                      <a:pt x="84" y="2"/>
                    </a:lnTo>
                    <a:lnTo>
                      <a:pt x="78" y="4"/>
                    </a:lnTo>
                    <a:lnTo>
                      <a:pt x="78" y="4"/>
                    </a:lnTo>
                    <a:lnTo>
                      <a:pt x="74" y="8"/>
                    </a:lnTo>
                    <a:lnTo>
                      <a:pt x="72" y="10"/>
                    </a:lnTo>
                    <a:lnTo>
                      <a:pt x="72" y="12"/>
                    </a:lnTo>
                    <a:lnTo>
                      <a:pt x="72" y="12"/>
                    </a:lnTo>
                    <a:lnTo>
                      <a:pt x="78" y="16"/>
                    </a:lnTo>
                    <a:lnTo>
                      <a:pt x="78" y="16"/>
                    </a:lnTo>
                    <a:lnTo>
                      <a:pt x="74" y="18"/>
                    </a:lnTo>
                    <a:lnTo>
                      <a:pt x="74" y="18"/>
                    </a:lnTo>
                    <a:lnTo>
                      <a:pt x="68" y="20"/>
                    </a:lnTo>
                    <a:lnTo>
                      <a:pt x="66" y="20"/>
                    </a:lnTo>
                    <a:lnTo>
                      <a:pt x="68" y="16"/>
                    </a:lnTo>
                    <a:lnTo>
                      <a:pt x="68" y="16"/>
                    </a:lnTo>
                    <a:lnTo>
                      <a:pt x="70" y="12"/>
                    </a:lnTo>
                    <a:lnTo>
                      <a:pt x="70" y="10"/>
                    </a:lnTo>
                    <a:lnTo>
                      <a:pt x="68" y="10"/>
                    </a:lnTo>
                    <a:lnTo>
                      <a:pt x="66" y="12"/>
                    </a:lnTo>
                    <a:lnTo>
                      <a:pt x="66" y="12"/>
                    </a:lnTo>
                    <a:lnTo>
                      <a:pt x="64" y="14"/>
                    </a:lnTo>
                    <a:lnTo>
                      <a:pt x="60" y="16"/>
                    </a:lnTo>
                    <a:lnTo>
                      <a:pt x="54" y="16"/>
                    </a:lnTo>
                    <a:lnTo>
                      <a:pt x="50" y="18"/>
                    </a:lnTo>
                    <a:lnTo>
                      <a:pt x="50" y="18"/>
                    </a:lnTo>
                    <a:lnTo>
                      <a:pt x="46" y="20"/>
                    </a:lnTo>
                    <a:lnTo>
                      <a:pt x="40" y="20"/>
                    </a:lnTo>
                    <a:lnTo>
                      <a:pt x="32" y="20"/>
                    </a:lnTo>
                    <a:lnTo>
                      <a:pt x="30" y="18"/>
                    </a:lnTo>
                    <a:lnTo>
                      <a:pt x="30" y="18"/>
                    </a:lnTo>
                    <a:lnTo>
                      <a:pt x="26" y="14"/>
                    </a:lnTo>
                    <a:lnTo>
                      <a:pt x="22" y="10"/>
                    </a:lnTo>
                    <a:lnTo>
                      <a:pt x="22" y="10"/>
                    </a:lnTo>
                    <a:lnTo>
                      <a:pt x="22" y="14"/>
                    </a:lnTo>
                    <a:lnTo>
                      <a:pt x="22" y="16"/>
                    </a:lnTo>
                    <a:lnTo>
                      <a:pt x="22" y="16"/>
                    </a:lnTo>
                    <a:lnTo>
                      <a:pt x="20" y="16"/>
                    </a:lnTo>
                    <a:lnTo>
                      <a:pt x="20" y="16"/>
                    </a:lnTo>
                    <a:lnTo>
                      <a:pt x="16" y="14"/>
                    </a:lnTo>
                    <a:lnTo>
                      <a:pt x="16" y="12"/>
                    </a:lnTo>
                    <a:lnTo>
                      <a:pt x="18" y="10"/>
                    </a:lnTo>
                    <a:lnTo>
                      <a:pt x="18" y="10"/>
                    </a:lnTo>
                    <a:lnTo>
                      <a:pt x="18" y="10"/>
                    </a:lnTo>
                    <a:lnTo>
                      <a:pt x="16" y="8"/>
                    </a:lnTo>
                    <a:lnTo>
                      <a:pt x="18" y="6"/>
                    </a:lnTo>
                    <a:lnTo>
                      <a:pt x="18" y="6"/>
                    </a:lnTo>
                    <a:lnTo>
                      <a:pt x="18" y="6"/>
                    </a:lnTo>
                    <a:lnTo>
                      <a:pt x="16" y="4"/>
                    </a:lnTo>
                    <a:lnTo>
                      <a:pt x="12" y="0"/>
                    </a:lnTo>
                    <a:lnTo>
                      <a:pt x="12" y="0"/>
                    </a:lnTo>
                    <a:lnTo>
                      <a:pt x="8" y="2"/>
                    </a:lnTo>
                    <a:lnTo>
                      <a:pt x="4" y="4"/>
                    </a:lnTo>
                    <a:lnTo>
                      <a:pt x="4" y="6"/>
                    </a:lnTo>
                    <a:lnTo>
                      <a:pt x="4" y="8"/>
                    </a:lnTo>
                    <a:lnTo>
                      <a:pt x="6" y="12"/>
                    </a:lnTo>
                    <a:lnTo>
                      <a:pt x="8" y="16"/>
                    </a:lnTo>
                    <a:lnTo>
                      <a:pt x="6" y="18"/>
                    </a:lnTo>
                    <a:lnTo>
                      <a:pt x="6" y="18"/>
                    </a:lnTo>
                    <a:lnTo>
                      <a:pt x="4" y="22"/>
                    </a:lnTo>
                    <a:lnTo>
                      <a:pt x="4" y="26"/>
                    </a:lnTo>
                    <a:lnTo>
                      <a:pt x="4" y="28"/>
                    </a:lnTo>
                    <a:lnTo>
                      <a:pt x="2" y="30"/>
                    </a:lnTo>
                    <a:lnTo>
                      <a:pt x="2" y="30"/>
                    </a:lnTo>
                    <a:lnTo>
                      <a:pt x="0" y="32"/>
                    </a:lnTo>
                    <a:lnTo>
                      <a:pt x="2" y="34"/>
                    </a:lnTo>
                    <a:lnTo>
                      <a:pt x="2" y="36"/>
                    </a:lnTo>
                    <a:lnTo>
                      <a:pt x="2" y="40"/>
                    </a:lnTo>
                    <a:lnTo>
                      <a:pt x="2" y="40"/>
                    </a:lnTo>
                    <a:lnTo>
                      <a:pt x="4" y="40"/>
                    </a:lnTo>
                    <a:lnTo>
                      <a:pt x="4" y="36"/>
                    </a:lnTo>
                    <a:lnTo>
                      <a:pt x="4" y="36"/>
                    </a:lnTo>
                    <a:lnTo>
                      <a:pt x="6" y="36"/>
                    </a:lnTo>
                    <a:lnTo>
                      <a:pt x="6" y="36"/>
                    </a:lnTo>
                    <a:lnTo>
                      <a:pt x="8" y="36"/>
                    </a:lnTo>
                    <a:lnTo>
                      <a:pt x="12" y="36"/>
                    </a:lnTo>
                    <a:lnTo>
                      <a:pt x="12" y="36"/>
                    </a:lnTo>
                    <a:lnTo>
                      <a:pt x="12" y="34"/>
                    </a:lnTo>
                    <a:lnTo>
                      <a:pt x="12" y="34"/>
                    </a:lnTo>
                    <a:lnTo>
                      <a:pt x="14" y="36"/>
                    </a:lnTo>
                    <a:lnTo>
                      <a:pt x="18" y="38"/>
                    </a:lnTo>
                    <a:lnTo>
                      <a:pt x="18" y="38"/>
                    </a:lnTo>
                    <a:lnTo>
                      <a:pt x="24" y="40"/>
                    </a:lnTo>
                    <a:lnTo>
                      <a:pt x="26" y="42"/>
                    </a:lnTo>
                    <a:lnTo>
                      <a:pt x="28" y="44"/>
                    </a:lnTo>
                    <a:lnTo>
                      <a:pt x="30" y="46"/>
                    </a:lnTo>
                    <a:lnTo>
                      <a:pt x="30" y="46"/>
                    </a:lnTo>
                    <a:lnTo>
                      <a:pt x="32" y="50"/>
                    </a:lnTo>
                    <a:lnTo>
                      <a:pt x="34" y="52"/>
                    </a:lnTo>
                    <a:lnTo>
                      <a:pt x="34" y="54"/>
                    </a:lnTo>
                    <a:lnTo>
                      <a:pt x="38" y="54"/>
                    </a:lnTo>
                    <a:lnTo>
                      <a:pt x="38" y="54"/>
                    </a:lnTo>
                    <a:lnTo>
                      <a:pt x="40" y="54"/>
                    </a:lnTo>
                    <a:lnTo>
                      <a:pt x="40" y="52"/>
                    </a:lnTo>
                    <a:lnTo>
                      <a:pt x="40" y="50"/>
                    </a:lnTo>
                    <a:lnTo>
                      <a:pt x="44" y="48"/>
                    </a:lnTo>
                    <a:lnTo>
                      <a:pt x="44" y="48"/>
                    </a:lnTo>
                    <a:lnTo>
                      <a:pt x="42" y="50"/>
                    </a:lnTo>
                    <a:lnTo>
                      <a:pt x="42" y="52"/>
                    </a:lnTo>
                    <a:lnTo>
                      <a:pt x="44" y="58"/>
                    </a:lnTo>
                    <a:lnTo>
                      <a:pt x="44" y="58"/>
                    </a:lnTo>
                    <a:lnTo>
                      <a:pt x="48" y="62"/>
                    </a:lnTo>
                    <a:lnTo>
                      <a:pt x="52" y="62"/>
                    </a:lnTo>
                    <a:lnTo>
                      <a:pt x="56" y="62"/>
                    </a:lnTo>
                    <a:lnTo>
                      <a:pt x="60" y="58"/>
                    </a:lnTo>
                    <a:lnTo>
                      <a:pt x="60" y="58"/>
                    </a:lnTo>
                    <a:lnTo>
                      <a:pt x="62" y="54"/>
                    </a:lnTo>
                    <a:lnTo>
                      <a:pt x="60" y="52"/>
                    </a:lnTo>
                    <a:lnTo>
                      <a:pt x="58" y="50"/>
                    </a:lnTo>
                    <a:lnTo>
                      <a:pt x="58" y="48"/>
                    </a:lnTo>
                    <a:lnTo>
                      <a:pt x="58" y="48"/>
                    </a:lnTo>
                    <a:lnTo>
                      <a:pt x="58" y="46"/>
                    </a:lnTo>
                    <a:lnTo>
                      <a:pt x="56" y="46"/>
                    </a:lnTo>
                    <a:lnTo>
                      <a:pt x="56" y="44"/>
                    </a:lnTo>
                    <a:lnTo>
                      <a:pt x="58" y="40"/>
                    </a:lnTo>
                    <a:lnTo>
                      <a:pt x="58" y="40"/>
                    </a:lnTo>
                    <a:lnTo>
                      <a:pt x="64" y="34"/>
                    </a:lnTo>
                    <a:lnTo>
                      <a:pt x="68" y="30"/>
                    </a:lnTo>
                    <a:lnTo>
                      <a:pt x="70" y="28"/>
                    </a:lnTo>
                    <a:lnTo>
                      <a:pt x="70" y="26"/>
                    </a:lnTo>
                    <a:lnTo>
                      <a:pt x="70" y="26"/>
                    </a:lnTo>
                    <a:lnTo>
                      <a:pt x="70" y="26"/>
                    </a:lnTo>
                    <a:lnTo>
                      <a:pt x="72" y="24"/>
                    </a:lnTo>
                    <a:lnTo>
                      <a:pt x="80" y="24"/>
                    </a:lnTo>
                    <a:lnTo>
                      <a:pt x="80" y="24"/>
                    </a:lnTo>
                    <a:lnTo>
                      <a:pt x="88" y="24"/>
                    </a:lnTo>
                    <a:lnTo>
                      <a:pt x="92" y="26"/>
                    </a:lnTo>
                    <a:lnTo>
                      <a:pt x="94" y="30"/>
                    </a:lnTo>
                    <a:lnTo>
                      <a:pt x="96" y="30"/>
                    </a:lnTo>
                    <a:lnTo>
                      <a:pt x="96" y="30"/>
                    </a:lnTo>
                    <a:lnTo>
                      <a:pt x="100" y="30"/>
                    </a:lnTo>
                    <a:lnTo>
                      <a:pt x="100" y="32"/>
                    </a:lnTo>
                    <a:lnTo>
                      <a:pt x="100" y="38"/>
                    </a:lnTo>
                    <a:lnTo>
                      <a:pt x="100" y="38"/>
                    </a:lnTo>
                    <a:lnTo>
                      <a:pt x="108" y="34"/>
                    </a:lnTo>
                    <a:lnTo>
                      <a:pt x="112" y="28"/>
                    </a:lnTo>
                    <a:lnTo>
                      <a:pt x="112" y="28"/>
                    </a:lnTo>
                    <a:lnTo>
                      <a:pt x="112" y="36"/>
                    </a:lnTo>
                    <a:lnTo>
                      <a:pt x="112" y="38"/>
                    </a:lnTo>
                    <a:lnTo>
                      <a:pt x="110" y="38"/>
                    </a:lnTo>
                    <a:lnTo>
                      <a:pt x="110" y="38"/>
                    </a:lnTo>
                    <a:lnTo>
                      <a:pt x="106" y="38"/>
                    </a:lnTo>
                    <a:lnTo>
                      <a:pt x="104" y="40"/>
                    </a:lnTo>
                    <a:lnTo>
                      <a:pt x="104" y="40"/>
                    </a:lnTo>
                    <a:lnTo>
                      <a:pt x="102" y="44"/>
                    </a:lnTo>
                    <a:lnTo>
                      <a:pt x="100" y="48"/>
                    </a:lnTo>
                    <a:lnTo>
                      <a:pt x="102" y="52"/>
                    </a:lnTo>
                    <a:lnTo>
                      <a:pt x="102" y="54"/>
                    </a:lnTo>
                    <a:lnTo>
                      <a:pt x="102" y="54"/>
                    </a:lnTo>
                    <a:lnTo>
                      <a:pt x="100" y="58"/>
                    </a:lnTo>
                    <a:lnTo>
                      <a:pt x="102" y="58"/>
                    </a:lnTo>
                    <a:lnTo>
                      <a:pt x="104" y="60"/>
                    </a:lnTo>
                    <a:lnTo>
                      <a:pt x="104" y="62"/>
                    </a:lnTo>
                    <a:lnTo>
                      <a:pt x="104" y="62"/>
                    </a:lnTo>
                    <a:lnTo>
                      <a:pt x="106" y="58"/>
                    </a:lnTo>
                    <a:lnTo>
                      <a:pt x="108" y="54"/>
                    </a:lnTo>
                    <a:lnTo>
                      <a:pt x="108" y="54"/>
                    </a:lnTo>
                    <a:lnTo>
                      <a:pt x="108" y="52"/>
                    </a:lnTo>
                    <a:lnTo>
                      <a:pt x="110" y="52"/>
                    </a:lnTo>
                    <a:lnTo>
                      <a:pt x="112" y="52"/>
                    </a:lnTo>
                    <a:lnTo>
                      <a:pt x="118" y="50"/>
                    </a:lnTo>
                    <a:lnTo>
                      <a:pt x="118" y="50"/>
                    </a:lnTo>
                    <a:lnTo>
                      <a:pt x="120" y="46"/>
                    </a:lnTo>
                    <a:lnTo>
                      <a:pt x="120" y="44"/>
                    </a:lnTo>
                    <a:lnTo>
                      <a:pt x="118" y="44"/>
                    </a:lnTo>
                    <a:lnTo>
                      <a:pt x="120" y="40"/>
                    </a:lnTo>
                    <a:lnTo>
                      <a:pt x="120" y="40"/>
                    </a:lnTo>
                    <a:lnTo>
                      <a:pt x="122" y="38"/>
                    </a:lnTo>
                    <a:lnTo>
                      <a:pt x="120" y="38"/>
                    </a:lnTo>
                    <a:lnTo>
                      <a:pt x="118" y="36"/>
                    </a:lnTo>
                    <a:lnTo>
                      <a:pt x="118" y="34"/>
                    </a:lnTo>
                    <a:lnTo>
                      <a:pt x="118" y="34"/>
                    </a:lnTo>
                    <a:lnTo>
                      <a:pt x="118" y="32"/>
                    </a:lnTo>
                    <a:lnTo>
                      <a:pt x="118" y="30"/>
                    </a:lnTo>
                    <a:lnTo>
                      <a:pt x="118" y="28"/>
                    </a:lnTo>
                    <a:lnTo>
                      <a:pt x="120" y="24"/>
                    </a:lnTo>
                    <a:lnTo>
                      <a:pt x="120" y="2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8" name="Uruguay">
                <a:extLst>
                  <a:ext uri="{FF2B5EF4-FFF2-40B4-BE49-F238E27FC236}">
                    <a16:creationId xmlns:a16="http://schemas.microsoft.com/office/drawing/2014/main" id="{8297A32D-5F01-43EB-81A8-D6027D2301B4}"/>
                  </a:ext>
                </a:extLst>
              </p:cNvPr>
              <p:cNvSpPr>
                <a:spLocks/>
              </p:cNvSpPr>
              <p:nvPr/>
            </p:nvSpPr>
            <p:spPr bwMode="auto">
              <a:xfrm>
                <a:off x="2366824" y="3693191"/>
                <a:ext cx="152519" cy="166135"/>
              </a:xfrm>
              <a:custGeom>
                <a:avLst/>
                <a:gdLst/>
                <a:ahLst/>
                <a:cxnLst>
                  <a:cxn ang="0">
                    <a:pos x="6" y="78"/>
                  </a:cxn>
                  <a:cxn ang="0">
                    <a:pos x="10" y="96"/>
                  </a:cxn>
                  <a:cxn ang="0">
                    <a:pos x="20" y="102"/>
                  </a:cxn>
                  <a:cxn ang="0">
                    <a:pos x="36" y="104"/>
                  </a:cxn>
                  <a:cxn ang="0">
                    <a:pos x="38" y="106"/>
                  </a:cxn>
                  <a:cxn ang="0">
                    <a:pos x="48" y="108"/>
                  </a:cxn>
                  <a:cxn ang="0">
                    <a:pos x="58" y="110"/>
                  </a:cxn>
                  <a:cxn ang="0">
                    <a:pos x="62" y="112"/>
                  </a:cxn>
                  <a:cxn ang="0">
                    <a:pos x="82" y="114"/>
                  </a:cxn>
                  <a:cxn ang="0">
                    <a:pos x="94" y="108"/>
                  </a:cxn>
                  <a:cxn ang="0">
                    <a:pos x="106" y="98"/>
                  </a:cxn>
                  <a:cxn ang="0">
                    <a:pos x="102" y="90"/>
                  </a:cxn>
                  <a:cxn ang="0">
                    <a:pos x="104" y="82"/>
                  </a:cxn>
                  <a:cxn ang="0">
                    <a:pos x="106" y="72"/>
                  </a:cxn>
                  <a:cxn ang="0">
                    <a:pos x="98" y="64"/>
                  </a:cxn>
                  <a:cxn ang="0">
                    <a:pos x="92" y="58"/>
                  </a:cxn>
                  <a:cxn ang="0">
                    <a:pos x="88" y="56"/>
                  </a:cxn>
                  <a:cxn ang="0">
                    <a:pos x="82" y="50"/>
                  </a:cxn>
                  <a:cxn ang="0">
                    <a:pos x="66" y="38"/>
                  </a:cxn>
                  <a:cxn ang="0">
                    <a:pos x="56" y="34"/>
                  </a:cxn>
                  <a:cxn ang="0">
                    <a:pos x="52" y="30"/>
                  </a:cxn>
                  <a:cxn ang="0">
                    <a:pos x="46" y="32"/>
                  </a:cxn>
                  <a:cxn ang="0">
                    <a:pos x="44" y="32"/>
                  </a:cxn>
                  <a:cxn ang="0">
                    <a:pos x="42" y="26"/>
                  </a:cxn>
                  <a:cxn ang="0">
                    <a:pos x="40" y="14"/>
                  </a:cxn>
                  <a:cxn ang="0">
                    <a:pos x="34" y="6"/>
                  </a:cxn>
                  <a:cxn ang="0">
                    <a:pos x="30" y="0"/>
                  </a:cxn>
                  <a:cxn ang="0">
                    <a:pos x="22" y="2"/>
                  </a:cxn>
                  <a:cxn ang="0">
                    <a:pos x="12" y="8"/>
                  </a:cxn>
                  <a:cxn ang="0">
                    <a:pos x="4" y="8"/>
                  </a:cxn>
                  <a:cxn ang="0">
                    <a:pos x="2" y="24"/>
                  </a:cxn>
                  <a:cxn ang="0">
                    <a:pos x="2" y="38"/>
                  </a:cxn>
                  <a:cxn ang="0">
                    <a:pos x="0" y="44"/>
                  </a:cxn>
                  <a:cxn ang="0">
                    <a:pos x="4" y="62"/>
                  </a:cxn>
                  <a:cxn ang="0">
                    <a:pos x="6" y="74"/>
                  </a:cxn>
                  <a:cxn ang="0">
                    <a:pos x="6" y="78"/>
                  </a:cxn>
                </a:cxnLst>
                <a:rect l="0" t="0" r="r" b="b"/>
                <a:pathLst>
                  <a:path w="106" h="114">
                    <a:moveTo>
                      <a:pt x="6" y="78"/>
                    </a:moveTo>
                    <a:lnTo>
                      <a:pt x="6" y="78"/>
                    </a:lnTo>
                    <a:lnTo>
                      <a:pt x="8" y="88"/>
                    </a:lnTo>
                    <a:lnTo>
                      <a:pt x="10" y="96"/>
                    </a:lnTo>
                    <a:lnTo>
                      <a:pt x="16" y="100"/>
                    </a:lnTo>
                    <a:lnTo>
                      <a:pt x="20" y="102"/>
                    </a:lnTo>
                    <a:lnTo>
                      <a:pt x="30" y="104"/>
                    </a:lnTo>
                    <a:lnTo>
                      <a:pt x="36" y="104"/>
                    </a:lnTo>
                    <a:lnTo>
                      <a:pt x="38" y="106"/>
                    </a:lnTo>
                    <a:lnTo>
                      <a:pt x="38" y="106"/>
                    </a:lnTo>
                    <a:lnTo>
                      <a:pt x="42" y="108"/>
                    </a:lnTo>
                    <a:lnTo>
                      <a:pt x="48" y="108"/>
                    </a:lnTo>
                    <a:lnTo>
                      <a:pt x="52" y="108"/>
                    </a:lnTo>
                    <a:lnTo>
                      <a:pt x="58" y="110"/>
                    </a:lnTo>
                    <a:lnTo>
                      <a:pt x="58" y="110"/>
                    </a:lnTo>
                    <a:lnTo>
                      <a:pt x="62" y="112"/>
                    </a:lnTo>
                    <a:lnTo>
                      <a:pt x="68" y="114"/>
                    </a:lnTo>
                    <a:lnTo>
                      <a:pt x="82" y="114"/>
                    </a:lnTo>
                    <a:lnTo>
                      <a:pt x="88" y="112"/>
                    </a:lnTo>
                    <a:lnTo>
                      <a:pt x="94" y="108"/>
                    </a:lnTo>
                    <a:lnTo>
                      <a:pt x="100" y="102"/>
                    </a:lnTo>
                    <a:lnTo>
                      <a:pt x="106" y="98"/>
                    </a:lnTo>
                    <a:lnTo>
                      <a:pt x="106" y="98"/>
                    </a:lnTo>
                    <a:lnTo>
                      <a:pt x="102" y="90"/>
                    </a:lnTo>
                    <a:lnTo>
                      <a:pt x="104" y="82"/>
                    </a:lnTo>
                    <a:lnTo>
                      <a:pt x="104" y="82"/>
                    </a:lnTo>
                    <a:lnTo>
                      <a:pt x="106" y="74"/>
                    </a:lnTo>
                    <a:lnTo>
                      <a:pt x="106" y="72"/>
                    </a:lnTo>
                    <a:lnTo>
                      <a:pt x="102" y="70"/>
                    </a:lnTo>
                    <a:lnTo>
                      <a:pt x="98" y="64"/>
                    </a:lnTo>
                    <a:lnTo>
                      <a:pt x="98" y="64"/>
                    </a:lnTo>
                    <a:lnTo>
                      <a:pt x="92" y="58"/>
                    </a:lnTo>
                    <a:lnTo>
                      <a:pt x="90" y="56"/>
                    </a:lnTo>
                    <a:lnTo>
                      <a:pt x="88" y="56"/>
                    </a:lnTo>
                    <a:lnTo>
                      <a:pt x="82" y="50"/>
                    </a:lnTo>
                    <a:lnTo>
                      <a:pt x="82" y="50"/>
                    </a:lnTo>
                    <a:lnTo>
                      <a:pt x="74" y="42"/>
                    </a:lnTo>
                    <a:lnTo>
                      <a:pt x="66" y="38"/>
                    </a:lnTo>
                    <a:lnTo>
                      <a:pt x="60" y="38"/>
                    </a:lnTo>
                    <a:lnTo>
                      <a:pt x="56" y="34"/>
                    </a:lnTo>
                    <a:lnTo>
                      <a:pt x="56" y="34"/>
                    </a:lnTo>
                    <a:lnTo>
                      <a:pt x="52" y="30"/>
                    </a:lnTo>
                    <a:lnTo>
                      <a:pt x="50" y="32"/>
                    </a:lnTo>
                    <a:lnTo>
                      <a:pt x="46" y="32"/>
                    </a:lnTo>
                    <a:lnTo>
                      <a:pt x="46" y="32"/>
                    </a:lnTo>
                    <a:lnTo>
                      <a:pt x="44" y="32"/>
                    </a:lnTo>
                    <a:lnTo>
                      <a:pt x="44" y="30"/>
                    </a:lnTo>
                    <a:lnTo>
                      <a:pt x="42" y="26"/>
                    </a:lnTo>
                    <a:lnTo>
                      <a:pt x="42" y="20"/>
                    </a:lnTo>
                    <a:lnTo>
                      <a:pt x="40" y="14"/>
                    </a:lnTo>
                    <a:lnTo>
                      <a:pt x="40" y="14"/>
                    </a:lnTo>
                    <a:lnTo>
                      <a:pt x="34" y="6"/>
                    </a:lnTo>
                    <a:lnTo>
                      <a:pt x="32" y="2"/>
                    </a:lnTo>
                    <a:lnTo>
                      <a:pt x="30" y="0"/>
                    </a:lnTo>
                    <a:lnTo>
                      <a:pt x="30" y="0"/>
                    </a:lnTo>
                    <a:lnTo>
                      <a:pt x="22" y="2"/>
                    </a:lnTo>
                    <a:lnTo>
                      <a:pt x="16" y="4"/>
                    </a:lnTo>
                    <a:lnTo>
                      <a:pt x="12" y="8"/>
                    </a:lnTo>
                    <a:lnTo>
                      <a:pt x="4" y="8"/>
                    </a:lnTo>
                    <a:lnTo>
                      <a:pt x="4" y="8"/>
                    </a:lnTo>
                    <a:lnTo>
                      <a:pt x="2" y="18"/>
                    </a:lnTo>
                    <a:lnTo>
                      <a:pt x="2" y="24"/>
                    </a:lnTo>
                    <a:lnTo>
                      <a:pt x="2" y="28"/>
                    </a:lnTo>
                    <a:lnTo>
                      <a:pt x="2" y="38"/>
                    </a:lnTo>
                    <a:lnTo>
                      <a:pt x="2" y="38"/>
                    </a:lnTo>
                    <a:lnTo>
                      <a:pt x="0" y="44"/>
                    </a:lnTo>
                    <a:lnTo>
                      <a:pt x="0" y="50"/>
                    </a:lnTo>
                    <a:lnTo>
                      <a:pt x="4" y="62"/>
                    </a:lnTo>
                    <a:lnTo>
                      <a:pt x="6" y="70"/>
                    </a:lnTo>
                    <a:lnTo>
                      <a:pt x="6" y="74"/>
                    </a:lnTo>
                    <a:lnTo>
                      <a:pt x="6" y="78"/>
                    </a:lnTo>
                    <a:lnTo>
                      <a:pt x="6" y="7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9" name="Paraguay">
                <a:extLst>
                  <a:ext uri="{FF2B5EF4-FFF2-40B4-BE49-F238E27FC236}">
                    <a16:creationId xmlns:a16="http://schemas.microsoft.com/office/drawing/2014/main" id="{B535A375-8D4F-4FF0-9F1D-08C0D4D517A5}"/>
                  </a:ext>
                </a:extLst>
              </p:cNvPr>
              <p:cNvSpPr>
                <a:spLocks/>
              </p:cNvSpPr>
              <p:nvPr/>
            </p:nvSpPr>
            <p:spPr bwMode="auto">
              <a:xfrm>
                <a:off x="2174017" y="3311372"/>
                <a:ext cx="261872" cy="308952"/>
              </a:xfrm>
              <a:custGeom>
                <a:avLst/>
                <a:gdLst/>
                <a:ahLst/>
                <a:cxnLst>
                  <a:cxn ang="0">
                    <a:pos x="4" y="82"/>
                  </a:cxn>
                  <a:cxn ang="0">
                    <a:pos x="4" y="58"/>
                  </a:cxn>
                  <a:cxn ang="0">
                    <a:pos x="0" y="36"/>
                  </a:cxn>
                  <a:cxn ang="0">
                    <a:pos x="6" y="24"/>
                  </a:cxn>
                  <a:cxn ang="0">
                    <a:pos x="12" y="8"/>
                  </a:cxn>
                  <a:cxn ang="0">
                    <a:pos x="46" y="0"/>
                  </a:cxn>
                  <a:cxn ang="0">
                    <a:pos x="70" y="2"/>
                  </a:cxn>
                  <a:cxn ang="0">
                    <a:pos x="84" y="10"/>
                  </a:cxn>
                  <a:cxn ang="0">
                    <a:pos x="94" y="20"/>
                  </a:cxn>
                  <a:cxn ang="0">
                    <a:pos x="100" y="34"/>
                  </a:cxn>
                  <a:cxn ang="0">
                    <a:pos x="108" y="48"/>
                  </a:cxn>
                  <a:cxn ang="0">
                    <a:pos x="106" y="62"/>
                  </a:cxn>
                  <a:cxn ang="0">
                    <a:pos x="106" y="84"/>
                  </a:cxn>
                  <a:cxn ang="0">
                    <a:pos x="120" y="88"/>
                  </a:cxn>
                  <a:cxn ang="0">
                    <a:pos x="134" y="90"/>
                  </a:cxn>
                  <a:cxn ang="0">
                    <a:pos x="148" y="94"/>
                  </a:cxn>
                  <a:cxn ang="0">
                    <a:pos x="154" y="98"/>
                  </a:cxn>
                  <a:cxn ang="0">
                    <a:pos x="154" y="114"/>
                  </a:cxn>
                  <a:cxn ang="0">
                    <a:pos x="156" y="126"/>
                  </a:cxn>
                  <a:cxn ang="0">
                    <a:pos x="164" y="128"/>
                  </a:cxn>
                  <a:cxn ang="0">
                    <a:pos x="178" y="130"/>
                  </a:cxn>
                  <a:cxn ang="0">
                    <a:pos x="180" y="144"/>
                  </a:cxn>
                  <a:cxn ang="0">
                    <a:pos x="180" y="172"/>
                  </a:cxn>
                  <a:cxn ang="0">
                    <a:pos x="178" y="182"/>
                  </a:cxn>
                  <a:cxn ang="0">
                    <a:pos x="176" y="188"/>
                  </a:cxn>
                  <a:cxn ang="0">
                    <a:pos x="172" y="192"/>
                  </a:cxn>
                  <a:cxn ang="0">
                    <a:pos x="166" y="202"/>
                  </a:cxn>
                  <a:cxn ang="0">
                    <a:pos x="154" y="206"/>
                  </a:cxn>
                  <a:cxn ang="0">
                    <a:pos x="146" y="210"/>
                  </a:cxn>
                  <a:cxn ang="0">
                    <a:pos x="138" y="212"/>
                  </a:cxn>
                  <a:cxn ang="0">
                    <a:pos x="134" y="210"/>
                  </a:cxn>
                  <a:cxn ang="0">
                    <a:pos x="112" y="202"/>
                  </a:cxn>
                  <a:cxn ang="0">
                    <a:pos x="100" y="202"/>
                  </a:cxn>
                  <a:cxn ang="0">
                    <a:pos x="104" y="190"/>
                  </a:cxn>
                  <a:cxn ang="0">
                    <a:pos x="108" y="178"/>
                  </a:cxn>
                  <a:cxn ang="0">
                    <a:pos x="112" y="170"/>
                  </a:cxn>
                  <a:cxn ang="0">
                    <a:pos x="104" y="162"/>
                  </a:cxn>
                  <a:cxn ang="0">
                    <a:pos x="96" y="154"/>
                  </a:cxn>
                  <a:cxn ang="0">
                    <a:pos x="78" y="142"/>
                  </a:cxn>
                  <a:cxn ang="0">
                    <a:pos x="66" y="138"/>
                  </a:cxn>
                  <a:cxn ang="0">
                    <a:pos x="50" y="132"/>
                  </a:cxn>
                  <a:cxn ang="0">
                    <a:pos x="44" y="128"/>
                  </a:cxn>
                  <a:cxn ang="0">
                    <a:pos x="18" y="106"/>
                  </a:cxn>
                  <a:cxn ang="0">
                    <a:pos x="12" y="100"/>
                  </a:cxn>
                  <a:cxn ang="0">
                    <a:pos x="6" y="90"/>
                  </a:cxn>
                </a:cxnLst>
                <a:rect l="0" t="0" r="r" b="b"/>
                <a:pathLst>
                  <a:path w="182" h="212">
                    <a:moveTo>
                      <a:pt x="6" y="90"/>
                    </a:moveTo>
                    <a:lnTo>
                      <a:pt x="6" y="90"/>
                    </a:lnTo>
                    <a:lnTo>
                      <a:pt x="4" y="82"/>
                    </a:lnTo>
                    <a:lnTo>
                      <a:pt x="4" y="68"/>
                    </a:lnTo>
                    <a:lnTo>
                      <a:pt x="4" y="68"/>
                    </a:lnTo>
                    <a:lnTo>
                      <a:pt x="4" y="58"/>
                    </a:lnTo>
                    <a:lnTo>
                      <a:pt x="2" y="48"/>
                    </a:lnTo>
                    <a:lnTo>
                      <a:pt x="0" y="40"/>
                    </a:lnTo>
                    <a:lnTo>
                      <a:pt x="0" y="36"/>
                    </a:lnTo>
                    <a:lnTo>
                      <a:pt x="2" y="32"/>
                    </a:lnTo>
                    <a:lnTo>
                      <a:pt x="2" y="32"/>
                    </a:lnTo>
                    <a:lnTo>
                      <a:pt x="6" y="24"/>
                    </a:lnTo>
                    <a:lnTo>
                      <a:pt x="8" y="16"/>
                    </a:lnTo>
                    <a:lnTo>
                      <a:pt x="10" y="10"/>
                    </a:lnTo>
                    <a:lnTo>
                      <a:pt x="12" y="8"/>
                    </a:lnTo>
                    <a:lnTo>
                      <a:pt x="16" y="6"/>
                    </a:lnTo>
                    <a:lnTo>
                      <a:pt x="16" y="6"/>
                    </a:lnTo>
                    <a:lnTo>
                      <a:pt x="46" y="0"/>
                    </a:lnTo>
                    <a:lnTo>
                      <a:pt x="58" y="0"/>
                    </a:lnTo>
                    <a:lnTo>
                      <a:pt x="70" y="2"/>
                    </a:lnTo>
                    <a:lnTo>
                      <a:pt x="70" y="2"/>
                    </a:lnTo>
                    <a:lnTo>
                      <a:pt x="80" y="6"/>
                    </a:lnTo>
                    <a:lnTo>
                      <a:pt x="82" y="8"/>
                    </a:lnTo>
                    <a:lnTo>
                      <a:pt x="84" y="10"/>
                    </a:lnTo>
                    <a:lnTo>
                      <a:pt x="92" y="14"/>
                    </a:lnTo>
                    <a:lnTo>
                      <a:pt x="92" y="14"/>
                    </a:lnTo>
                    <a:lnTo>
                      <a:pt x="94" y="20"/>
                    </a:lnTo>
                    <a:lnTo>
                      <a:pt x="94" y="24"/>
                    </a:lnTo>
                    <a:lnTo>
                      <a:pt x="94" y="26"/>
                    </a:lnTo>
                    <a:lnTo>
                      <a:pt x="100" y="34"/>
                    </a:lnTo>
                    <a:lnTo>
                      <a:pt x="100" y="34"/>
                    </a:lnTo>
                    <a:lnTo>
                      <a:pt x="106" y="42"/>
                    </a:lnTo>
                    <a:lnTo>
                      <a:pt x="108" y="48"/>
                    </a:lnTo>
                    <a:lnTo>
                      <a:pt x="108" y="52"/>
                    </a:lnTo>
                    <a:lnTo>
                      <a:pt x="106" y="62"/>
                    </a:lnTo>
                    <a:lnTo>
                      <a:pt x="106" y="62"/>
                    </a:lnTo>
                    <a:lnTo>
                      <a:pt x="100" y="80"/>
                    </a:lnTo>
                    <a:lnTo>
                      <a:pt x="100" y="84"/>
                    </a:lnTo>
                    <a:lnTo>
                      <a:pt x="106" y="84"/>
                    </a:lnTo>
                    <a:lnTo>
                      <a:pt x="106" y="84"/>
                    </a:lnTo>
                    <a:lnTo>
                      <a:pt x="114" y="86"/>
                    </a:lnTo>
                    <a:lnTo>
                      <a:pt x="120" y="88"/>
                    </a:lnTo>
                    <a:lnTo>
                      <a:pt x="126" y="90"/>
                    </a:lnTo>
                    <a:lnTo>
                      <a:pt x="134" y="90"/>
                    </a:lnTo>
                    <a:lnTo>
                      <a:pt x="134" y="90"/>
                    </a:lnTo>
                    <a:lnTo>
                      <a:pt x="138" y="90"/>
                    </a:lnTo>
                    <a:lnTo>
                      <a:pt x="142" y="90"/>
                    </a:lnTo>
                    <a:lnTo>
                      <a:pt x="148" y="94"/>
                    </a:lnTo>
                    <a:lnTo>
                      <a:pt x="148" y="94"/>
                    </a:lnTo>
                    <a:lnTo>
                      <a:pt x="152" y="96"/>
                    </a:lnTo>
                    <a:lnTo>
                      <a:pt x="154" y="98"/>
                    </a:lnTo>
                    <a:lnTo>
                      <a:pt x="154" y="102"/>
                    </a:lnTo>
                    <a:lnTo>
                      <a:pt x="152" y="108"/>
                    </a:lnTo>
                    <a:lnTo>
                      <a:pt x="154" y="114"/>
                    </a:lnTo>
                    <a:lnTo>
                      <a:pt x="154" y="114"/>
                    </a:lnTo>
                    <a:lnTo>
                      <a:pt x="156" y="122"/>
                    </a:lnTo>
                    <a:lnTo>
                      <a:pt x="156" y="126"/>
                    </a:lnTo>
                    <a:lnTo>
                      <a:pt x="158" y="128"/>
                    </a:lnTo>
                    <a:lnTo>
                      <a:pt x="164" y="128"/>
                    </a:lnTo>
                    <a:lnTo>
                      <a:pt x="164" y="128"/>
                    </a:lnTo>
                    <a:lnTo>
                      <a:pt x="170" y="126"/>
                    </a:lnTo>
                    <a:lnTo>
                      <a:pt x="176" y="128"/>
                    </a:lnTo>
                    <a:lnTo>
                      <a:pt x="178" y="130"/>
                    </a:lnTo>
                    <a:lnTo>
                      <a:pt x="178" y="138"/>
                    </a:lnTo>
                    <a:lnTo>
                      <a:pt x="178" y="138"/>
                    </a:lnTo>
                    <a:lnTo>
                      <a:pt x="180" y="144"/>
                    </a:lnTo>
                    <a:lnTo>
                      <a:pt x="182" y="148"/>
                    </a:lnTo>
                    <a:lnTo>
                      <a:pt x="182" y="156"/>
                    </a:lnTo>
                    <a:lnTo>
                      <a:pt x="180" y="172"/>
                    </a:lnTo>
                    <a:lnTo>
                      <a:pt x="180" y="172"/>
                    </a:lnTo>
                    <a:lnTo>
                      <a:pt x="180" y="178"/>
                    </a:lnTo>
                    <a:lnTo>
                      <a:pt x="178" y="182"/>
                    </a:lnTo>
                    <a:lnTo>
                      <a:pt x="178" y="182"/>
                    </a:lnTo>
                    <a:lnTo>
                      <a:pt x="178" y="186"/>
                    </a:lnTo>
                    <a:lnTo>
                      <a:pt x="176" y="188"/>
                    </a:lnTo>
                    <a:lnTo>
                      <a:pt x="174" y="190"/>
                    </a:lnTo>
                    <a:lnTo>
                      <a:pt x="172" y="192"/>
                    </a:lnTo>
                    <a:lnTo>
                      <a:pt x="172" y="192"/>
                    </a:lnTo>
                    <a:lnTo>
                      <a:pt x="170" y="198"/>
                    </a:lnTo>
                    <a:lnTo>
                      <a:pt x="166" y="202"/>
                    </a:lnTo>
                    <a:lnTo>
                      <a:pt x="166" y="202"/>
                    </a:lnTo>
                    <a:lnTo>
                      <a:pt x="162" y="208"/>
                    </a:lnTo>
                    <a:lnTo>
                      <a:pt x="158" y="208"/>
                    </a:lnTo>
                    <a:lnTo>
                      <a:pt x="154" y="206"/>
                    </a:lnTo>
                    <a:lnTo>
                      <a:pt x="150" y="208"/>
                    </a:lnTo>
                    <a:lnTo>
                      <a:pt x="150" y="208"/>
                    </a:lnTo>
                    <a:lnTo>
                      <a:pt x="146" y="210"/>
                    </a:lnTo>
                    <a:lnTo>
                      <a:pt x="144" y="210"/>
                    </a:lnTo>
                    <a:lnTo>
                      <a:pt x="142" y="210"/>
                    </a:lnTo>
                    <a:lnTo>
                      <a:pt x="138" y="212"/>
                    </a:lnTo>
                    <a:lnTo>
                      <a:pt x="138" y="212"/>
                    </a:lnTo>
                    <a:lnTo>
                      <a:pt x="136" y="212"/>
                    </a:lnTo>
                    <a:lnTo>
                      <a:pt x="134" y="210"/>
                    </a:lnTo>
                    <a:lnTo>
                      <a:pt x="126" y="208"/>
                    </a:lnTo>
                    <a:lnTo>
                      <a:pt x="116" y="204"/>
                    </a:lnTo>
                    <a:lnTo>
                      <a:pt x="112" y="202"/>
                    </a:lnTo>
                    <a:lnTo>
                      <a:pt x="104" y="204"/>
                    </a:lnTo>
                    <a:lnTo>
                      <a:pt x="104" y="204"/>
                    </a:lnTo>
                    <a:lnTo>
                      <a:pt x="100" y="202"/>
                    </a:lnTo>
                    <a:lnTo>
                      <a:pt x="100" y="200"/>
                    </a:lnTo>
                    <a:lnTo>
                      <a:pt x="104" y="190"/>
                    </a:lnTo>
                    <a:lnTo>
                      <a:pt x="104" y="190"/>
                    </a:lnTo>
                    <a:lnTo>
                      <a:pt x="108" y="186"/>
                    </a:lnTo>
                    <a:lnTo>
                      <a:pt x="108" y="182"/>
                    </a:lnTo>
                    <a:lnTo>
                      <a:pt x="108" y="178"/>
                    </a:lnTo>
                    <a:lnTo>
                      <a:pt x="112" y="174"/>
                    </a:lnTo>
                    <a:lnTo>
                      <a:pt x="112" y="174"/>
                    </a:lnTo>
                    <a:lnTo>
                      <a:pt x="112" y="170"/>
                    </a:lnTo>
                    <a:lnTo>
                      <a:pt x="112" y="168"/>
                    </a:lnTo>
                    <a:lnTo>
                      <a:pt x="108" y="166"/>
                    </a:lnTo>
                    <a:lnTo>
                      <a:pt x="104" y="162"/>
                    </a:lnTo>
                    <a:lnTo>
                      <a:pt x="104" y="162"/>
                    </a:lnTo>
                    <a:lnTo>
                      <a:pt x="100" y="156"/>
                    </a:lnTo>
                    <a:lnTo>
                      <a:pt x="96" y="154"/>
                    </a:lnTo>
                    <a:lnTo>
                      <a:pt x="84" y="146"/>
                    </a:lnTo>
                    <a:lnTo>
                      <a:pt x="84" y="146"/>
                    </a:lnTo>
                    <a:lnTo>
                      <a:pt x="78" y="142"/>
                    </a:lnTo>
                    <a:lnTo>
                      <a:pt x="74" y="142"/>
                    </a:lnTo>
                    <a:lnTo>
                      <a:pt x="72" y="142"/>
                    </a:lnTo>
                    <a:lnTo>
                      <a:pt x="66" y="138"/>
                    </a:lnTo>
                    <a:lnTo>
                      <a:pt x="66" y="138"/>
                    </a:lnTo>
                    <a:lnTo>
                      <a:pt x="56" y="134"/>
                    </a:lnTo>
                    <a:lnTo>
                      <a:pt x="50" y="132"/>
                    </a:lnTo>
                    <a:lnTo>
                      <a:pt x="48" y="132"/>
                    </a:lnTo>
                    <a:lnTo>
                      <a:pt x="44" y="128"/>
                    </a:lnTo>
                    <a:lnTo>
                      <a:pt x="44" y="128"/>
                    </a:lnTo>
                    <a:lnTo>
                      <a:pt x="30" y="116"/>
                    </a:lnTo>
                    <a:lnTo>
                      <a:pt x="18" y="106"/>
                    </a:lnTo>
                    <a:lnTo>
                      <a:pt x="18" y="106"/>
                    </a:lnTo>
                    <a:lnTo>
                      <a:pt x="14" y="104"/>
                    </a:lnTo>
                    <a:lnTo>
                      <a:pt x="12" y="102"/>
                    </a:lnTo>
                    <a:lnTo>
                      <a:pt x="12" y="100"/>
                    </a:lnTo>
                    <a:lnTo>
                      <a:pt x="12" y="94"/>
                    </a:lnTo>
                    <a:lnTo>
                      <a:pt x="10" y="92"/>
                    </a:lnTo>
                    <a:lnTo>
                      <a:pt x="6" y="90"/>
                    </a:lnTo>
                    <a:lnTo>
                      <a:pt x="6" y="9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0" name="Bolivia">
                <a:extLst>
                  <a:ext uri="{FF2B5EF4-FFF2-40B4-BE49-F238E27FC236}">
                    <a16:creationId xmlns:a16="http://schemas.microsoft.com/office/drawing/2014/main" id="{26F62DD6-1857-4B95-A304-5E59232686ED}"/>
                  </a:ext>
                </a:extLst>
              </p:cNvPr>
              <p:cNvSpPr>
                <a:spLocks/>
              </p:cNvSpPr>
              <p:nvPr/>
            </p:nvSpPr>
            <p:spPr bwMode="auto">
              <a:xfrm>
                <a:off x="1915024" y="2996590"/>
                <a:ext cx="397125" cy="472170"/>
              </a:xfrm>
              <a:custGeom>
                <a:avLst/>
                <a:gdLst/>
                <a:ahLst/>
                <a:cxnLst>
                  <a:cxn ang="0">
                    <a:pos x="14" y="30"/>
                  </a:cxn>
                  <a:cxn ang="0">
                    <a:pos x="28" y="30"/>
                  </a:cxn>
                  <a:cxn ang="0">
                    <a:pos x="42" y="22"/>
                  </a:cxn>
                  <a:cxn ang="0">
                    <a:pos x="52" y="14"/>
                  </a:cxn>
                  <a:cxn ang="0">
                    <a:pos x="76" y="0"/>
                  </a:cxn>
                  <a:cxn ang="0">
                    <a:pos x="92" y="4"/>
                  </a:cxn>
                  <a:cxn ang="0">
                    <a:pos x="102" y="50"/>
                  </a:cxn>
                  <a:cxn ang="0">
                    <a:pos x="112" y="62"/>
                  </a:cxn>
                  <a:cxn ang="0">
                    <a:pos x="130" y="64"/>
                  </a:cxn>
                  <a:cxn ang="0">
                    <a:pos x="148" y="74"/>
                  </a:cxn>
                  <a:cxn ang="0">
                    <a:pos x="158" y="80"/>
                  </a:cxn>
                  <a:cxn ang="0">
                    <a:pos x="178" y="92"/>
                  </a:cxn>
                  <a:cxn ang="0">
                    <a:pos x="194" y="102"/>
                  </a:cxn>
                  <a:cxn ang="0">
                    <a:pos x="206" y="124"/>
                  </a:cxn>
                  <a:cxn ang="0">
                    <a:pos x="206" y="134"/>
                  </a:cxn>
                  <a:cxn ang="0">
                    <a:pos x="208" y="140"/>
                  </a:cxn>
                  <a:cxn ang="0">
                    <a:pos x="252" y="158"/>
                  </a:cxn>
                  <a:cxn ang="0">
                    <a:pos x="248" y="170"/>
                  </a:cxn>
                  <a:cxn ang="0">
                    <a:pos x="254" y="176"/>
                  </a:cxn>
                  <a:cxn ang="0">
                    <a:pos x="272" y="188"/>
                  </a:cxn>
                  <a:cxn ang="0">
                    <a:pos x="276" y="198"/>
                  </a:cxn>
                  <a:cxn ang="0">
                    <a:pos x="274" y="208"/>
                  </a:cxn>
                  <a:cxn ang="0">
                    <a:pos x="272" y="222"/>
                  </a:cxn>
                  <a:cxn ang="0">
                    <a:pos x="272" y="230"/>
                  </a:cxn>
                  <a:cxn ang="0">
                    <a:pos x="250" y="218"/>
                  </a:cxn>
                  <a:cxn ang="0">
                    <a:pos x="196" y="222"/>
                  </a:cxn>
                  <a:cxn ang="0">
                    <a:pos x="188" y="232"/>
                  </a:cxn>
                  <a:cxn ang="0">
                    <a:pos x="180" y="252"/>
                  </a:cxn>
                  <a:cxn ang="0">
                    <a:pos x="184" y="284"/>
                  </a:cxn>
                  <a:cxn ang="0">
                    <a:pos x="186" y="306"/>
                  </a:cxn>
                  <a:cxn ang="0">
                    <a:pos x="168" y="306"/>
                  </a:cxn>
                  <a:cxn ang="0">
                    <a:pos x="152" y="304"/>
                  </a:cxn>
                  <a:cxn ang="0">
                    <a:pos x="150" y="316"/>
                  </a:cxn>
                  <a:cxn ang="0">
                    <a:pos x="148" y="322"/>
                  </a:cxn>
                  <a:cxn ang="0">
                    <a:pos x="138" y="306"/>
                  </a:cxn>
                  <a:cxn ang="0">
                    <a:pos x="118" y="304"/>
                  </a:cxn>
                  <a:cxn ang="0">
                    <a:pos x="114" y="298"/>
                  </a:cxn>
                  <a:cxn ang="0">
                    <a:pos x="106" y="302"/>
                  </a:cxn>
                  <a:cxn ang="0">
                    <a:pos x="94" y="316"/>
                  </a:cxn>
                  <a:cxn ang="0">
                    <a:pos x="90" y="322"/>
                  </a:cxn>
                  <a:cxn ang="0">
                    <a:pos x="74" y="318"/>
                  </a:cxn>
                  <a:cxn ang="0">
                    <a:pos x="58" y="272"/>
                  </a:cxn>
                  <a:cxn ang="0">
                    <a:pos x="52" y="244"/>
                  </a:cxn>
                  <a:cxn ang="0">
                    <a:pos x="36" y="214"/>
                  </a:cxn>
                  <a:cxn ang="0">
                    <a:pos x="22" y="190"/>
                  </a:cxn>
                  <a:cxn ang="0">
                    <a:pos x="22" y="182"/>
                  </a:cxn>
                  <a:cxn ang="0">
                    <a:pos x="30" y="164"/>
                  </a:cxn>
                  <a:cxn ang="0">
                    <a:pos x="30" y="148"/>
                  </a:cxn>
                  <a:cxn ang="0">
                    <a:pos x="28" y="136"/>
                  </a:cxn>
                  <a:cxn ang="0">
                    <a:pos x="22" y="126"/>
                  </a:cxn>
                  <a:cxn ang="0">
                    <a:pos x="24" y="114"/>
                  </a:cxn>
                  <a:cxn ang="0">
                    <a:pos x="20" y="86"/>
                  </a:cxn>
                  <a:cxn ang="0">
                    <a:pos x="24" y="70"/>
                  </a:cxn>
                  <a:cxn ang="0">
                    <a:pos x="0" y="30"/>
                  </a:cxn>
                </a:cxnLst>
                <a:rect l="0" t="0" r="r" b="b"/>
                <a:pathLst>
                  <a:path w="276" h="324">
                    <a:moveTo>
                      <a:pt x="0" y="30"/>
                    </a:moveTo>
                    <a:lnTo>
                      <a:pt x="0" y="30"/>
                    </a:lnTo>
                    <a:lnTo>
                      <a:pt x="8" y="30"/>
                    </a:lnTo>
                    <a:lnTo>
                      <a:pt x="14" y="30"/>
                    </a:lnTo>
                    <a:lnTo>
                      <a:pt x="20" y="34"/>
                    </a:lnTo>
                    <a:lnTo>
                      <a:pt x="24" y="34"/>
                    </a:lnTo>
                    <a:lnTo>
                      <a:pt x="28" y="30"/>
                    </a:lnTo>
                    <a:lnTo>
                      <a:pt x="28" y="30"/>
                    </a:lnTo>
                    <a:lnTo>
                      <a:pt x="34" y="28"/>
                    </a:lnTo>
                    <a:lnTo>
                      <a:pt x="38" y="28"/>
                    </a:lnTo>
                    <a:lnTo>
                      <a:pt x="40" y="26"/>
                    </a:lnTo>
                    <a:lnTo>
                      <a:pt x="42" y="22"/>
                    </a:lnTo>
                    <a:lnTo>
                      <a:pt x="42" y="22"/>
                    </a:lnTo>
                    <a:lnTo>
                      <a:pt x="42" y="18"/>
                    </a:lnTo>
                    <a:lnTo>
                      <a:pt x="46" y="16"/>
                    </a:lnTo>
                    <a:lnTo>
                      <a:pt x="52" y="14"/>
                    </a:lnTo>
                    <a:lnTo>
                      <a:pt x="58" y="8"/>
                    </a:lnTo>
                    <a:lnTo>
                      <a:pt x="58" y="8"/>
                    </a:lnTo>
                    <a:lnTo>
                      <a:pt x="64" y="4"/>
                    </a:lnTo>
                    <a:lnTo>
                      <a:pt x="76" y="0"/>
                    </a:lnTo>
                    <a:lnTo>
                      <a:pt x="86" y="0"/>
                    </a:lnTo>
                    <a:lnTo>
                      <a:pt x="90" y="0"/>
                    </a:lnTo>
                    <a:lnTo>
                      <a:pt x="92" y="4"/>
                    </a:lnTo>
                    <a:lnTo>
                      <a:pt x="92" y="4"/>
                    </a:lnTo>
                    <a:lnTo>
                      <a:pt x="92" y="30"/>
                    </a:lnTo>
                    <a:lnTo>
                      <a:pt x="96" y="44"/>
                    </a:lnTo>
                    <a:lnTo>
                      <a:pt x="98" y="48"/>
                    </a:lnTo>
                    <a:lnTo>
                      <a:pt x="102" y="50"/>
                    </a:lnTo>
                    <a:lnTo>
                      <a:pt x="102" y="50"/>
                    </a:lnTo>
                    <a:lnTo>
                      <a:pt x="106" y="54"/>
                    </a:lnTo>
                    <a:lnTo>
                      <a:pt x="108" y="58"/>
                    </a:lnTo>
                    <a:lnTo>
                      <a:pt x="112" y="62"/>
                    </a:lnTo>
                    <a:lnTo>
                      <a:pt x="116" y="64"/>
                    </a:lnTo>
                    <a:lnTo>
                      <a:pt x="124" y="64"/>
                    </a:lnTo>
                    <a:lnTo>
                      <a:pt x="124" y="64"/>
                    </a:lnTo>
                    <a:lnTo>
                      <a:pt x="130" y="64"/>
                    </a:lnTo>
                    <a:lnTo>
                      <a:pt x="134" y="64"/>
                    </a:lnTo>
                    <a:lnTo>
                      <a:pt x="140" y="68"/>
                    </a:lnTo>
                    <a:lnTo>
                      <a:pt x="144" y="72"/>
                    </a:lnTo>
                    <a:lnTo>
                      <a:pt x="148" y="74"/>
                    </a:lnTo>
                    <a:lnTo>
                      <a:pt x="150" y="74"/>
                    </a:lnTo>
                    <a:lnTo>
                      <a:pt x="150" y="74"/>
                    </a:lnTo>
                    <a:lnTo>
                      <a:pt x="156" y="76"/>
                    </a:lnTo>
                    <a:lnTo>
                      <a:pt x="158" y="80"/>
                    </a:lnTo>
                    <a:lnTo>
                      <a:pt x="160" y="84"/>
                    </a:lnTo>
                    <a:lnTo>
                      <a:pt x="170" y="88"/>
                    </a:lnTo>
                    <a:lnTo>
                      <a:pt x="170" y="88"/>
                    </a:lnTo>
                    <a:lnTo>
                      <a:pt x="178" y="92"/>
                    </a:lnTo>
                    <a:lnTo>
                      <a:pt x="180" y="94"/>
                    </a:lnTo>
                    <a:lnTo>
                      <a:pt x="182" y="98"/>
                    </a:lnTo>
                    <a:lnTo>
                      <a:pt x="194" y="102"/>
                    </a:lnTo>
                    <a:lnTo>
                      <a:pt x="194" y="102"/>
                    </a:lnTo>
                    <a:lnTo>
                      <a:pt x="204" y="108"/>
                    </a:lnTo>
                    <a:lnTo>
                      <a:pt x="206" y="112"/>
                    </a:lnTo>
                    <a:lnTo>
                      <a:pt x="206" y="116"/>
                    </a:lnTo>
                    <a:lnTo>
                      <a:pt x="206" y="124"/>
                    </a:lnTo>
                    <a:lnTo>
                      <a:pt x="206" y="124"/>
                    </a:lnTo>
                    <a:lnTo>
                      <a:pt x="208" y="128"/>
                    </a:lnTo>
                    <a:lnTo>
                      <a:pt x="208" y="132"/>
                    </a:lnTo>
                    <a:lnTo>
                      <a:pt x="206" y="134"/>
                    </a:lnTo>
                    <a:lnTo>
                      <a:pt x="208" y="138"/>
                    </a:lnTo>
                    <a:lnTo>
                      <a:pt x="208" y="138"/>
                    </a:lnTo>
                    <a:lnTo>
                      <a:pt x="208" y="140"/>
                    </a:lnTo>
                    <a:lnTo>
                      <a:pt x="208" y="140"/>
                    </a:lnTo>
                    <a:lnTo>
                      <a:pt x="206" y="140"/>
                    </a:lnTo>
                    <a:lnTo>
                      <a:pt x="208" y="144"/>
                    </a:lnTo>
                    <a:lnTo>
                      <a:pt x="218" y="158"/>
                    </a:lnTo>
                    <a:lnTo>
                      <a:pt x="252" y="158"/>
                    </a:lnTo>
                    <a:lnTo>
                      <a:pt x="252" y="158"/>
                    </a:lnTo>
                    <a:lnTo>
                      <a:pt x="252" y="162"/>
                    </a:lnTo>
                    <a:lnTo>
                      <a:pt x="252" y="166"/>
                    </a:lnTo>
                    <a:lnTo>
                      <a:pt x="248" y="170"/>
                    </a:lnTo>
                    <a:lnTo>
                      <a:pt x="248" y="172"/>
                    </a:lnTo>
                    <a:lnTo>
                      <a:pt x="248" y="174"/>
                    </a:lnTo>
                    <a:lnTo>
                      <a:pt x="254" y="176"/>
                    </a:lnTo>
                    <a:lnTo>
                      <a:pt x="254" y="176"/>
                    </a:lnTo>
                    <a:lnTo>
                      <a:pt x="262" y="178"/>
                    </a:lnTo>
                    <a:lnTo>
                      <a:pt x="266" y="180"/>
                    </a:lnTo>
                    <a:lnTo>
                      <a:pt x="268" y="184"/>
                    </a:lnTo>
                    <a:lnTo>
                      <a:pt x="272" y="188"/>
                    </a:lnTo>
                    <a:lnTo>
                      <a:pt x="272" y="188"/>
                    </a:lnTo>
                    <a:lnTo>
                      <a:pt x="274" y="190"/>
                    </a:lnTo>
                    <a:lnTo>
                      <a:pt x="276" y="192"/>
                    </a:lnTo>
                    <a:lnTo>
                      <a:pt x="276" y="198"/>
                    </a:lnTo>
                    <a:lnTo>
                      <a:pt x="272" y="202"/>
                    </a:lnTo>
                    <a:lnTo>
                      <a:pt x="272" y="206"/>
                    </a:lnTo>
                    <a:lnTo>
                      <a:pt x="274" y="208"/>
                    </a:lnTo>
                    <a:lnTo>
                      <a:pt x="274" y="208"/>
                    </a:lnTo>
                    <a:lnTo>
                      <a:pt x="274" y="212"/>
                    </a:lnTo>
                    <a:lnTo>
                      <a:pt x="272" y="216"/>
                    </a:lnTo>
                    <a:lnTo>
                      <a:pt x="272" y="220"/>
                    </a:lnTo>
                    <a:lnTo>
                      <a:pt x="272" y="222"/>
                    </a:lnTo>
                    <a:lnTo>
                      <a:pt x="272" y="222"/>
                    </a:lnTo>
                    <a:lnTo>
                      <a:pt x="276" y="228"/>
                    </a:lnTo>
                    <a:lnTo>
                      <a:pt x="272" y="230"/>
                    </a:lnTo>
                    <a:lnTo>
                      <a:pt x="272" y="230"/>
                    </a:lnTo>
                    <a:lnTo>
                      <a:pt x="264" y="226"/>
                    </a:lnTo>
                    <a:lnTo>
                      <a:pt x="262" y="224"/>
                    </a:lnTo>
                    <a:lnTo>
                      <a:pt x="260" y="222"/>
                    </a:lnTo>
                    <a:lnTo>
                      <a:pt x="250" y="218"/>
                    </a:lnTo>
                    <a:lnTo>
                      <a:pt x="250" y="218"/>
                    </a:lnTo>
                    <a:lnTo>
                      <a:pt x="238" y="216"/>
                    </a:lnTo>
                    <a:lnTo>
                      <a:pt x="226" y="216"/>
                    </a:lnTo>
                    <a:lnTo>
                      <a:pt x="196" y="222"/>
                    </a:lnTo>
                    <a:lnTo>
                      <a:pt x="196" y="222"/>
                    </a:lnTo>
                    <a:lnTo>
                      <a:pt x="192" y="224"/>
                    </a:lnTo>
                    <a:lnTo>
                      <a:pt x="190" y="226"/>
                    </a:lnTo>
                    <a:lnTo>
                      <a:pt x="188" y="232"/>
                    </a:lnTo>
                    <a:lnTo>
                      <a:pt x="186" y="240"/>
                    </a:lnTo>
                    <a:lnTo>
                      <a:pt x="182" y="248"/>
                    </a:lnTo>
                    <a:lnTo>
                      <a:pt x="182" y="248"/>
                    </a:lnTo>
                    <a:lnTo>
                      <a:pt x="180" y="252"/>
                    </a:lnTo>
                    <a:lnTo>
                      <a:pt x="180" y="256"/>
                    </a:lnTo>
                    <a:lnTo>
                      <a:pt x="182" y="264"/>
                    </a:lnTo>
                    <a:lnTo>
                      <a:pt x="184" y="274"/>
                    </a:lnTo>
                    <a:lnTo>
                      <a:pt x="184" y="284"/>
                    </a:lnTo>
                    <a:lnTo>
                      <a:pt x="184" y="284"/>
                    </a:lnTo>
                    <a:lnTo>
                      <a:pt x="184" y="298"/>
                    </a:lnTo>
                    <a:lnTo>
                      <a:pt x="186" y="306"/>
                    </a:lnTo>
                    <a:lnTo>
                      <a:pt x="186" y="306"/>
                    </a:lnTo>
                    <a:lnTo>
                      <a:pt x="182" y="306"/>
                    </a:lnTo>
                    <a:lnTo>
                      <a:pt x="180" y="306"/>
                    </a:lnTo>
                    <a:lnTo>
                      <a:pt x="176" y="304"/>
                    </a:lnTo>
                    <a:lnTo>
                      <a:pt x="168" y="306"/>
                    </a:lnTo>
                    <a:lnTo>
                      <a:pt x="168" y="306"/>
                    </a:lnTo>
                    <a:lnTo>
                      <a:pt x="162" y="306"/>
                    </a:lnTo>
                    <a:lnTo>
                      <a:pt x="156" y="304"/>
                    </a:lnTo>
                    <a:lnTo>
                      <a:pt x="152" y="304"/>
                    </a:lnTo>
                    <a:lnTo>
                      <a:pt x="150" y="306"/>
                    </a:lnTo>
                    <a:lnTo>
                      <a:pt x="150" y="306"/>
                    </a:lnTo>
                    <a:lnTo>
                      <a:pt x="148" y="312"/>
                    </a:lnTo>
                    <a:lnTo>
                      <a:pt x="150" y="316"/>
                    </a:lnTo>
                    <a:lnTo>
                      <a:pt x="150" y="318"/>
                    </a:lnTo>
                    <a:lnTo>
                      <a:pt x="148" y="322"/>
                    </a:lnTo>
                    <a:lnTo>
                      <a:pt x="148" y="322"/>
                    </a:lnTo>
                    <a:lnTo>
                      <a:pt x="148" y="322"/>
                    </a:lnTo>
                    <a:lnTo>
                      <a:pt x="148" y="320"/>
                    </a:lnTo>
                    <a:lnTo>
                      <a:pt x="146" y="314"/>
                    </a:lnTo>
                    <a:lnTo>
                      <a:pt x="142" y="308"/>
                    </a:lnTo>
                    <a:lnTo>
                      <a:pt x="138" y="306"/>
                    </a:lnTo>
                    <a:lnTo>
                      <a:pt x="134" y="304"/>
                    </a:lnTo>
                    <a:lnTo>
                      <a:pt x="134" y="304"/>
                    </a:lnTo>
                    <a:lnTo>
                      <a:pt x="124" y="304"/>
                    </a:lnTo>
                    <a:lnTo>
                      <a:pt x="118" y="304"/>
                    </a:lnTo>
                    <a:lnTo>
                      <a:pt x="118" y="304"/>
                    </a:lnTo>
                    <a:lnTo>
                      <a:pt x="116" y="304"/>
                    </a:lnTo>
                    <a:lnTo>
                      <a:pt x="116" y="302"/>
                    </a:lnTo>
                    <a:lnTo>
                      <a:pt x="114" y="298"/>
                    </a:lnTo>
                    <a:lnTo>
                      <a:pt x="108" y="298"/>
                    </a:lnTo>
                    <a:lnTo>
                      <a:pt x="108" y="298"/>
                    </a:lnTo>
                    <a:lnTo>
                      <a:pt x="108" y="300"/>
                    </a:lnTo>
                    <a:lnTo>
                      <a:pt x="106" y="302"/>
                    </a:lnTo>
                    <a:lnTo>
                      <a:pt x="100" y="308"/>
                    </a:lnTo>
                    <a:lnTo>
                      <a:pt x="96" y="312"/>
                    </a:lnTo>
                    <a:lnTo>
                      <a:pt x="94" y="314"/>
                    </a:lnTo>
                    <a:lnTo>
                      <a:pt x="94" y="316"/>
                    </a:lnTo>
                    <a:lnTo>
                      <a:pt x="94" y="316"/>
                    </a:lnTo>
                    <a:lnTo>
                      <a:pt x="96" y="318"/>
                    </a:lnTo>
                    <a:lnTo>
                      <a:pt x="94" y="318"/>
                    </a:lnTo>
                    <a:lnTo>
                      <a:pt x="90" y="322"/>
                    </a:lnTo>
                    <a:lnTo>
                      <a:pt x="90" y="322"/>
                    </a:lnTo>
                    <a:lnTo>
                      <a:pt x="80" y="324"/>
                    </a:lnTo>
                    <a:lnTo>
                      <a:pt x="76" y="322"/>
                    </a:lnTo>
                    <a:lnTo>
                      <a:pt x="74" y="318"/>
                    </a:lnTo>
                    <a:lnTo>
                      <a:pt x="72" y="312"/>
                    </a:lnTo>
                    <a:lnTo>
                      <a:pt x="70" y="296"/>
                    </a:lnTo>
                    <a:lnTo>
                      <a:pt x="66" y="284"/>
                    </a:lnTo>
                    <a:lnTo>
                      <a:pt x="58" y="272"/>
                    </a:lnTo>
                    <a:lnTo>
                      <a:pt x="58" y="272"/>
                    </a:lnTo>
                    <a:lnTo>
                      <a:pt x="54" y="262"/>
                    </a:lnTo>
                    <a:lnTo>
                      <a:pt x="52" y="252"/>
                    </a:lnTo>
                    <a:lnTo>
                      <a:pt x="52" y="244"/>
                    </a:lnTo>
                    <a:lnTo>
                      <a:pt x="48" y="236"/>
                    </a:lnTo>
                    <a:lnTo>
                      <a:pt x="48" y="236"/>
                    </a:lnTo>
                    <a:lnTo>
                      <a:pt x="40" y="222"/>
                    </a:lnTo>
                    <a:lnTo>
                      <a:pt x="36" y="214"/>
                    </a:lnTo>
                    <a:lnTo>
                      <a:pt x="30" y="208"/>
                    </a:lnTo>
                    <a:lnTo>
                      <a:pt x="20" y="198"/>
                    </a:lnTo>
                    <a:lnTo>
                      <a:pt x="20" y="198"/>
                    </a:lnTo>
                    <a:lnTo>
                      <a:pt x="22" y="190"/>
                    </a:lnTo>
                    <a:lnTo>
                      <a:pt x="22" y="188"/>
                    </a:lnTo>
                    <a:lnTo>
                      <a:pt x="20" y="186"/>
                    </a:lnTo>
                    <a:lnTo>
                      <a:pt x="22" y="182"/>
                    </a:lnTo>
                    <a:lnTo>
                      <a:pt x="22" y="182"/>
                    </a:lnTo>
                    <a:lnTo>
                      <a:pt x="26" y="176"/>
                    </a:lnTo>
                    <a:lnTo>
                      <a:pt x="26" y="174"/>
                    </a:lnTo>
                    <a:lnTo>
                      <a:pt x="26" y="170"/>
                    </a:lnTo>
                    <a:lnTo>
                      <a:pt x="30" y="164"/>
                    </a:lnTo>
                    <a:lnTo>
                      <a:pt x="30" y="164"/>
                    </a:lnTo>
                    <a:lnTo>
                      <a:pt x="32" y="158"/>
                    </a:lnTo>
                    <a:lnTo>
                      <a:pt x="32" y="154"/>
                    </a:lnTo>
                    <a:lnTo>
                      <a:pt x="30" y="148"/>
                    </a:lnTo>
                    <a:lnTo>
                      <a:pt x="26" y="142"/>
                    </a:lnTo>
                    <a:lnTo>
                      <a:pt x="26" y="140"/>
                    </a:lnTo>
                    <a:lnTo>
                      <a:pt x="28" y="136"/>
                    </a:lnTo>
                    <a:lnTo>
                      <a:pt x="28" y="136"/>
                    </a:lnTo>
                    <a:lnTo>
                      <a:pt x="28" y="134"/>
                    </a:lnTo>
                    <a:lnTo>
                      <a:pt x="28" y="132"/>
                    </a:lnTo>
                    <a:lnTo>
                      <a:pt x="24" y="128"/>
                    </a:lnTo>
                    <a:lnTo>
                      <a:pt x="22" y="126"/>
                    </a:lnTo>
                    <a:lnTo>
                      <a:pt x="20" y="124"/>
                    </a:lnTo>
                    <a:lnTo>
                      <a:pt x="20" y="120"/>
                    </a:lnTo>
                    <a:lnTo>
                      <a:pt x="24" y="114"/>
                    </a:lnTo>
                    <a:lnTo>
                      <a:pt x="24" y="114"/>
                    </a:lnTo>
                    <a:lnTo>
                      <a:pt x="24" y="110"/>
                    </a:lnTo>
                    <a:lnTo>
                      <a:pt x="24" y="106"/>
                    </a:lnTo>
                    <a:lnTo>
                      <a:pt x="22" y="96"/>
                    </a:lnTo>
                    <a:lnTo>
                      <a:pt x="20" y="86"/>
                    </a:lnTo>
                    <a:lnTo>
                      <a:pt x="20" y="80"/>
                    </a:lnTo>
                    <a:lnTo>
                      <a:pt x="22" y="76"/>
                    </a:lnTo>
                    <a:lnTo>
                      <a:pt x="22" y="76"/>
                    </a:lnTo>
                    <a:lnTo>
                      <a:pt x="24" y="70"/>
                    </a:lnTo>
                    <a:lnTo>
                      <a:pt x="26" y="68"/>
                    </a:lnTo>
                    <a:lnTo>
                      <a:pt x="22" y="58"/>
                    </a:lnTo>
                    <a:lnTo>
                      <a:pt x="12" y="48"/>
                    </a:lnTo>
                    <a:lnTo>
                      <a:pt x="0" y="30"/>
                    </a:lnTo>
                    <a:lnTo>
                      <a:pt x="0" y="3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1" name="Freeform 18">
                <a:extLst>
                  <a:ext uri="{FF2B5EF4-FFF2-40B4-BE49-F238E27FC236}">
                    <a16:creationId xmlns:a16="http://schemas.microsoft.com/office/drawing/2014/main" id="{568653ED-1CD2-4ABD-8B23-9ACA4B4ACCF4}"/>
                  </a:ext>
                </a:extLst>
              </p:cNvPr>
              <p:cNvSpPr>
                <a:spLocks/>
              </p:cNvSpPr>
              <p:nvPr/>
            </p:nvSpPr>
            <p:spPr bwMode="auto">
              <a:xfrm>
                <a:off x="1566820" y="2582712"/>
                <a:ext cx="164029" cy="206940"/>
              </a:xfrm>
              <a:custGeom>
                <a:avLst/>
                <a:gdLst/>
                <a:ahLst/>
                <a:cxnLst>
                  <a:cxn ang="0">
                    <a:pos x="36" y="0"/>
                  </a:cxn>
                  <a:cxn ang="0">
                    <a:pos x="30" y="4"/>
                  </a:cxn>
                  <a:cxn ang="0">
                    <a:pos x="22" y="8"/>
                  </a:cxn>
                  <a:cxn ang="0">
                    <a:pos x="20" y="10"/>
                  </a:cxn>
                  <a:cxn ang="0">
                    <a:pos x="14" y="12"/>
                  </a:cxn>
                  <a:cxn ang="0">
                    <a:pos x="12" y="14"/>
                  </a:cxn>
                  <a:cxn ang="0">
                    <a:pos x="14" y="18"/>
                  </a:cxn>
                  <a:cxn ang="0">
                    <a:pos x="14" y="24"/>
                  </a:cxn>
                  <a:cxn ang="0">
                    <a:pos x="12" y="28"/>
                  </a:cxn>
                  <a:cxn ang="0">
                    <a:pos x="12" y="32"/>
                  </a:cxn>
                  <a:cxn ang="0">
                    <a:pos x="10" y="40"/>
                  </a:cxn>
                  <a:cxn ang="0">
                    <a:pos x="0" y="64"/>
                  </a:cxn>
                  <a:cxn ang="0">
                    <a:pos x="2" y="66"/>
                  </a:cxn>
                  <a:cxn ang="0">
                    <a:pos x="4" y="66"/>
                  </a:cxn>
                  <a:cxn ang="0">
                    <a:pos x="2" y="70"/>
                  </a:cxn>
                  <a:cxn ang="0">
                    <a:pos x="4" y="70"/>
                  </a:cxn>
                  <a:cxn ang="0">
                    <a:pos x="2" y="72"/>
                  </a:cxn>
                  <a:cxn ang="0">
                    <a:pos x="0" y="78"/>
                  </a:cxn>
                  <a:cxn ang="0">
                    <a:pos x="0" y="80"/>
                  </a:cxn>
                  <a:cxn ang="0">
                    <a:pos x="2" y="84"/>
                  </a:cxn>
                  <a:cxn ang="0">
                    <a:pos x="2" y="86"/>
                  </a:cxn>
                  <a:cxn ang="0">
                    <a:pos x="4" y="88"/>
                  </a:cxn>
                  <a:cxn ang="0">
                    <a:pos x="4" y="92"/>
                  </a:cxn>
                  <a:cxn ang="0">
                    <a:pos x="2" y="92"/>
                  </a:cxn>
                  <a:cxn ang="0">
                    <a:pos x="4" y="94"/>
                  </a:cxn>
                  <a:cxn ang="0">
                    <a:pos x="6" y="96"/>
                  </a:cxn>
                  <a:cxn ang="0">
                    <a:pos x="10" y="100"/>
                  </a:cxn>
                  <a:cxn ang="0">
                    <a:pos x="12" y="94"/>
                  </a:cxn>
                  <a:cxn ang="0">
                    <a:pos x="12" y="92"/>
                  </a:cxn>
                  <a:cxn ang="0">
                    <a:pos x="16" y="90"/>
                  </a:cxn>
                  <a:cxn ang="0">
                    <a:pos x="18" y="92"/>
                  </a:cxn>
                  <a:cxn ang="0">
                    <a:pos x="20" y="96"/>
                  </a:cxn>
                  <a:cxn ang="0">
                    <a:pos x="18" y="104"/>
                  </a:cxn>
                  <a:cxn ang="0">
                    <a:pos x="10" y="118"/>
                  </a:cxn>
                  <a:cxn ang="0">
                    <a:pos x="4" y="122"/>
                  </a:cxn>
                  <a:cxn ang="0">
                    <a:pos x="2" y="130"/>
                  </a:cxn>
                  <a:cxn ang="0">
                    <a:pos x="6" y="136"/>
                  </a:cxn>
                  <a:cxn ang="0">
                    <a:pos x="14" y="134"/>
                  </a:cxn>
                  <a:cxn ang="0">
                    <a:pos x="18" y="134"/>
                  </a:cxn>
                  <a:cxn ang="0">
                    <a:pos x="28" y="140"/>
                  </a:cxn>
                  <a:cxn ang="0">
                    <a:pos x="36" y="140"/>
                  </a:cxn>
                  <a:cxn ang="0">
                    <a:pos x="40" y="136"/>
                  </a:cxn>
                  <a:cxn ang="0">
                    <a:pos x="46" y="128"/>
                  </a:cxn>
                  <a:cxn ang="0">
                    <a:pos x="46" y="120"/>
                  </a:cxn>
                  <a:cxn ang="0">
                    <a:pos x="52" y="116"/>
                  </a:cxn>
                  <a:cxn ang="0">
                    <a:pos x="58" y="110"/>
                  </a:cxn>
                  <a:cxn ang="0">
                    <a:pos x="70" y="104"/>
                  </a:cxn>
                  <a:cxn ang="0">
                    <a:pos x="84" y="96"/>
                  </a:cxn>
                  <a:cxn ang="0">
                    <a:pos x="100" y="78"/>
                  </a:cxn>
                  <a:cxn ang="0">
                    <a:pos x="108" y="68"/>
                  </a:cxn>
                  <a:cxn ang="0">
                    <a:pos x="114" y="52"/>
                  </a:cxn>
                  <a:cxn ang="0">
                    <a:pos x="112" y="36"/>
                  </a:cxn>
                  <a:cxn ang="0">
                    <a:pos x="88" y="24"/>
                  </a:cxn>
                  <a:cxn ang="0">
                    <a:pos x="88" y="26"/>
                  </a:cxn>
                  <a:cxn ang="0">
                    <a:pos x="86" y="26"/>
                  </a:cxn>
                  <a:cxn ang="0">
                    <a:pos x="78" y="26"/>
                  </a:cxn>
                  <a:cxn ang="0">
                    <a:pos x="64" y="18"/>
                  </a:cxn>
                  <a:cxn ang="0">
                    <a:pos x="60" y="12"/>
                  </a:cxn>
                  <a:cxn ang="0">
                    <a:pos x="36" y="0"/>
                  </a:cxn>
                </a:cxnLst>
                <a:rect l="0" t="0" r="r" b="b"/>
                <a:pathLst>
                  <a:path w="114" h="142">
                    <a:moveTo>
                      <a:pt x="36" y="0"/>
                    </a:moveTo>
                    <a:lnTo>
                      <a:pt x="36" y="0"/>
                    </a:lnTo>
                    <a:lnTo>
                      <a:pt x="32" y="2"/>
                    </a:lnTo>
                    <a:lnTo>
                      <a:pt x="30" y="4"/>
                    </a:lnTo>
                    <a:lnTo>
                      <a:pt x="26" y="6"/>
                    </a:lnTo>
                    <a:lnTo>
                      <a:pt x="22" y="8"/>
                    </a:lnTo>
                    <a:lnTo>
                      <a:pt x="22" y="8"/>
                    </a:lnTo>
                    <a:lnTo>
                      <a:pt x="20" y="10"/>
                    </a:lnTo>
                    <a:lnTo>
                      <a:pt x="16" y="10"/>
                    </a:lnTo>
                    <a:lnTo>
                      <a:pt x="14" y="12"/>
                    </a:lnTo>
                    <a:lnTo>
                      <a:pt x="12" y="14"/>
                    </a:lnTo>
                    <a:lnTo>
                      <a:pt x="12" y="14"/>
                    </a:lnTo>
                    <a:lnTo>
                      <a:pt x="12" y="16"/>
                    </a:lnTo>
                    <a:lnTo>
                      <a:pt x="14" y="18"/>
                    </a:lnTo>
                    <a:lnTo>
                      <a:pt x="16" y="18"/>
                    </a:lnTo>
                    <a:lnTo>
                      <a:pt x="14" y="24"/>
                    </a:lnTo>
                    <a:lnTo>
                      <a:pt x="14" y="24"/>
                    </a:lnTo>
                    <a:lnTo>
                      <a:pt x="12" y="28"/>
                    </a:lnTo>
                    <a:lnTo>
                      <a:pt x="12" y="30"/>
                    </a:lnTo>
                    <a:lnTo>
                      <a:pt x="12" y="32"/>
                    </a:lnTo>
                    <a:lnTo>
                      <a:pt x="10" y="40"/>
                    </a:lnTo>
                    <a:lnTo>
                      <a:pt x="10" y="40"/>
                    </a:lnTo>
                    <a:lnTo>
                      <a:pt x="0" y="58"/>
                    </a:lnTo>
                    <a:lnTo>
                      <a:pt x="0" y="64"/>
                    </a:lnTo>
                    <a:lnTo>
                      <a:pt x="0" y="64"/>
                    </a:lnTo>
                    <a:lnTo>
                      <a:pt x="2" y="66"/>
                    </a:lnTo>
                    <a:lnTo>
                      <a:pt x="2" y="66"/>
                    </a:lnTo>
                    <a:lnTo>
                      <a:pt x="4" y="66"/>
                    </a:lnTo>
                    <a:lnTo>
                      <a:pt x="2" y="68"/>
                    </a:lnTo>
                    <a:lnTo>
                      <a:pt x="2" y="70"/>
                    </a:lnTo>
                    <a:lnTo>
                      <a:pt x="4" y="70"/>
                    </a:lnTo>
                    <a:lnTo>
                      <a:pt x="4" y="70"/>
                    </a:lnTo>
                    <a:lnTo>
                      <a:pt x="2" y="72"/>
                    </a:lnTo>
                    <a:lnTo>
                      <a:pt x="2" y="72"/>
                    </a:lnTo>
                    <a:lnTo>
                      <a:pt x="2" y="74"/>
                    </a:lnTo>
                    <a:lnTo>
                      <a:pt x="0" y="78"/>
                    </a:lnTo>
                    <a:lnTo>
                      <a:pt x="0" y="78"/>
                    </a:lnTo>
                    <a:lnTo>
                      <a:pt x="0" y="80"/>
                    </a:lnTo>
                    <a:lnTo>
                      <a:pt x="0" y="82"/>
                    </a:lnTo>
                    <a:lnTo>
                      <a:pt x="2" y="84"/>
                    </a:lnTo>
                    <a:lnTo>
                      <a:pt x="2" y="86"/>
                    </a:lnTo>
                    <a:lnTo>
                      <a:pt x="2" y="86"/>
                    </a:lnTo>
                    <a:lnTo>
                      <a:pt x="2" y="88"/>
                    </a:lnTo>
                    <a:lnTo>
                      <a:pt x="4" y="88"/>
                    </a:lnTo>
                    <a:lnTo>
                      <a:pt x="6" y="90"/>
                    </a:lnTo>
                    <a:lnTo>
                      <a:pt x="4" y="92"/>
                    </a:lnTo>
                    <a:lnTo>
                      <a:pt x="4" y="92"/>
                    </a:lnTo>
                    <a:lnTo>
                      <a:pt x="2" y="92"/>
                    </a:lnTo>
                    <a:lnTo>
                      <a:pt x="2" y="94"/>
                    </a:lnTo>
                    <a:lnTo>
                      <a:pt x="4" y="94"/>
                    </a:lnTo>
                    <a:lnTo>
                      <a:pt x="6" y="96"/>
                    </a:lnTo>
                    <a:lnTo>
                      <a:pt x="6" y="96"/>
                    </a:lnTo>
                    <a:lnTo>
                      <a:pt x="8" y="100"/>
                    </a:lnTo>
                    <a:lnTo>
                      <a:pt x="10" y="100"/>
                    </a:lnTo>
                    <a:lnTo>
                      <a:pt x="12" y="98"/>
                    </a:lnTo>
                    <a:lnTo>
                      <a:pt x="12" y="94"/>
                    </a:lnTo>
                    <a:lnTo>
                      <a:pt x="12" y="94"/>
                    </a:lnTo>
                    <a:lnTo>
                      <a:pt x="12" y="92"/>
                    </a:lnTo>
                    <a:lnTo>
                      <a:pt x="14" y="90"/>
                    </a:lnTo>
                    <a:lnTo>
                      <a:pt x="16" y="90"/>
                    </a:lnTo>
                    <a:lnTo>
                      <a:pt x="18" y="92"/>
                    </a:lnTo>
                    <a:lnTo>
                      <a:pt x="18" y="92"/>
                    </a:lnTo>
                    <a:lnTo>
                      <a:pt x="18" y="94"/>
                    </a:lnTo>
                    <a:lnTo>
                      <a:pt x="20" y="96"/>
                    </a:lnTo>
                    <a:lnTo>
                      <a:pt x="22" y="98"/>
                    </a:lnTo>
                    <a:lnTo>
                      <a:pt x="18" y="104"/>
                    </a:lnTo>
                    <a:lnTo>
                      <a:pt x="18" y="104"/>
                    </a:lnTo>
                    <a:lnTo>
                      <a:pt x="10" y="118"/>
                    </a:lnTo>
                    <a:lnTo>
                      <a:pt x="8" y="122"/>
                    </a:lnTo>
                    <a:lnTo>
                      <a:pt x="4" y="122"/>
                    </a:lnTo>
                    <a:lnTo>
                      <a:pt x="4" y="122"/>
                    </a:lnTo>
                    <a:lnTo>
                      <a:pt x="2" y="130"/>
                    </a:lnTo>
                    <a:lnTo>
                      <a:pt x="4" y="134"/>
                    </a:lnTo>
                    <a:lnTo>
                      <a:pt x="6" y="136"/>
                    </a:lnTo>
                    <a:lnTo>
                      <a:pt x="14" y="134"/>
                    </a:lnTo>
                    <a:lnTo>
                      <a:pt x="14" y="134"/>
                    </a:lnTo>
                    <a:lnTo>
                      <a:pt x="16" y="134"/>
                    </a:lnTo>
                    <a:lnTo>
                      <a:pt x="18" y="134"/>
                    </a:lnTo>
                    <a:lnTo>
                      <a:pt x="24" y="138"/>
                    </a:lnTo>
                    <a:lnTo>
                      <a:pt x="28" y="140"/>
                    </a:lnTo>
                    <a:lnTo>
                      <a:pt x="32" y="142"/>
                    </a:lnTo>
                    <a:lnTo>
                      <a:pt x="36" y="140"/>
                    </a:lnTo>
                    <a:lnTo>
                      <a:pt x="40" y="136"/>
                    </a:lnTo>
                    <a:lnTo>
                      <a:pt x="40" y="136"/>
                    </a:lnTo>
                    <a:lnTo>
                      <a:pt x="44" y="132"/>
                    </a:lnTo>
                    <a:lnTo>
                      <a:pt x="46" y="128"/>
                    </a:lnTo>
                    <a:lnTo>
                      <a:pt x="46" y="124"/>
                    </a:lnTo>
                    <a:lnTo>
                      <a:pt x="46" y="120"/>
                    </a:lnTo>
                    <a:lnTo>
                      <a:pt x="52" y="116"/>
                    </a:lnTo>
                    <a:lnTo>
                      <a:pt x="52" y="116"/>
                    </a:lnTo>
                    <a:lnTo>
                      <a:pt x="56" y="112"/>
                    </a:lnTo>
                    <a:lnTo>
                      <a:pt x="58" y="110"/>
                    </a:lnTo>
                    <a:lnTo>
                      <a:pt x="60" y="108"/>
                    </a:lnTo>
                    <a:lnTo>
                      <a:pt x="70" y="104"/>
                    </a:lnTo>
                    <a:lnTo>
                      <a:pt x="70" y="104"/>
                    </a:lnTo>
                    <a:lnTo>
                      <a:pt x="84" y="96"/>
                    </a:lnTo>
                    <a:lnTo>
                      <a:pt x="94" y="88"/>
                    </a:lnTo>
                    <a:lnTo>
                      <a:pt x="100" y="78"/>
                    </a:lnTo>
                    <a:lnTo>
                      <a:pt x="108" y="68"/>
                    </a:lnTo>
                    <a:lnTo>
                      <a:pt x="108" y="68"/>
                    </a:lnTo>
                    <a:lnTo>
                      <a:pt x="114" y="60"/>
                    </a:lnTo>
                    <a:lnTo>
                      <a:pt x="114" y="52"/>
                    </a:lnTo>
                    <a:lnTo>
                      <a:pt x="112" y="36"/>
                    </a:lnTo>
                    <a:lnTo>
                      <a:pt x="112" y="36"/>
                    </a:lnTo>
                    <a:lnTo>
                      <a:pt x="94" y="26"/>
                    </a:lnTo>
                    <a:lnTo>
                      <a:pt x="88" y="24"/>
                    </a:lnTo>
                    <a:lnTo>
                      <a:pt x="86" y="24"/>
                    </a:lnTo>
                    <a:lnTo>
                      <a:pt x="88" y="26"/>
                    </a:lnTo>
                    <a:lnTo>
                      <a:pt x="88" y="26"/>
                    </a:lnTo>
                    <a:lnTo>
                      <a:pt x="86" y="26"/>
                    </a:lnTo>
                    <a:lnTo>
                      <a:pt x="86" y="28"/>
                    </a:lnTo>
                    <a:lnTo>
                      <a:pt x="78" y="26"/>
                    </a:lnTo>
                    <a:lnTo>
                      <a:pt x="70" y="22"/>
                    </a:lnTo>
                    <a:lnTo>
                      <a:pt x="64" y="18"/>
                    </a:lnTo>
                    <a:lnTo>
                      <a:pt x="64" y="18"/>
                    </a:lnTo>
                    <a:lnTo>
                      <a:pt x="60" y="12"/>
                    </a:lnTo>
                    <a:lnTo>
                      <a:pt x="54" y="8"/>
                    </a:lnTo>
                    <a:lnTo>
                      <a:pt x="36" y="0"/>
                    </a:lnTo>
                    <a:lnTo>
                      <a:pt x="36" y="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2" name="Freeform 20">
                <a:extLst>
                  <a:ext uri="{FF2B5EF4-FFF2-40B4-BE49-F238E27FC236}">
                    <a16:creationId xmlns:a16="http://schemas.microsoft.com/office/drawing/2014/main" id="{B60A1C4E-67B2-44DA-98B0-62253264C064}"/>
                  </a:ext>
                </a:extLst>
              </p:cNvPr>
              <p:cNvSpPr>
                <a:spLocks/>
              </p:cNvSpPr>
              <p:nvPr/>
            </p:nvSpPr>
            <p:spPr bwMode="auto">
              <a:xfrm>
                <a:off x="2257471" y="2393262"/>
                <a:ext cx="132374" cy="160305"/>
              </a:xfrm>
              <a:custGeom>
                <a:avLst/>
                <a:gdLst/>
                <a:ahLst/>
                <a:cxnLst>
                  <a:cxn ang="0">
                    <a:pos x="72" y="100"/>
                  </a:cxn>
                  <a:cxn ang="0">
                    <a:pos x="80" y="90"/>
                  </a:cxn>
                  <a:cxn ang="0">
                    <a:pos x="82" y="82"/>
                  </a:cxn>
                  <a:cxn ang="0">
                    <a:pos x="82" y="78"/>
                  </a:cxn>
                  <a:cxn ang="0">
                    <a:pos x="86" y="70"/>
                  </a:cxn>
                  <a:cxn ang="0">
                    <a:pos x="84" y="66"/>
                  </a:cxn>
                  <a:cxn ang="0">
                    <a:pos x="80" y="52"/>
                  </a:cxn>
                  <a:cxn ang="0">
                    <a:pos x="76" y="48"/>
                  </a:cxn>
                  <a:cxn ang="0">
                    <a:pos x="78" y="42"/>
                  </a:cxn>
                  <a:cxn ang="0">
                    <a:pos x="76" y="38"/>
                  </a:cxn>
                  <a:cxn ang="0">
                    <a:pos x="78" y="24"/>
                  </a:cxn>
                  <a:cxn ang="0">
                    <a:pos x="92" y="8"/>
                  </a:cxn>
                  <a:cxn ang="0">
                    <a:pos x="90" y="4"/>
                  </a:cxn>
                  <a:cxn ang="0">
                    <a:pos x="80" y="2"/>
                  </a:cxn>
                  <a:cxn ang="0">
                    <a:pos x="76" y="2"/>
                  </a:cxn>
                  <a:cxn ang="0">
                    <a:pos x="70" y="2"/>
                  </a:cxn>
                  <a:cxn ang="0">
                    <a:pos x="62" y="4"/>
                  </a:cxn>
                  <a:cxn ang="0">
                    <a:pos x="60" y="4"/>
                  </a:cxn>
                  <a:cxn ang="0">
                    <a:pos x="56" y="4"/>
                  </a:cxn>
                  <a:cxn ang="0">
                    <a:pos x="50" y="4"/>
                  </a:cxn>
                  <a:cxn ang="0">
                    <a:pos x="44" y="4"/>
                  </a:cxn>
                  <a:cxn ang="0">
                    <a:pos x="30" y="0"/>
                  </a:cxn>
                  <a:cxn ang="0">
                    <a:pos x="24" y="4"/>
                  </a:cxn>
                  <a:cxn ang="0">
                    <a:pos x="16" y="14"/>
                  </a:cxn>
                  <a:cxn ang="0">
                    <a:pos x="12" y="20"/>
                  </a:cxn>
                  <a:cxn ang="0">
                    <a:pos x="12" y="26"/>
                  </a:cxn>
                  <a:cxn ang="0">
                    <a:pos x="8" y="28"/>
                  </a:cxn>
                  <a:cxn ang="0">
                    <a:pos x="2" y="32"/>
                  </a:cxn>
                  <a:cxn ang="0">
                    <a:pos x="2" y="42"/>
                  </a:cxn>
                  <a:cxn ang="0">
                    <a:pos x="0" y="50"/>
                  </a:cxn>
                  <a:cxn ang="0">
                    <a:pos x="4" y="60"/>
                  </a:cxn>
                  <a:cxn ang="0">
                    <a:pos x="4" y="66"/>
                  </a:cxn>
                  <a:cxn ang="0">
                    <a:pos x="6" y="68"/>
                  </a:cxn>
                  <a:cxn ang="0">
                    <a:pos x="12" y="72"/>
                  </a:cxn>
                  <a:cxn ang="0">
                    <a:pos x="16" y="80"/>
                  </a:cxn>
                  <a:cxn ang="0">
                    <a:pos x="20" y="86"/>
                  </a:cxn>
                  <a:cxn ang="0">
                    <a:pos x="24" y="96"/>
                  </a:cxn>
                  <a:cxn ang="0">
                    <a:pos x="28" y="106"/>
                  </a:cxn>
                  <a:cxn ang="0">
                    <a:pos x="32" y="108"/>
                  </a:cxn>
                  <a:cxn ang="0">
                    <a:pos x="50" y="108"/>
                  </a:cxn>
                  <a:cxn ang="0">
                    <a:pos x="46" y="104"/>
                  </a:cxn>
                  <a:cxn ang="0">
                    <a:pos x="48" y="100"/>
                  </a:cxn>
                  <a:cxn ang="0">
                    <a:pos x="50" y="102"/>
                  </a:cxn>
                  <a:cxn ang="0">
                    <a:pos x="56" y="102"/>
                  </a:cxn>
                  <a:cxn ang="0">
                    <a:pos x="58" y="102"/>
                  </a:cxn>
                  <a:cxn ang="0">
                    <a:pos x="60" y="98"/>
                  </a:cxn>
                  <a:cxn ang="0">
                    <a:pos x="64" y="96"/>
                  </a:cxn>
                  <a:cxn ang="0">
                    <a:pos x="68" y="98"/>
                  </a:cxn>
                  <a:cxn ang="0">
                    <a:pos x="72" y="100"/>
                  </a:cxn>
                </a:cxnLst>
                <a:rect l="0" t="0" r="r" b="b"/>
                <a:pathLst>
                  <a:path w="92" h="110">
                    <a:moveTo>
                      <a:pt x="72" y="100"/>
                    </a:moveTo>
                    <a:lnTo>
                      <a:pt x="72" y="100"/>
                    </a:lnTo>
                    <a:lnTo>
                      <a:pt x="76" y="94"/>
                    </a:lnTo>
                    <a:lnTo>
                      <a:pt x="80" y="90"/>
                    </a:lnTo>
                    <a:lnTo>
                      <a:pt x="82" y="86"/>
                    </a:lnTo>
                    <a:lnTo>
                      <a:pt x="82" y="82"/>
                    </a:lnTo>
                    <a:lnTo>
                      <a:pt x="82" y="82"/>
                    </a:lnTo>
                    <a:lnTo>
                      <a:pt x="82" y="78"/>
                    </a:lnTo>
                    <a:lnTo>
                      <a:pt x="84" y="74"/>
                    </a:lnTo>
                    <a:lnTo>
                      <a:pt x="86" y="70"/>
                    </a:lnTo>
                    <a:lnTo>
                      <a:pt x="84" y="66"/>
                    </a:lnTo>
                    <a:lnTo>
                      <a:pt x="84" y="66"/>
                    </a:lnTo>
                    <a:lnTo>
                      <a:pt x="82" y="58"/>
                    </a:lnTo>
                    <a:lnTo>
                      <a:pt x="80" y="52"/>
                    </a:lnTo>
                    <a:lnTo>
                      <a:pt x="80" y="52"/>
                    </a:lnTo>
                    <a:lnTo>
                      <a:pt x="76" y="48"/>
                    </a:lnTo>
                    <a:lnTo>
                      <a:pt x="78" y="44"/>
                    </a:lnTo>
                    <a:lnTo>
                      <a:pt x="78" y="42"/>
                    </a:lnTo>
                    <a:lnTo>
                      <a:pt x="76" y="38"/>
                    </a:lnTo>
                    <a:lnTo>
                      <a:pt x="76" y="38"/>
                    </a:lnTo>
                    <a:lnTo>
                      <a:pt x="76" y="32"/>
                    </a:lnTo>
                    <a:lnTo>
                      <a:pt x="78" y="24"/>
                    </a:lnTo>
                    <a:lnTo>
                      <a:pt x="84" y="16"/>
                    </a:lnTo>
                    <a:lnTo>
                      <a:pt x="92" y="8"/>
                    </a:lnTo>
                    <a:lnTo>
                      <a:pt x="92" y="8"/>
                    </a:lnTo>
                    <a:lnTo>
                      <a:pt x="90" y="4"/>
                    </a:lnTo>
                    <a:lnTo>
                      <a:pt x="86" y="2"/>
                    </a:lnTo>
                    <a:lnTo>
                      <a:pt x="80" y="2"/>
                    </a:lnTo>
                    <a:lnTo>
                      <a:pt x="76" y="2"/>
                    </a:lnTo>
                    <a:lnTo>
                      <a:pt x="76" y="2"/>
                    </a:lnTo>
                    <a:lnTo>
                      <a:pt x="74" y="2"/>
                    </a:lnTo>
                    <a:lnTo>
                      <a:pt x="70" y="2"/>
                    </a:lnTo>
                    <a:lnTo>
                      <a:pt x="66" y="2"/>
                    </a:lnTo>
                    <a:lnTo>
                      <a:pt x="62" y="4"/>
                    </a:lnTo>
                    <a:lnTo>
                      <a:pt x="62" y="4"/>
                    </a:lnTo>
                    <a:lnTo>
                      <a:pt x="60" y="4"/>
                    </a:lnTo>
                    <a:lnTo>
                      <a:pt x="58" y="4"/>
                    </a:lnTo>
                    <a:lnTo>
                      <a:pt x="56" y="4"/>
                    </a:lnTo>
                    <a:lnTo>
                      <a:pt x="50" y="4"/>
                    </a:lnTo>
                    <a:lnTo>
                      <a:pt x="50" y="4"/>
                    </a:lnTo>
                    <a:lnTo>
                      <a:pt x="48" y="6"/>
                    </a:lnTo>
                    <a:lnTo>
                      <a:pt x="44" y="4"/>
                    </a:lnTo>
                    <a:lnTo>
                      <a:pt x="38" y="2"/>
                    </a:lnTo>
                    <a:lnTo>
                      <a:pt x="30" y="0"/>
                    </a:lnTo>
                    <a:lnTo>
                      <a:pt x="26" y="0"/>
                    </a:lnTo>
                    <a:lnTo>
                      <a:pt x="24" y="4"/>
                    </a:lnTo>
                    <a:lnTo>
                      <a:pt x="24" y="4"/>
                    </a:lnTo>
                    <a:lnTo>
                      <a:pt x="16" y="14"/>
                    </a:lnTo>
                    <a:lnTo>
                      <a:pt x="16" y="14"/>
                    </a:lnTo>
                    <a:lnTo>
                      <a:pt x="12" y="20"/>
                    </a:lnTo>
                    <a:lnTo>
                      <a:pt x="12" y="24"/>
                    </a:lnTo>
                    <a:lnTo>
                      <a:pt x="12" y="26"/>
                    </a:lnTo>
                    <a:lnTo>
                      <a:pt x="8" y="28"/>
                    </a:lnTo>
                    <a:lnTo>
                      <a:pt x="8" y="28"/>
                    </a:lnTo>
                    <a:lnTo>
                      <a:pt x="4" y="30"/>
                    </a:lnTo>
                    <a:lnTo>
                      <a:pt x="2" y="32"/>
                    </a:lnTo>
                    <a:lnTo>
                      <a:pt x="4" y="34"/>
                    </a:lnTo>
                    <a:lnTo>
                      <a:pt x="2" y="42"/>
                    </a:lnTo>
                    <a:lnTo>
                      <a:pt x="2" y="42"/>
                    </a:lnTo>
                    <a:lnTo>
                      <a:pt x="0" y="50"/>
                    </a:lnTo>
                    <a:lnTo>
                      <a:pt x="2" y="56"/>
                    </a:lnTo>
                    <a:lnTo>
                      <a:pt x="4" y="60"/>
                    </a:lnTo>
                    <a:lnTo>
                      <a:pt x="4" y="66"/>
                    </a:lnTo>
                    <a:lnTo>
                      <a:pt x="4" y="66"/>
                    </a:lnTo>
                    <a:lnTo>
                      <a:pt x="6" y="68"/>
                    </a:lnTo>
                    <a:lnTo>
                      <a:pt x="6" y="68"/>
                    </a:lnTo>
                    <a:lnTo>
                      <a:pt x="10" y="68"/>
                    </a:lnTo>
                    <a:lnTo>
                      <a:pt x="12" y="72"/>
                    </a:lnTo>
                    <a:lnTo>
                      <a:pt x="12" y="72"/>
                    </a:lnTo>
                    <a:lnTo>
                      <a:pt x="16" y="80"/>
                    </a:lnTo>
                    <a:lnTo>
                      <a:pt x="20" y="86"/>
                    </a:lnTo>
                    <a:lnTo>
                      <a:pt x="20" y="86"/>
                    </a:lnTo>
                    <a:lnTo>
                      <a:pt x="22" y="90"/>
                    </a:lnTo>
                    <a:lnTo>
                      <a:pt x="24" y="96"/>
                    </a:lnTo>
                    <a:lnTo>
                      <a:pt x="26" y="104"/>
                    </a:lnTo>
                    <a:lnTo>
                      <a:pt x="28" y="106"/>
                    </a:lnTo>
                    <a:lnTo>
                      <a:pt x="32" y="108"/>
                    </a:lnTo>
                    <a:lnTo>
                      <a:pt x="32" y="108"/>
                    </a:lnTo>
                    <a:lnTo>
                      <a:pt x="46" y="110"/>
                    </a:lnTo>
                    <a:lnTo>
                      <a:pt x="50" y="108"/>
                    </a:lnTo>
                    <a:lnTo>
                      <a:pt x="50" y="106"/>
                    </a:lnTo>
                    <a:lnTo>
                      <a:pt x="46" y="104"/>
                    </a:lnTo>
                    <a:lnTo>
                      <a:pt x="44" y="102"/>
                    </a:lnTo>
                    <a:lnTo>
                      <a:pt x="48" y="100"/>
                    </a:lnTo>
                    <a:lnTo>
                      <a:pt x="48" y="100"/>
                    </a:lnTo>
                    <a:lnTo>
                      <a:pt x="50" y="102"/>
                    </a:lnTo>
                    <a:lnTo>
                      <a:pt x="52" y="102"/>
                    </a:lnTo>
                    <a:lnTo>
                      <a:pt x="56" y="102"/>
                    </a:lnTo>
                    <a:lnTo>
                      <a:pt x="56" y="102"/>
                    </a:lnTo>
                    <a:lnTo>
                      <a:pt x="58" y="102"/>
                    </a:lnTo>
                    <a:lnTo>
                      <a:pt x="60" y="100"/>
                    </a:lnTo>
                    <a:lnTo>
                      <a:pt x="60" y="98"/>
                    </a:lnTo>
                    <a:lnTo>
                      <a:pt x="64" y="96"/>
                    </a:lnTo>
                    <a:lnTo>
                      <a:pt x="64" y="96"/>
                    </a:lnTo>
                    <a:lnTo>
                      <a:pt x="66" y="98"/>
                    </a:lnTo>
                    <a:lnTo>
                      <a:pt x="68" y="98"/>
                    </a:lnTo>
                    <a:lnTo>
                      <a:pt x="68" y="100"/>
                    </a:lnTo>
                    <a:lnTo>
                      <a:pt x="72" y="100"/>
                    </a:lnTo>
                    <a:lnTo>
                      <a:pt x="72" y="10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3" name="Freeform 21">
                <a:extLst>
                  <a:ext uri="{FF2B5EF4-FFF2-40B4-BE49-F238E27FC236}">
                    <a16:creationId xmlns:a16="http://schemas.microsoft.com/office/drawing/2014/main" id="{C53E8B71-287C-4A7D-94B9-E99EB3105E73}"/>
                  </a:ext>
                </a:extLst>
              </p:cNvPr>
              <p:cNvSpPr>
                <a:spLocks/>
              </p:cNvSpPr>
              <p:nvPr/>
            </p:nvSpPr>
            <p:spPr bwMode="auto">
              <a:xfrm>
                <a:off x="2162506" y="2305822"/>
                <a:ext cx="141008" cy="271062"/>
              </a:xfrm>
              <a:custGeom>
                <a:avLst/>
                <a:gdLst/>
                <a:ahLst/>
                <a:cxnLst>
                  <a:cxn ang="0">
                    <a:pos x="36" y="0"/>
                  </a:cxn>
                  <a:cxn ang="0">
                    <a:pos x="56" y="12"/>
                  </a:cxn>
                  <a:cxn ang="0">
                    <a:pos x="66" y="30"/>
                  </a:cxn>
                  <a:cxn ang="0">
                    <a:pos x="66" y="36"/>
                  </a:cxn>
                  <a:cxn ang="0">
                    <a:pos x="76" y="40"/>
                  </a:cxn>
                  <a:cxn ang="0">
                    <a:pos x="82" y="52"/>
                  </a:cxn>
                  <a:cxn ang="0">
                    <a:pos x="88" y="54"/>
                  </a:cxn>
                  <a:cxn ang="0">
                    <a:pos x="82" y="74"/>
                  </a:cxn>
                  <a:cxn ang="0">
                    <a:pos x="78" y="84"/>
                  </a:cxn>
                  <a:cxn ang="0">
                    <a:pos x="74" y="88"/>
                  </a:cxn>
                  <a:cxn ang="0">
                    <a:pos x="70" y="94"/>
                  </a:cxn>
                  <a:cxn ang="0">
                    <a:pos x="66" y="110"/>
                  </a:cxn>
                  <a:cxn ang="0">
                    <a:pos x="70" y="126"/>
                  </a:cxn>
                  <a:cxn ang="0">
                    <a:pos x="72" y="128"/>
                  </a:cxn>
                  <a:cxn ang="0">
                    <a:pos x="78" y="132"/>
                  </a:cxn>
                  <a:cxn ang="0">
                    <a:pos x="86" y="146"/>
                  </a:cxn>
                  <a:cxn ang="0">
                    <a:pos x="92" y="164"/>
                  </a:cxn>
                  <a:cxn ang="0">
                    <a:pos x="98" y="168"/>
                  </a:cxn>
                  <a:cxn ang="0">
                    <a:pos x="86" y="166"/>
                  </a:cxn>
                  <a:cxn ang="0">
                    <a:pos x="84" y="166"/>
                  </a:cxn>
                  <a:cxn ang="0">
                    <a:pos x="72" y="174"/>
                  </a:cxn>
                  <a:cxn ang="0">
                    <a:pos x="60" y="180"/>
                  </a:cxn>
                  <a:cxn ang="0">
                    <a:pos x="56" y="182"/>
                  </a:cxn>
                  <a:cxn ang="0">
                    <a:pos x="52" y="186"/>
                  </a:cxn>
                  <a:cxn ang="0">
                    <a:pos x="42" y="180"/>
                  </a:cxn>
                  <a:cxn ang="0">
                    <a:pos x="40" y="172"/>
                  </a:cxn>
                  <a:cxn ang="0">
                    <a:pos x="34" y="160"/>
                  </a:cxn>
                  <a:cxn ang="0">
                    <a:pos x="30" y="152"/>
                  </a:cxn>
                  <a:cxn ang="0">
                    <a:pos x="30" y="146"/>
                  </a:cxn>
                  <a:cxn ang="0">
                    <a:pos x="28" y="138"/>
                  </a:cxn>
                  <a:cxn ang="0">
                    <a:pos x="30" y="132"/>
                  </a:cxn>
                  <a:cxn ang="0">
                    <a:pos x="32" y="120"/>
                  </a:cxn>
                  <a:cxn ang="0">
                    <a:pos x="38" y="110"/>
                  </a:cxn>
                  <a:cxn ang="0">
                    <a:pos x="34" y="104"/>
                  </a:cxn>
                  <a:cxn ang="0">
                    <a:pos x="32" y="98"/>
                  </a:cxn>
                  <a:cxn ang="0">
                    <a:pos x="24" y="96"/>
                  </a:cxn>
                  <a:cxn ang="0">
                    <a:pos x="26" y="86"/>
                  </a:cxn>
                  <a:cxn ang="0">
                    <a:pos x="14" y="84"/>
                  </a:cxn>
                  <a:cxn ang="0">
                    <a:pos x="2" y="64"/>
                  </a:cxn>
                  <a:cxn ang="0">
                    <a:pos x="2" y="56"/>
                  </a:cxn>
                  <a:cxn ang="0">
                    <a:pos x="6" y="46"/>
                  </a:cxn>
                  <a:cxn ang="0">
                    <a:pos x="6" y="40"/>
                  </a:cxn>
                  <a:cxn ang="0">
                    <a:pos x="20" y="32"/>
                  </a:cxn>
                  <a:cxn ang="0">
                    <a:pos x="14" y="26"/>
                  </a:cxn>
                  <a:cxn ang="0">
                    <a:pos x="10" y="26"/>
                  </a:cxn>
                  <a:cxn ang="0">
                    <a:pos x="12" y="20"/>
                  </a:cxn>
                  <a:cxn ang="0">
                    <a:pos x="14" y="14"/>
                  </a:cxn>
                  <a:cxn ang="0">
                    <a:pos x="18" y="10"/>
                  </a:cxn>
                  <a:cxn ang="0">
                    <a:pos x="30" y="8"/>
                  </a:cxn>
                  <a:cxn ang="0">
                    <a:pos x="30" y="2"/>
                  </a:cxn>
                </a:cxnLst>
                <a:rect l="0" t="0" r="r" b="b"/>
                <a:pathLst>
                  <a:path w="98" h="186">
                    <a:moveTo>
                      <a:pt x="30" y="2"/>
                    </a:moveTo>
                    <a:lnTo>
                      <a:pt x="30" y="2"/>
                    </a:lnTo>
                    <a:lnTo>
                      <a:pt x="36" y="0"/>
                    </a:lnTo>
                    <a:lnTo>
                      <a:pt x="40" y="0"/>
                    </a:lnTo>
                    <a:lnTo>
                      <a:pt x="56" y="12"/>
                    </a:lnTo>
                    <a:lnTo>
                      <a:pt x="56" y="12"/>
                    </a:lnTo>
                    <a:lnTo>
                      <a:pt x="64" y="20"/>
                    </a:lnTo>
                    <a:lnTo>
                      <a:pt x="66" y="24"/>
                    </a:lnTo>
                    <a:lnTo>
                      <a:pt x="66" y="30"/>
                    </a:lnTo>
                    <a:lnTo>
                      <a:pt x="62" y="38"/>
                    </a:lnTo>
                    <a:lnTo>
                      <a:pt x="62" y="38"/>
                    </a:lnTo>
                    <a:lnTo>
                      <a:pt x="66" y="36"/>
                    </a:lnTo>
                    <a:lnTo>
                      <a:pt x="70" y="36"/>
                    </a:lnTo>
                    <a:lnTo>
                      <a:pt x="76" y="40"/>
                    </a:lnTo>
                    <a:lnTo>
                      <a:pt x="76" y="40"/>
                    </a:lnTo>
                    <a:lnTo>
                      <a:pt x="80" y="46"/>
                    </a:lnTo>
                    <a:lnTo>
                      <a:pt x="82" y="48"/>
                    </a:lnTo>
                    <a:lnTo>
                      <a:pt x="82" y="52"/>
                    </a:lnTo>
                    <a:lnTo>
                      <a:pt x="86" y="52"/>
                    </a:lnTo>
                    <a:lnTo>
                      <a:pt x="86" y="52"/>
                    </a:lnTo>
                    <a:lnTo>
                      <a:pt x="88" y="54"/>
                    </a:lnTo>
                    <a:lnTo>
                      <a:pt x="88" y="56"/>
                    </a:lnTo>
                    <a:lnTo>
                      <a:pt x="86" y="64"/>
                    </a:lnTo>
                    <a:lnTo>
                      <a:pt x="82" y="74"/>
                    </a:lnTo>
                    <a:lnTo>
                      <a:pt x="82" y="74"/>
                    </a:lnTo>
                    <a:lnTo>
                      <a:pt x="78" y="80"/>
                    </a:lnTo>
                    <a:lnTo>
                      <a:pt x="78" y="84"/>
                    </a:lnTo>
                    <a:lnTo>
                      <a:pt x="78" y="86"/>
                    </a:lnTo>
                    <a:lnTo>
                      <a:pt x="74" y="88"/>
                    </a:lnTo>
                    <a:lnTo>
                      <a:pt x="74" y="88"/>
                    </a:lnTo>
                    <a:lnTo>
                      <a:pt x="70" y="90"/>
                    </a:lnTo>
                    <a:lnTo>
                      <a:pt x="68" y="92"/>
                    </a:lnTo>
                    <a:lnTo>
                      <a:pt x="70" y="94"/>
                    </a:lnTo>
                    <a:lnTo>
                      <a:pt x="68" y="102"/>
                    </a:lnTo>
                    <a:lnTo>
                      <a:pt x="68" y="102"/>
                    </a:lnTo>
                    <a:lnTo>
                      <a:pt x="66" y="110"/>
                    </a:lnTo>
                    <a:lnTo>
                      <a:pt x="68" y="116"/>
                    </a:lnTo>
                    <a:lnTo>
                      <a:pt x="70" y="120"/>
                    </a:lnTo>
                    <a:lnTo>
                      <a:pt x="70" y="126"/>
                    </a:lnTo>
                    <a:lnTo>
                      <a:pt x="70" y="126"/>
                    </a:lnTo>
                    <a:lnTo>
                      <a:pt x="72" y="128"/>
                    </a:lnTo>
                    <a:lnTo>
                      <a:pt x="72" y="128"/>
                    </a:lnTo>
                    <a:lnTo>
                      <a:pt x="76" y="128"/>
                    </a:lnTo>
                    <a:lnTo>
                      <a:pt x="78" y="132"/>
                    </a:lnTo>
                    <a:lnTo>
                      <a:pt x="78" y="132"/>
                    </a:lnTo>
                    <a:lnTo>
                      <a:pt x="82" y="140"/>
                    </a:lnTo>
                    <a:lnTo>
                      <a:pt x="86" y="146"/>
                    </a:lnTo>
                    <a:lnTo>
                      <a:pt x="86" y="146"/>
                    </a:lnTo>
                    <a:lnTo>
                      <a:pt x="88" y="150"/>
                    </a:lnTo>
                    <a:lnTo>
                      <a:pt x="90" y="156"/>
                    </a:lnTo>
                    <a:lnTo>
                      <a:pt x="92" y="164"/>
                    </a:lnTo>
                    <a:lnTo>
                      <a:pt x="94" y="166"/>
                    </a:lnTo>
                    <a:lnTo>
                      <a:pt x="98" y="168"/>
                    </a:lnTo>
                    <a:lnTo>
                      <a:pt x="98" y="168"/>
                    </a:lnTo>
                    <a:lnTo>
                      <a:pt x="90" y="170"/>
                    </a:lnTo>
                    <a:lnTo>
                      <a:pt x="88" y="168"/>
                    </a:lnTo>
                    <a:lnTo>
                      <a:pt x="86" y="166"/>
                    </a:lnTo>
                    <a:lnTo>
                      <a:pt x="86" y="166"/>
                    </a:lnTo>
                    <a:lnTo>
                      <a:pt x="86" y="166"/>
                    </a:lnTo>
                    <a:lnTo>
                      <a:pt x="84" y="166"/>
                    </a:lnTo>
                    <a:lnTo>
                      <a:pt x="82" y="168"/>
                    </a:lnTo>
                    <a:lnTo>
                      <a:pt x="80" y="170"/>
                    </a:lnTo>
                    <a:lnTo>
                      <a:pt x="72" y="174"/>
                    </a:lnTo>
                    <a:lnTo>
                      <a:pt x="72" y="174"/>
                    </a:lnTo>
                    <a:lnTo>
                      <a:pt x="64" y="176"/>
                    </a:lnTo>
                    <a:lnTo>
                      <a:pt x="60" y="180"/>
                    </a:lnTo>
                    <a:lnTo>
                      <a:pt x="60" y="184"/>
                    </a:lnTo>
                    <a:lnTo>
                      <a:pt x="60" y="184"/>
                    </a:lnTo>
                    <a:lnTo>
                      <a:pt x="56" y="182"/>
                    </a:lnTo>
                    <a:lnTo>
                      <a:pt x="54" y="184"/>
                    </a:lnTo>
                    <a:lnTo>
                      <a:pt x="52" y="186"/>
                    </a:lnTo>
                    <a:lnTo>
                      <a:pt x="52" y="186"/>
                    </a:lnTo>
                    <a:lnTo>
                      <a:pt x="48" y="184"/>
                    </a:lnTo>
                    <a:lnTo>
                      <a:pt x="46" y="182"/>
                    </a:lnTo>
                    <a:lnTo>
                      <a:pt x="42" y="180"/>
                    </a:lnTo>
                    <a:lnTo>
                      <a:pt x="40" y="174"/>
                    </a:lnTo>
                    <a:lnTo>
                      <a:pt x="40" y="174"/>
                    </a:lnTo>
                    <a:lnTo>
                      <a:pt x="40" y="172"/>
                    </a:lnTo>
                    <a:lnTo>
                      <a:pt x="38" y="170"/>
                    </a:lnTo>
                    <a:lnTo>
                      <a:pt x="36" y="168"/>
                    </a:lnTo>
                    <a:lnTo>
                      <a:pt x="34" y="160"/>
                    </a:lnTo>
                    <a:lnTo>
                      <a:pt x="34" y="160"/>
                    </a:lnTo>
                    <a:lnTo>
                      <a:pt x="32" y="154"/>
                    </a:lnTo>
                    <a:lnTo>
                      <a:pt x="30" y="152"/>
                    </a:lnTo>
                    <a:lnTo>
                      <a:pt x="28" y="150"/>
                    </a:lnTo>
                    <a:lnTo>
                      <a:pt x="30" y="146"/>
                    </a:lnTo>
                    <a:lnTo>
                      <a:pt x="30" y="146"/>
                    </a:lnTo>
                    <a:lnTo>
                      <a:pt x="32" y="144"/>
                    </a:lnTo>
                    <a:lnTo>
                      <a:pt x="30" y="140"/>
                    </a:lnTo>
                    <a:lnTo>
                      <a:pt x="28" y="138"/>
                    </a:lnTo>
                    <a:lnTo>
                      <a:pt x="28" y="134"/>
                    </a:lnTo>
                    <a:lnTo>
                      <a:pt x="28" y="134"/>
                    </a:lnTo>
                    <a:lnTo>
                      <a:pt x="30" y="132"/>
                    </a:lnTo>
                    <a:lnTo>
                      <a:pt x="28" y="130"/>
                    </a:lnTo>
                    <a:lnTo>
                      <a:pt x="28" y="126"/>
                    </a:lnTo>
                    <a:lnTo>
                      <a:pt x="32" y="120"/>
                    </a:lnTo>
                    <a:lnTo>
                      <a:pt x="32" y="120"/>
                    </a:lnTo>
                    <a:lnTo>
                      <a:pt x="38" y="112"/>
                    </a:lnTo>
                    <a:lnTo>
                      <a:pt x="38" y="110"/>
                    </a:lnTo>
                    <a:lnTo>
                      <a:pt x="38" y="110"/>
                    </a:lnTo>
                    <a:lnTo>
                      <a:pt x="34" y="108"/>
                    </a:lnTo>
                    <a:lnTo>
                      <a:pt x="34" y="104"/>
                    </a:lnTo>
                    <a:lnTo>
                      <a:pt x="32" y="100"/>
                    </a:lnTo>
                    <a:lnTo>
                      <a:pt x="32" y="100"/>
                    </a:lnTo>
                    <a:lnTo>
                      <a:pt x="32" y="98"/>
                    </a:lnTo>
                    <a:lnTo>
                      <a:pt x="32" y="96"/>
                    </a:lnTo>
                    <a:lnTo>
                      <a:pt x="28" y="96"/>
                    </a:lnTo>
                    <a:lnTo>
                      <a:pt x="24" y="96"/>
                    </a:lnTo>
                    <a:lnTo>
                      <a:pt x="26" y="92"/>
                    </a:lnTo>
                    <a:lnTo>
                      <a:pt x="26" y="92"/>
                    </a:lnTo>
                    <a:lnTo>
                      <a:pt x="26" y="86"/>
                    </a:lnTo>
                    <a:lnTo>
                      <a:pt x="24" y="86"/>
                    </a:lnTo>
                    <a:lnTo>
                      <a:pt x="20" y="86"/>
                    </a:lnTo>
                    <a:lnTo>
                      <a:pt x="14" y="84"/>
                    </a:lnTo>
                    <a:lnTo>
                      <a:pt x="14" y="84"/>
                    </a:lnTo>
                    <a:lnTo>
                      <a:pt x="4" y="70"/>
                    </a:lnTo>
                    <a:lnTo>
                      <a:pt x="2" y="64"/>
                    </a:lnTo>
                    <a:lnTo>
                      <a:pt x="0" y="60"/>
                    </a:lnTo>
                    <a:lnTo>
                      <a:pt x="0" y="60"/>
                    </a:lnTo>
                    <a:lnTo>
                      <a:pt x="2" y="56"/>
                    </a:lnTo>
                    <a:lnTo>
                      <a:pt x="4" y="52"/>
                    </a:lnTo>
                    <a:lnTo>
                      <a:pt x="8" y="50"/>
                    </a:lnTo>
                    <a:lnTo>
                      <a:pt x="6" y="46"/>
                    </a:lnTo>
                    <a:lnTo>
                      <a:pt x="6" y="46"/>
                    </a:lnTo>
                    <a:lnTo>
                      <a:pt x="6" y="42"/>
                    </a:lnTo>
                    <a:lnTo>
                      <a:pt x="6" y="40"/>
                    </a:lnTo>
                    <a:lnTo>
                      <a:pt x="16" y="34"/>
                    </a:lnTo>
                    <a:lnTo>
                      <a:pt x="16" y="34"/>
                    </a:lnTo>
                    <a:lnTo>
                      <a:pt x="20" y="32"/>
                    </a:lnTo>
                    <a:lnTo>
                      <a:pt x="20" y="28"/>
                    </a:lnTo>
                    <a:lnTo>
                      <a:pt x="18" y="26"/>
                    </a:lnTo>
                    <a:lnTo>
                      <a:pt x="14" y="26"/>
                    </a:lnTo>
                    <a:lnTo>
                      <a:pt x="14" y="26"/>
                    </a:lnTo>
                    <a:lnTo>
                      <a:pt x="10" y="28"/>
                    </a:lnTo>
                    <a:lnTo>
                      <a:pt x="10" y="26"/>
                    </a:lnTo>
                    <a:lnTo>
                      <a:pt x="12" y="24"/>
                    </a:lnTo>
                    <a:lnTo>
                      <a:pt x="12" y="20"/>
                    </a:lnTo>
                    <a:lnTo>
                      <a:pt x="12" y="20"/>
                    </a:lnTo>
                    <a:lnTo>
                      <a:pt x="12" y="18"/>
                    </a:lnTo>
                    <a:lnTo>
                      <a:pt x="12" y="16"/>
                    </a:lnTo>
                    <a:lnTo>
                      <a:pt x="14" y="14"/>
                    </a:lnTo>
                    <a:lnTo>
                      <a:pt x="16" y="12"/>
                    </a:lnTo>
                    <a:lnTo>
                      <a:pt x="16" y="12"/>
                    </a:lnTo>
                    <a:lnTo>
                      <a:pt x="18" y="10"/>
                    </a:lnTo>
                    <a:lnTo>
                      <a:pt x="20" y="8"/>
                    </a:lnTo>
                    <a:lnTo>
                      <a:pt x="26" y="8"/>
                    </a:lnTo>
                    <a:lnTo>
                      <a:pt x="30" y="8"/>
                    </a:lnTo>
                    <a:lnTo>
                      <a:pt x="30" y="6"/>
                    </a:lnTo>
                    <a:lnTo>
                      <a:pt x="30" y="2"/>
                    </a:lnTo>
                    <a:lnTo>
                      <a:pt x="30" y="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4" name="Haiti">
                <a:extLst>
                  <a:ext uri="{FF2B5EF4-FFF2-40B4-BE49-F238E27FC236}">
                    <a16:creationId xmlns:a16="http://schemas.microsoft.com/office/drawing/2014/main" id="{38C7A1D9-11BD-4A3D-814D-D59374BA3F53}"/>
                  </a:ext>
                </a:extLst>
              </p:cNvPr>
              <p:cNvSpPr>
                <a:spLocks/>
              </p:cNvSpPr>
              <p:nvPr/>
            </p:nvSpPr>
            <p:spPr bwMode="auto">
              <a:xfrm>
                <a:off x="1805669" y="1874455"/>
                <a:ext cx="83454" cy="64120"/>
              </a:xfrm>
              <a:custGeom>
                <a:avLst/>
                <a:gdLst/>
                <a:ahLst/>
                <a:cxnLst>
                  <a:cxn ang="0">
                    <a:pos x="52" y="44"/>
                  </a:cxn>
                  <a:cxn ang="0">
                    <a:pos x="46" y="42"/>
                  </a:cxn>
                  <a:cxn ang="0">
                    <a:pos x="30" y="42"/>
                  </a:cxn>
                  <a:cxn ang="0">
                    <a:pos x="24" y="42"/>
                  </a:cxn>
                  <a:cxn ang="0">
                    <a:pos x="20" y="40"/>
                  </a:cxn>
                  <a:cxn ang="0">
                    <a:pos x="12" y="42"/>
                  </a:cxn>
                  <a:cxn ang="0">
                    <a:pos x="10" y="44"/>
                  </a:cxn>
                  <a:cxn ang="0">
                    <a:pos x="8" y="42"/>
                  </a:cxn>
                  <a:cxn ang="0">
                    <a:pos x="0" y="40"/>
                  </a:cxn>
                  <a:cxn ang="0">
                    <a:pos x="0" y="38"/>
                  </a:cxn>
                  <a:cxn ang="0">
                    <a:pos x="0" y="36"/>
                  </a:cxn>
                  <a:cxn ang="0">
                    <a:pos x="0" y="34"/>
                  </a:cxn>
                  <a:cxn ang="0">
                    <a:pos x="2" y="32"/>
                  </a:cxn>
                  <a:cxn ang="0">
                    <a:pos x="8" y="32"/>
                  </a:cxn>
                  <a:cxn ang="0">
                    <a:pos x="16" y="32"/>
                  </a:cxn>
                  <a:cxn ang="0">
                    <a:pos x="18" y="32"/>
                  </a:cxn>
                  <a:cxn ang="0">
                    <a:pos x="24" y="32"/>
                  </a:cxn>
                  <a:cxn ang="0">
                    <a:pos x="32" y="30"/>
                  </a:cxn>
                  <a:cxn ang="0">
                    <a:pos x="38" y="30"/>
                  </a:cxn>
                  <a:cxn ang="0">
                    <a:pos x="42" y="30"/>
                  </a:cxn>
                  <a:cxn ang="0">
                    <a:pos x="34" y="26"/>
                  </a:cxn>
                  <a:cxn ang="0">
                    <a:pos x="34" y="22"/>
                  </a:cxn>
                  <a:cxn ang="0">
                    <a:pos x="32" y="20"/>
                  </a:cxn>
                  <a:cxn ang="0">
                    <a:pos x="30" y="18"/>
                  </a:cxn>
                  <a:cxn ang="0">
                    <a:pos x="32" y="14"/>
                  </a:cxn>
                  <a:cxn ang="0">
                    <a:pos x="30" y="12"/>
                  </a:cxn>
                  <a:cxn ang="0">
                    <a:pos x="32" y="10"/>
                  </a:cxn>
                  <a:cxn ang="0">
                    <a:pos x="30" y="8"/>
                  </a:cxn>
                  <a:cxn ang="0">
                    <a:pos x="26" y="6"/>
                  </a:cxn>
                  <a:cxn ang="0">
                    <a:pos x="22" y="0"/>
                  </a:cxn>
                  <a:cxn ang="0">
                    <a:pos x="26" y="0"/>
                  </a:cxn>
                  <a:cxn ang="0">
                    <a:pos x="32" y="0"/>
                  </a:cxn>
                  <a:cxn ang="0">
                    <a:pos x="38" y="0"/>
                  </a:cxn>
                  <a:cxn ang="0">
                    <a:pos x="46" y="2"/>
                  </a:cxn>
                  <a:cxn ang="0">
                    <a:pos x="46" y="2"/>
                  </a:cxn>
                  <a:cxn ang="0">
                    <a:pos x="50" y="2"/>
                  </a:cxn>
                  <a:cxn ang="0">
                    <a:pos x="56" y="2"/>
                  </a:cxn>
                  <a:cxn ang="0">
                    <a:pos x="58" y="6"/>
                  </a:cxn>
                  <a:cxn ang="0">
                    <a:pos x="56" y="10"/>
                  </a:cxn>
                  <a:cxn ang="0">
                    <a:pos x="56" y="14"/>
                  </a:cxn>
                  <a:cxn ang="0">
                    <a:pos x="56" y="18"/>
                  </a:cxn>
                  <a:cxn ang="0">
                    <a:pos x="54" y="20"/>
                  </a:cxn>
                  <a:cxn ang="0">
                    <a:pos x="56" y="26"/>
                  </a:cxn>
                  <a:cxn ang="0">
                    <a:pos x="52" y="34"/>
                  </a:cxn>
                  <a:cxn ang="0">
                    <a:pos x="48" y="34"/>
                  </a:cxn>
                  <a:cxn ang="0">
                    <a:pos x="52" y="40"/>
                  </a:cxn>
                  <a:cxn ang="0">
                    <a:pos x="52" y="44"/>
                  </a:cxn>
                </a:cxnLst>
                <a:rect l="0" t="0" r="r" b="b"/>
                <a:pathLst>
                  <a:path w="58" h="44">
                    <a:moveTo>
                      <a:pt x="52" y="44"/>
                    </a:moveTo>
                    <a:lnTo>
                      <a:pt x="52" y="44"/>
                    </a:lnTo>
                    <a:lnTo>
                      <a:pt x="46" y="42"/>
                    </a:lnTo>
                    <a:lnTo>
                      <a:pt x="46" y="42"/>
                    </a:lnTo>
                    <a:lnTo>
                      <a:pt x="38" y="42"/>
                    </a:lnTo>
                    <a:lnTo>
                      <a:pt x="30" y="42"/>
                    </a:lnTo>
                    <a:lnTo>
                      <a:pt x="30" y="42"/>
                    </a:lnTo>
                    <a:lnTo>
                      <a:pt x="24" y="42"/>
                    </a:lnTo>
                    <a:lnTo>
                      <a:pt x="20" y="40"/>
                    </a:lnTo>
                    <a:lnTo>
                      <a:pt x="20" y="40"/>
                    </a:lnTo>
                    <a:lnTo>
                      <a:pt x="14" y="40"/>
                    </a:lnTo>
                    <a:lnTo>
                      <a:pt x="12" y="42"/>
                    </a:lnTo>
                    <a:lnTo>
                      <a:pt x="12" y="42"/>
                    </a:lnTo>
                    <a:lnTo>
                      <a:pt x="10" y="44"/>
                    </a:lnTo>
                    <a:lnTo>
                      <a:pt x="8" y="42"/>
                    </a:lnTo>
                    <a:lnTo>
                      <a:pt x="8" y="42"/>
                    </a:lnTo>
                    <a:lnTo>
                      <a:pt x="6" y="40"/>
                    </a:lnTo>
                    <a:lnTo>
                      <a:pt x="0" y="40"/>
                    </a:lnTo>
                    <a:lnTo>
                      <a:pt x="0" y="40"/>
                    </a:lnTo>
                    <a:lnTo>
                      <a:pt x="0" y="38"/>
                    </a:lnTo>
                    <a:lnTo>
                      <a:pt x="0" y="38"/>
                    </a:lnTo>
                    <a:lnTo>
                      <a:pt x="0" y="36"/>
                    </a:lnTo>
                    <a:lnTo>
                      <a:pt x="0" y="34"/>
                    </a:lnTo>
                    <a:lnTo>
                      <a:pt x="0" y="34"/>
                    </a:lnTo>
                    <a:lnTo>
                      <a:pt x="0" y="32"/>
                    </a:lnTo>
                    <a:lnTo>
                      <a:pt x="2" y="32"/>
                    </a:lnTo>
                    <a:lnTo>
                      <a:pt x="8" y="32"/>
                    </a:lnTo>
                    <a:lnTo>
                      <a:pt x="8" y="32"/>
                    </a:lnTo>
                    <a:lnTo>
                      <a:pt x="12" y="32"/>
                    </a:lnTo>
                    <a:lnTo>
                      <a:pt x="16" y="32"/>
                    </a:lnTo>
                    <a:lnTo>
                      <a:pt x="16" y="32"/>
                    </a:lnTo>
                    <a:lnTo>
                      <a:pt x="18" y="32"/>
                    </a:lnTo>
                    <a:lnTo>
                      <a:pt x="24" y="32"/>
                    </a:lnTo>
                    <a:lnTo>
                      <a:pt x="24" y="32"/>
                    </a:lnTo>
                    <a:lnTo>
                      <a:pt x="28" y="32"/>
                    </a:lnTo>
                    <a:lnTo>
                      <a:pt x="32" y="30"/>
                    </a:lnTo>
                    <a:lnTo>
                      <a:pt x="32" y="30"/>
                    </a:lnTo>
                    <a:lnTo>
                      <a:pt x="38" y="30"/>
                    </a:lnTo>
                    <a:lnTo>
                      <a:pt x="42" y="30"/>
                    </a:lnTo>
                    <a:lnTo>
                      <a:pt x="42" y="30"/>
                    </a:lnTo>
                    <a:lnTo>
                      <a:pt x="34" y="26"/>
                    </a:lnTo>
                    <a:lnTo>
                      <a:pt x="34" y="26"/>
                    </a:lnTo>
                    <a:lnTo>
                      <a:pt x="34" y="24"/>
                    </a:lnTo>
                    <a:lnTo>
                      <a:pt x="34" y="22"/>
                    </a:lnTo>
                    <a:lnTo>
                      <a:pt x="34" y="22"/>
                    </a:lnTo>
                    <a:lnTo>
                      <a:pt x="32" y="20"/>
                    </a:lnTo>
                    <a:lnTo>
                      <a:pt x="32" y="20"/>
                    </a:lnTo>
                    <a:lnTo>
                      <a:pt x="30" y="18"/>
                    </a:lnTo>
                    <a:lnTo>
                      <a:pt x="30" y="16"/>
                    </a:lnTo>
                    <a:lnTo>
                      <a:pt x="32" y="14"/>
                    </a:lnTo>
                    <a:lnTo>
                      <a:pt x="32" y="14"/>
                    </a:lnTo>
                    <a:lnTo>
                      <a:pt x="30" y="12"/>
                    </a:lnTo>
                    <a:lnTo>
                      <a:pt x="32" y="10"/>
                    </a:lnTo>
                    <a:lnTo>
                      <a:pt x="32" y="10"/>
                    </a:lnTo>
                    <a:lnTo>
                      <a:pt x="32" y="8"/>
                    </a:lnTo>
                    <a:lnTo>
                      <a:pt x="30" y="8"/>
                    </a:lnTo>
                    <a:lnTo>
                      <a:pt x="26" y="6"/>
                    </a:lnTo>
                    <a:lnTo>
                      <a:pt x="26" y="6"/>
                    </a:lnTo>
                    <a:lnTo>
                      <a:pt x="22" y="4"/>
                    </a:lnTo>
                    <a:lnTo>
                      <a:pt x="22" y="0"/>
                    </a:lnTo>
                    <a:lnTo>
                      <a:pt x="22" y="0"/>
                    </a:lnTo>
                    <a:lnTo>
                      <a:pt x="26" y="0"/>
                    </a:lnTo>
                    <a:lnTo>
                      <a:pt x="32" y="0"/>
                    </a:lnTo>
                    <a:lnTo>
                      <a:pt x="32" y="0"/>
                    </a:lnTo>
                    <a:lnTo>
                      <a:pt x="36" y="0"/>
                    </a:lnTo>
                    <a:lnTo>
                      <a:pt x="38" y="0"/>
                    </a:lnTo>
                    <a:lnTo>
                      <a:pt x="38" y="0"/>
                    </a:lnTo>
                    <a:lnTo>
                      <a:pt x="46" y="2"/>
                    </a:lnTo>
                    <a:lnTo>
                      <a:pt x="46" y="2"/>
                    </a:lnTo>
                    <a:lnTo>
                      <a:pt x="46" y="2"/>
                    </a:lnTo>
                    <a:lnTo>
                      <a:pt x="50" y="2"/>
                    </a:lnTo>
                    <a:lnTo>
                      <a:pt x="50" y="2"/>
                    </a:lnTo>
                    <a:lnTo>
                      <a:pt x="52" y="0"/>
                    </a:lnTo>
                    <a:lnTo>
                      <a:pt x="56" y="2"/>
                    </a:lnTo>
                    <a:lnTo>
                      <a:pt x="56" y="2"/>
                    </a:lnTo>
                    <a:lnTo>
                      <a:pt x="58" y="6"/>
                    </a:lnTo>
                    <a:lnTo>
                      <a:pt x="56" y="10"/>
                    </a:lnTo>
                    <a:lnTo>
                      <a:pt x="56" y="10"/>
                    </a:lnTo>
                    <a:lnTo>
                      <a:pt x="56" y="12"/>
                    </a:lnTo>
                    <a:lnTo>
                      <a:pt x="56" y="14"/>
                    </a:lnTo>
                    <a:lnTo>
                      <a:pt x="58" y="16"/>
                    </a:lnTo>
                    <a:lnTo>
                      <a:pt x="56" y="18"/>
                    </a:lnTo>
                    <a:lnTo>
                      <a:pt x="56" y="18"/>
                    </a:lnTo>
                    <a:lnTo>
                      <a:pt x="54" y="20"/>
                    </a:lnTo>
                    <a:lnTo>
                      <a:pt x="54" y="22"/>
                    </a:lnTo>
                    <a:lnTo>
                      <a:pt x="56" y="26"/>
                    </a:lnTo>
                    <a:lnTo>
                      <a:pt x="56" y="30"/>
                    </a:lnTo>
                    <a:lnTo>
                      <a:pt x="52" y="34"/>
                    </a:lnTo>
                    <a:lnTo>
                      <a:pt x="52" y="34"/>
                    </a:lnTo>
                    <a:lnTo>
                      <a:pt x="48" y="34"/>
                    </a:lnTo>
                    <a:lnTo>
                      <a:pt x="50" y="36"/>
                    </a:lnTo>
                    <a:lnTo>
                      <a:pt x="52" y="40"/>
                    </a:lnTo>
                    <a:lnTo>
                      <a:pt x="52" y="44"/>
                    </a:lnTo>
                    <a:lnTo>
                      <a:pt x="52" y="4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5" name="Honduras">
                <a:extLst>
                  <a:ext uri="{FF2B5EF4-FFF2-40B4-BE49-F238E27FC236}">
                    <a16:creationId xmlns:a16="http://schemas.microsoft.com/office/drawing/2014/main" id="{34F753C5-8978-438D-9891-FCEC09544214}"/>
                  </a:ext>
                </a:extLst>
              </p:cNvPr>
              <p:cNvSpPr>
                <a:spLocks/>
              </p:cNvSpPr>
              <p:nvPr/>
            </p:nvSpPr>
            <p:spPr bwMode="auto">
              <a:xfrm>
                <a:off x="1327970" y="2023103"/>
                <a:ext cx="195684" cy="110757"/>
              </a:xfrm>
              <a:custGeom>
                <a:avLst/>
                <a:gdLst/>
                <a:ahLst/>
                <a:cxnLst>
                  <a:cxn ang="0">
                    <a:pos x="32" y="66"/>
                  </a:cxn>
                  <a:cxn ang="0">
                    <a:pos x="32" y="62"/>
                  </a:cxn>
                  <a:cxn ang="0">
                    <a:pos x="30" y="58"/>
                  </a:cxn>
                  <a:cxn ang="0">
                    <a:pos x="22" y="56"/>
                  </a:cxn>
                  <a:cxn ang="0">
                    <a:pos x="14" y="48"/>
                  </a:cxn>
                  <a:cxn ang="0">
                    <a:pos x="8" y="48"/>
                  </a:cxn>
                  <a:cxn ang="0">
                    <a:pos x="0" y="44"/>
                  </a:cxn>
                  <a:cxn ang="0">
                    <a:pos x="8" y="36"/>
                  </a:cxn>
                  <a:cxn ang="0">
                    <a:pos x="8" y="32"/>
                  </a:cxn>
                  <a:cxn ang="0">
                    <a:pos x="10" y="26"/>
                  </a:cxn>
                  <a:cxn ang="0">
                    <a:pos x="26" y="12"/>
                  </a:cxn>
                  <a:cxn ang="0">
                    <a:pos x="32" y="6"/>
                  </a:cxn>
                  <a:cxn ang="0">
                    <a:pos x="40" y="4"/>
                  </a:cxn>
                  <a:cxn ang="0">
                    <a:pos x="44" y="0"/>
                  </a:cxn>
                  <a:cxn ang="0">
                    <a:pos x="54" y="4"/>
                  </a:cxn>
                  <a:cxn ang="0">
                    <a:pos x="82" y="0"/>
                  </a:cxn>
                  <a:cxn ang="0">
                    <a:pos x="92" y="0"/>
                  </a:cxn>
                  <a:cxn ang="0">
                    <a:pos x="96" y="0"/>
                  </a:cxn>
                  <a:cxn ang="0">
                    <a:pos x="102" y="0"/>
                  </a:cxn>
                  <a:cxn ang="0">
                    <a:pos x="112" y="4"/>
                  </a:cxn>
                  <a:cxn ang="0">
                    <a:pos x="110" y="8"/>
                  </a:cxn>
                  <a:cxn ang="0">
                    <a:pos x="112" y="10"/>
                  </a:cxn>
                  <a:cxn ang="0">
                    <a:pos x="122" y="14"/>
                  </a:cxn>
                  <a:cxn ang="0">
                    <a:pos x="124" y="10"/>
                  </a:cxn>
                  <a:cxn ang="0">
                    <a:pos x="134" y="18"/>
                  </a:cxn>
                  <a:cxn ang="0">
                    <a:pos x="136" y="22"/>
                  </a:cxn>
                  <a:cxn ang="0">
                    <a:pos x="124" y="28"/>
                  </a:cxn>
                  <a:cxn ang="0">
                    <a:pos x="110" y="32"/>
                  </a:cxn>
                  <a:cxn ang="0">
                    <a:pos x="104" y="30"/>
                  </a:cxn>
                  <a:cxn ang="0">
                    <a:pos x="100" y="32"/>
                  </a:cxn>
                  <a:cxn ang="0">
                    <a:pos x="94" y="34"/>
                  </a:cxn>
                  <a:cxn ang="0">
                    <a:pos x="94" y="42"/>
                  </a:cxn>
                  <a:cxn ang="0">
                    <a:pos x="82" y="48"/>
                  </a:cxn>
                  <a:cxn ang="0">
                    <a:pos x="72" y="52"/>
                  </a:cxn>
                  <a:cxn ang="0">
                    <a:pos x="66" y="54"/>
                  </a:cxn>
                  <a:cxn ang="0">
                    <a:pos x="64" y="60"/>
                  </a:cxn>
                  <a:cxn ang="0">
                    <a:pos x="60" y="62"/>
                  </a:cxn>
                  <a:cxn ang="0">
                    <a:pos x="54" y="62"/>
                  </a:cxn>
                  <a:cxn ang="0">
                    <a:pos x="54" y="66"/>
                  </a:cxn>
                  <a:cxn ang="0">
                    <a:pos x="44" y="76"/>
                  </a:cxn>
                  <a:cxn ang="0">
                    <a:pos x="42" y="72"/>
                  </a:cxn>
                  <a:cxn ang="0">
                    <a:pos x="38" y="66"/>
                  </a:cxn>
                </a:cxnLst>
                <a:rect l="0" t="0" r="r" b="b"/>
                <a:pathLst>
                  <a:path w="136" h="76">
                    <a:moveTo>
                      <a:pt x="34" y="68"/>
                    </a:moveTo>
                    <a:lnTo>
                      <a:pt x="34" y="68"/>
                    </a:lnTo>
                    <a:lnTo>
                      <a:pt x="32" y="66"/>
                    </a:lnTo>
                    <a:lnTo>
                      <a:pt x="32" y="64"/>
                    </a:lnTo>
                    <a:lnTo>
                      <a:pt x="32" y="62"/>
                    </a:lnTo>
                    <a:lnTo>
                      <a:pt x="32" y="62"/>
                    </a:lnTo>
                    <a:lnTo>
                      <a:pt x="32" y="62"/>
                    </a:lnTo>
                    <a:lnTo>
                      <a:pt x="30" y="60"/>
                    </a:lnTo>
                    <a:lnTo>
                      <a:pt x="30" y="58"/>
                    </a:lnTo>
                    <a:lnTo>
                      <a:pt x="28" y="56"/>
                    </a:lnTo>
                    <a:lnTo>
                      <a:pt x="22" y="56"/>
                    </a:lnTo>
                    <a:lnTo>
                      <a:pt x="22" y="56"/>
                    </a:lnTo>
                    <a:lnTo>
                      <a:pt x="18" y="54"/>
                    </a:lnTo>
                    <a:lnTo>
                      <a:pt x="16" y="50"/>
                    </a:lnTo>
                    <a:lnTo>
                      <a:pt x="14" y="48"/>
                    </a:lnTo>
                    <a:lnTo>
                      <a:pt x="10" y="46"/>
                    </a:lnTo>
                    <a:lnTo>
                      <a:pt x="10" y="46"/>
                    </a:lnTo>
                    <a:lnTo>
                      <a:pt x="8" y="48"/>
                    </a:lnTo>
                    <a:lnTo>
                      <a:pt x="6" y="46"/>
                    </a:lnTo>
                    <a:lnTo>
                      <a:pt x="6" y="44"/>
                    </a:lnTo>
                    <a:lnTo>
                      <a:pt x="0" y="44"/>
                    </a:lnTo>
                    <a:lnTo>
                      <a:pt x="0" y="44"/>
                    </a:lnTo>
                    <a:lnTo>
                      <a:pt x="2" y="40"/>
                    </a:lnTo>
                    <a:lnTo>
                      <a:pt x="8" y="36"/>
                    </a:lnTo>
                    <a:lnTo>
                      <a:pt x="8" y="36"/>
                    </a:lnTo>
                    <a:lnTo>
                      <a:pt x="10" y="32"/>
                    </a:lnTo>
                    <a:lnTo>
                      <a:pt x="8" y="32"/>
                    </a:lnTo>
                    <a:lnTo>
                      <a:pt x="6" y="30"/>
                    </a:lnTo>
                    <a:lnTo>
                      <a:pt x="10" y="26"/>
                    </a:lnTo>
                    <a:lnTo>
                      <a:pt x="10" y="26"/>
                    </a:lnTo>
                    <a:lnTo>
                      <a:pt x="16" y="20"/>
                    </a:lnTo>
                    <a:lnTo>
                      <a:pt x="22" y="16"/>
                    </a:lnTo>
                    <a:lnTo>
                      <a:pt x="26" y="12"/>
                    </a:lnTo>
                    <a:lnTo>
                      <a:pt x="30" y="4"/>
                    </a:lnTo>
                    <a:lnTo>
                      <a:pt x="30" y="4"/>
                    </a:lnTo>
                    <a:lnTo>
                      <a:pt x="32" y="6"/>
                    </a:lnTo>
                    <a:lnTo>
                      <a:pt x="34" y="6"/>
                    </a:lnTo>
                    <a:lnTo>
                      <a:pt x="36" y="4"/>
                    </a:lnTo>
                    <a:lnTo>
                      <a:pt x="40" y="4"/>
                    </a:lnTo>
                    <a:lnTo>
                      <a:pt x="40" y="4"/>
                    </a:lnTo>
                    <a:lnTo>
                      <a:pt x="40" y="0"/>
                    </a:lnTo>
                    <a:lnTo>
                      <a:pt x="44" y="0"/>
                    </a:lnTo>
                    <a:lnTo>
                      <a:pt x="50" y="2"/>
                    </a:lnTo>
                    <a:lnTo>
                      <a:pt x="50" y="2"/>
                    </a:lnTo>
                    <a:lnTo>
                      <a:pt x="54" y="4"/>
                    </a:lnTo>
                    <a:lnTo>
                      <a:pt x="60" y="4"/>
                    </a:lnTo>
                    <a:lnTo>
                      <a:pt x="70" y="2"/>
                    </a:lnTo>
                    <a:lnTo>
                      <a:pt x="82" y="0"/>
                    </a:lnTo>
                    <a:lnTo>
                      <a:pt x="88" y="0"/>
                    </a:lnTo>
                    <a:lnTo>
                      <a:pt x="92" y="0"/>
                    </a:lnTo>
                    <a:lnTo>
                      <a:pt x="92" y="0"/>
                    </a:lnTo>
                    <a:lnTo>
                      <a:pt x="96" y="2"/>
                    </a:lnTo>
                    <a:lnTo>
                      <a:pt x="96" y="2"/>
                    </a:lnTo>
                    <a:lnTo>
                      <a:pt x="96" y="0"/>
                    </a:lnTo>
                    <a:lnTo>
                      <a:pt x="96" y="0"/>
                    </a:lnTo>
                    <a:lnTo>
                      <a:pt x="96" y="0"/>
                    </a:lnTo>
                    <a:lnTo>
                      <a:pt x="102" y="0"/>
                    </a:lnTo>
                    <a:lnTo>
                      <a:pt x="104" y="2"/>
                    </a:lnTo>
                    <a:lnTo>
                      <a:pt x="112" y="4"/>
                    </a:lnTo>
                    <a:lnTo>
                      <a:pt x="112" y="4"/>
                    </a:lnTo>
                    <a:lnTo>
                      <a:pt x="118" y="6"/>
                    </a:lnTo>
                    <a:lnTo>
                      <a:pt x="114" y="6"/>
                    </a:lnTo>
                    <a:lnTo>
                      <a:pt x="110" y="8"/>
                    </a:lnTo>
                    <a:lnTo>
                      <a:pt x="110" y="8"/>
                    </a:lnTo>
                    <a:lnTo>
                      <a:pt x="108" y="8"/>
                    </a:lnTo>
                    <a:lnTo>
                      <a:pt x="112" y="10"/>
                    </a:lnTo>
                    <a:lnTo>
                      <a:pt x="116" y="12"/>
                    </a:lnTo>
                    <a:lnTo>
                      <a:pt x="116" y="12"/>
                    </a:lnTo>
                    <a:lnTo>
                      <a:pt x="122" y="14"/>
                    </a:lnTo>
                    <a:lnTo>
                      <a:pt x="120" y="12"/>
                    </a:lnTo>
                    <a:lnTo>
                      <a:pt x="120" y="8"/>
                    </a:lnTo>
                    <a:lnTo>
                      <a:pt x="124" y="10"/>
                    </a:lnTo>
                    <a:lnTo>
                      <a:pt x="124" y="10"/>
                    </a:lnTo>
                    <a:lnTo>
                      <a:pt x="130" y="14"/>
                    </a:lnTo>
                    <a:lnTo>
                      <a:pt x="134" y="18"/>
                    </a:lnTo>
                    <a:lnTo>
                      <a:pt x="134" y="20"/>
                    </a:lnTo>
                    <a:lnTo>
                      <a:pt x="136" y="22"/>
                    </a:lnTo>
                    <a:lnTo>
                      <a:pt x="136" y="22"/>
                    </a:lnTo>
                    <a:lnTo>
                      <a:pt x="130" y="24"/>
                    </a:lnTo>
                    <a:lnTo>
                      <a:pt x="124" y="28"/>
                    </a:lnTo>
                    <a:lnTo>
                      <a:pt x="124" y="28"/>
                    </a:lnTo>
                    <a:lnTo>
                      <a:pt x="120" y="30"/>
                    </a:lnTo>
                    <a:lnTo>
                      <a:pt x="116" y="32"/>
                    </a:lnTo>
                    <a:lnTo>
                      <a:pt x="110" y="32"/>
                    </a:lnTo>
                    <a:lnTo>
                      <a:pt x="110" y="32"/>
                    </a:lnTo>
                    <a:lnTo>
                      <a:pt x="106" y="32"/>
                    </a:lnTo>
                    <a:lnTo>
                      <a:pt x="104" y="30"/>
                    </a:lnTo>
                    <a:lnTo>
                      <a:pt x="100" y="30"/>
                    </a:lnTo>
                    <a:lnTo>
                      <a:pt x="100" y="32"/>
                    </a:lnTo>
                    <a:lnTo>
                      <a:pt x="100" y="32"/>
                    </a:lnTo>
                    <a:lnTo>
                      <a:pt x="98" y="34"/>
                    </a:lnTo>
                    <a:lnTo>
                      <a:pt x="96" y="34"/>
                    </a:lnTo>
                    <a:lnTo>
                      <a:pt x="94" y="34"/>
                    </a:lnTo>
                    <a:lnTo>
                      <a:pt x="94" y="38"/>
                    </a:lnTo>
                    <a:lnTo>
                      <a:pt x="94" y="38"/>
                    </a:lnTo>
                    <a:lnTo>
                      <a:pt x="94" y="42"/>
                    </a:lnTo>
                    <a:lnTo>
                      <a:pt x="92" y="42"/>
                    </a:lnTo>
                    <a:lnTo>
                      <a:pt x="86" y="42"/>
                    </a:lnTo>
                    <a:lnTo>
                      <a:pt x="82" y="48"/>
                    </a:lnTo>
                    <a:lnTo>
                      <a:pt x="82" y="48"/>
                    </a:lnTo>
                    <a:lnTo>
                      <a:pt x="76" y="52"/>
                    </a:lnTo>
                    <a:lnTo>
                      <a:pt x="72" y="52"/>
                    </a:lnTo>
                    <a:lnTo>
                      <a:pt x="70" y="52"/>
                    </a:lnTo>
                    <a:lnTo>
                      <a:pt x="66" y="54"/>
                    </a:lnTo>
                    <a:lnTo>
                      <a:pt x="66" y="54"/>
                    </a:lnTo>
                    <a:lnTo>
                      <a:pt x="64" y="56"/>
                    </a:lnTo>
                    <a:lnTo>
                      <a:pt x="64" y="58"/>
                    </a:lnTo>
                    <a:lnTo>
                      <a:pt x="64" y="60"/>
                    </a:lnTo>
                    <a:lnTo>
                      <a:pt x="62" y="62"/>
                    </a:lnTo>
                    <a:lnTo>
                      <a:pt x="62" y="62"/>
                    </a:lnTo>
                    <a:lnTo>
                      <a:pt x="60" y="62"/>
                    </a:lnTo>
                    <a:lnTo>
                      <a:pt x="58" y="62"/>
                    </a:lnTo>
                    <a:lnTo>
                      <a:pt x="56" y="60"/>
                    </a:lnTo>
                    <a:lnTo>
                      <a:pt x="54" y="62"/>
                    </a:lnTo>
                    <a:lnTo>
                      <a:pt x="54" y="62"/>
                    </a:lnTo>
                    <a:lnTo>
                      <a:pt x="52" y="64"/>
                    </a:lnTo>
                    <a:lnTo>
                      <a:pt x="54" y="66"/>
                    </a:lnTo>
                    <a:lnTo>
                      <a:pt x="52" y="70"/>
                    </a:lnTo>
                    <a:lnTo>
                      <a:pt x="44" y="76"/>
                    </a:lnTo>
                    <a:lnTo>
                      <a:pt x="44" y="76"/>
                    </a:lnTo>
                    <a:lnTo>
                      <a:pt x="44" y="74"/>
                    </a:lnTo>
                    <a:lnTo>
                      <a:pt x="42" y="72"/>
                    </a:lnTo>
                    <a:lnTo>
                      <a:pt x="42" y="72"/>
                    </a:lnTo>
                    <a:lnTo>
                      <a:pt x="40" y="70"/>
                    </a:lnTo>
                    <a:lnTo>
                      <a:pt x="40" y="68"/>
                    </a:lnTo>
                    <a:lnTo>
                      <a:pt x="38" y="66"/>
                    </a:lnTo>
                    <a:lnTo>
                      <a:pt x="34" y="68"/>
                    </a:lnTo>
                    <a:lnTo>
                      <a:pt x="34" y="6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6" name="Freeform 27">
                <a:extLst>
                  <a:ext uri="{FF2B5EF4-FFF2-40B4-BE49-F238E27FC236}">
                    <a16:creationId xmlns:a16="http://schemas.microsoft.com/office/drawing/2014/main" id="{BCA6B2E1-02D6-4469-9545-B7F0BC2137D2}"/>
                  </a:ext>
                </a:extLst>
              </p:cNvPr>
              <p:cNvSpPr>
                <a:spLocks/>
              </p:cNvSpPr>
              <p:nvPr/>
            </p:nvSpPr>
            <p:spPr bwMode="auto">
              <a:xfrm>
                <a:off x="1302071" y="2087223"/>
                <a:ext cx="74820" cy="40805"/>
              </a:xfrm>
              <a:custGeom>
                <a:avLst/>
                <a:gdLst/>
                <a:ahLst/>
                <a:cxnLst>
                  <a:cxn ang="0">
                    <a:pos x="18" y="0"/>
                  </a:cxn>
                  <a:cxn ang="0">
                    <a:pos x="18" y="0"/>
                  </a:cxn>
                  <a:cxn ang="0">
                    <a:pos x="24" y="0"/>
                  </a:cxn>
                  <a:cxn ang="0">
                    <a:pos x="24" y="2"/>
                  </a:cxn>
                  <a:cxn ang="0">
                    <a:pos x="26" y="4"/>
                  </a:cxn>
                  <a:cxn ang="0">
                    <a:pos x="28" y="2"/>
                  </a:cxn>
                  <a:cxn ang="0">
                    <a:pos x="28" y="2"/>
                  </a:cxn>
                  <a:cxn ang="0">
                    <a:pos x="32" y="4"/>
                  </a:cxn>
                  <a:cxn ang="0">
                    <a:pos x="34" y="6"/>
                  </a:cxn>
                  <a:cxn ang="0">
                    <a:pos x="36" y="10"/>
                  </a:cxn>
                  <a:cxn ang="0">
                    <a:pos x="40" y="12"/>
                  </a:cxn>
                  <a:cxn ang="0">
                    <a:pos x="40" y="12"/>
                  </a:cxn>
                  <a:cxn ang="0">
                    <a:pos x="46" y="12"/>
                  </a:cxn>
                  <a:cxn ang="0">
                    <a:pos x="48" y="14"/>
                  </a:cxn>
                  <a:cxn ang="0">
                    <a:pos x="48" y="16"/>
                  </a:cxn>
                  <a:cxn ang="0">
                    <a:pos x="50" y="18"/>
                  </a:cxn>
                  <a:cxn ang="0">
                    <a:pos x="50" y="18"/>
                  </a:cxn>
                  <a:cxn ang="0">
                    <a:pos x="50" y="18"/>
                  </a:cxn>
                  <a:cxn ang="0">
                    <a:pos x="50" y="20"/>
                  </a:cxn>
                  <a:cxn ang="0">
                    <a:pos x="50" y="22"/>
                  </a:cxn>
                  <a:cxn ang="0">
                    <a:pos x="52" y="24"/>
                  </a:cxn>
                  <a:cxn ang="0">
                    <a:pos x="52" y="24"/>
                  </a:cxn>
                  <a:cxn ang="0">
                    <a:pos x="38" y="28"/>
                  </a:cxn>
                  <a:cxn ang="0">
                    <a:pos x="30" y="26"/>
                  </a:cxn>
                  <a:cxn ang="0">
                    <a:pos x="24" y="24"/>
                  </a:cxn>
                  <a:cxn ang="0">
                    <a:pos x="16" y="22"/>
                  </a:cxn>
                  <a:cxn ang="0">
                    <a:pos x="16" y="22"/>
                  </a:cxn>
                  <a:cxn ang="0">
                    <a:pos x="6" y="18"/>
                  </a:cxn>
                  <a:cxn ang="0">
                    <a:pos x="0" y="16"/>
                  </a:cxn>
                  <a:cxn ang="0">
                    <a:pos x="0" y="16"/>
                  </a:cxn>
                  <a:cxn ang="0">
                    <a:pos x="4" y="10"/>
                  </a:cxn>
                  <a:cxn ang="0">
                    <a:pos x="6" y="8"/>
                  </a:cxn>
                  <a:cxn ang="0">
                    <a:pos x="10" y="8"/>
                  </a:cxn>
                  <a:cxn ang="0">
                    <a:pos x="12" y="4"/>
                  </a:cxn>
                  <a:cxn ang="0">
                    <a:pos x="12" y="4"/>
                  </a:cxn>
                  <a:cxn ang="0">
                    <a:pos x="14" y="0"/>
                  </a:cxn>
                  <a:cxn ang="0">
                    <a:pos x="18" y="0"/>
                  </a:cxn>
                  <a:cxn ang="0">
                    <a:pos x="18" y="0"/>
                  </a:cxn>
                </a:cxnLst>
                <a:rect l="0" t="0" r="r" b="b"/>
                <a:pathLst>
                  <a:path w="52" h="28">
                    <a:moveTo>
                      <a:pt x="18" y="0"/>
                    </a:moveTo>
                    <a:lnTo>
                      <a:pt x="18" y="0"/>
                    </a:lnTo>
                    <a:lnTo>
                      <a:pt x="24" y="0"/>
                    </a:lnTo>
                    <a:lnTo>
                      <a:pt x="24" y="2"/>
                    </a:lnTo>
                    <a:lnTo>
                      <a:pt x="26" y="4"/>
                    </a:lnTo>
                    <a:lnTo>
                      <a:pt x="28" y="2"/>
                    </a:lnTo>
                    <a:lnTo>
                      <a:pt x="28" y="2"/>
                    </a:lnTo>
                    <a:lnTo>
                      <a:pt x="32" y="4"/>
                    </a:lnTo>
                    <a:lnTo>
                      <a:pt x="34" y="6"/>
                    </a:lnTo>
                    <a:lnTo>
                      <a:pt x="36" y="10"/>
                    </a:lnTo>
                    <a:lnTo>
                      <a:pt x="40" y="12"/>
                    </a:lnTo>
                    <a:lnTo>
                      <a:pt x="40" y="12"/>
                    </a:lnTo>
                    <a:lnTo>
                      <a:pt x="46" y="12"/>
                    </a:lnTo>
                    <a:lnTo>
                      <a:pt x="48" y="14"/>
                    </a:lnTo>
                    <a:lnTo>
                      <a:pt x="48" y="16"/>
                    </a:lnTo>
                    <a:lnTo>
                      <a:pt x="50" y="18"/>
                    </a:lnTo>
                    <a:lnTo>
                      <a:pt x="50" y="18"/>
                    </a:lnTo>
                    <a:lnTo>
                      <a:pt x="50" y="18"/>
                    </a:lnTo>
                    <a:lnTo>
                      <a:pt x="50" y="20"/>
                    </a:lnTo>
                    <a:lnTo>
                      <a:pt x="50" y="22"/>
                    </a:lnTo>
                    <a:lnTo>
                      <a:pt x="52" y="24"/>
                    </a:lnTo>
                    <a:lnTo>
                      <a:pt x="52" y="24"/>
                    </a:lnTo>
                    <a:lnTo>
                      <a:pt x="38" y="28"/>
                    </a:lnTo>
                    <a:lnTo>
                      <a:pt x="30" y="26"/>
                    </a:lnTo>
                    <a:lnTo>
                      <a:pt x="24" y="24"/>
                    </a:lnTo>
                    <a:lnTo>
                      <a:pt x="16" y="22"/>
                    </a:lnTo>
                    <a:lnTo>
                      <a:pt x="16" y="22"/>
                    </a:lnTo>
                    <a:lnTo>
                      <a:pt x="6" y="18"/>
                    </a:lnTo>
                    <a:lnTo>
                      <a:pt x="0" y="16"/>
                    </a:lnTo>
                    <a:lnTo>
                      <a:pt x="0" y="16"/>
                    </a:lnTo>
                    <a:lnTo>
                      <a:pt x="4" y="10"/>
                    </a:lnTo>
                    <a:lnTo>
                      <a:pt x="6" y="8"/>
                    </a:lnTo>
                    <a:lnTo>
                      <a:pt x="10" y="8"/>
                    </a:lnTo>
                    <a:lnTo>
                      <a:pt x="12" y="4"/>
                    </a:lnTo>
                    <a:lnTo>
                      <a:pt x="12" y="4"/>
                    </a:lnTo>
                    <a:lnTo>
                      <a:pt x="14" y="0"/>
                    </a:lnTo>
                    <a:lnTo>
                      <a:pt x="18" y="0"/>
                    </a:lnTo>
                    <a:lnTo>
                      <a:pt x="18" y="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7" name="Nicaragua">
                <a:extLst>
                  <a:ext uri="{FF2B5EF4-FFF2-40B4-BE49-F238E27FC236}">
                    <a16:creationId xmlns:a16="http://schemas.microsoft.com/office/drawing/2014/main" id="{1A6D93F6-4D19-4953-AADF-BF52BC5BB3B1}"/>
                  </a:ext>
                </a:extLst>
              </p:cNvPr>
              <p:cNvSpPr>
                <a:spLocks/>
              </p:cNvSpPr>
              <p:nvPr/>
            </p:nvSpPr>
            <p:spPr bwMode="auto">
              <a:xfrm>
                <a:off x="1382646" y="2055163"/>
                <a:ext cx="141008" cy="166135"/>
              </a:xfrm>
              <a:custGeom>
                <a:avLst/>
                <a:gdLst/>
                <a:ahLst/>
                <a:cxnLst>
                  <a:cxn ang="0">
                    <a:pos x="6" y="54"/>
                  </a:cxn>
                  <a:cxn ang="0">
                    <a:pos x="16" y="44"/>
                  </a:cxn>
                  <a:cxn ang="0">
                    <a:pos x="16" y="40"/>
                  </a:cxn>
                  <a:cxn ang="0">
                    <a:pos x="18" y="38"/>
                  </a:cxn>
                  <a:cxn ang="0">
                    <a:pos x="22" y="40"/>
                  </a:cxn>
                  <a:cxn ang="0">
                    <a:pos x="24" y="40"/>
                  </a:cxn>
                  <a:cxn ang="0">
                    <a:pos x="26" y="36"/>
                  </a:cxn>
                  <a:cxn ang="0">
                    <a:pos x="28" y="32"/>
                  </a:cxn>
                  <a:cxn ang="0">
                    <a:pos x="32" y="30"/>
                  </a:cxn>
                  <a:cxn ang="0">
                    <a:pos x="38" y="30"/>
                  </a:cxn>
                  <a:cxn ang="0">
                    <a:pos x="44" y="26"/>
                  </a:cxn>
                  <a:cxn ang="0">
                    <a:pos x="54" y="20"/>
                  </a:cxn>
                  <a:cxn ang="0">
                    <a:pos x="56" y="16"/>
                  </a:cxn>
                  <a:cxn ang="0">
                    <a:pos x="56" y="12"/>
                  </a:cxn>
                  <a:cxn ang="0">
                    <a:pos x="60" y="12"/>
                  </a:cxn>
                  <a:cxn ang="0">
                    <a:pos x="62" y="10"/>
                  </a:cxn>
                  <a:cxn ang="0">
                    <a:pos x="66" y="8"/>
                  </a:cxn>
                  <a:cxn ang="0">
                    <a:pos x="72" y="10"/>
                  </a:cxn>
                  <a:cxn ang="0">
                    <a:pos x="78" y="10"/>
                  </a:cxn>
                  <a:cxn ang="0">
                    <a:pos x="86" y="6"/>
                  </a:cxn>
                  <a:cxn ang="0">
                    <a:pos x="92" y="2"/>
                  </a:cxn>
                  <a:cxn ang="0">
                    <a:pos x="98" y="0"/>
                  </a:cxn>
                  <a:cxn ang="0">
                    <a:pos x="98" y="2"/>
                  </a:cxn>
                  <a:cxn ang="0">
                    <a:pos x="94" y="6"/>
                  </a:cxn>
                  <a:cxn ang="0">
                    <a:pos x="96" y="10"/>
                  </a:cxn>
                  <a:cxn ang="0">
                    <a:pos x="96" y="10"/>
                  </a:cxn>
                  <a:cxn ang="0">
                    <a:pos x="96" y="18"/>
                  </a:cxn>
                  <a:cxn ang="0">
                    <a:pos x="90" y="28"/>
                  </a:cxn>
                  <a:cxn ang="0">
                    <a:pos x="92" y="28"/>
                  </a:cxn>
                  <a:cxn ang="0">
                    <a:pos x="88" y="42"/>
                  </a:cxn>
                  <a:cxn ang="0">
                    <a:pos x="86" y="52"/>
                  </a:cxn>
                  <a:cxn ang="0">
                    <a:pos x="86" y="58"/>
                  </a:cxn>
                  <a:cxn ang="0">
                    <a:pos x="84" y="64"/>
                  </a:cxn>
                  <a:cxn ang="0">
                    <a:pos x="82" y="64"/>
                  </a:cxn>
                  <a:cxn ang="0">
                    <a:pos x="84" y="68"/>
                  </a:cxn>
                  <a:cxn ang="0">
                    <a:pos x="84" y="72"/>
                  </a:cxn>
                  <a:cxn ang="0">
                    <a:pos x="84" y="74"/>
                  </a:cxn>
                  <a:cxn ang="0">
                    <a:pos x="82" y="74"/>
                  </a:cxn>
                  <a:cxn ang="0">
                    <a:pos x="82" y="78"/>
                  </a:cxn>
                  <a:cxn ang="0">
                    <a:pos x="84" y="80"/>
                  </a:cxn>
                  <a:cxn ang="0">
                    <a:pos x="84" y="84"/>
                  </a:cxn>
                  <a:cxn ang="0">
                    <a:pos x="82" y="90"/>
                  </a:cxn>
                  <a:cxn ang="0">
                    <a:pos x="80" y="92"/>
                  </a:cxn>
                  <a:cxn ang="0">
                    <a:pos x="78" y="100"/>
                  </a:cxn>
                  <a:cxn ang="0">
                    <a:pos x="82" y="112"/>
                  </a:cxn>
                  <a:cxn ang="0">
                    <a:pos x="74" y="114"/>
                  </a:cxn>
                  <a:cxn ang="0">
                    <a:pos x="68" y="114"/>
                  </a:cxn>
                  <a:cxn ang="0">
                    <a:pos x="64" y="114"/>
                  </a:cxn>
                  <a:cxn ang="0">
                    <a:pos x="54" y="108"/>
                  </a:cxn>
                  <a:cxn ang="0">
                    <a:pos x="48" y="110"/>
                  </a:cxn>
                  <a:cxn ang="0">
                    <a:pos x="40" y="108"/>
                  </a:cxn>
                  <a:cxn ang="0">
                    <a:pos x="32" y="110"/>
                  </a:cxn>
                  <a:cxn ang="0">
                    <a:pos x="28" y="106"/>
                  </a:cxn>
                  <a:cxn ang="0">
                    <a:pos x="28" y="100"/>
                  </a:cxn>
                  <a:cxn ang="0">
                    <a:pos x="22" y="94"/>
                  </a:cxn>
                  <a:cxn ang="0">
                    <a:pos x="14" y="86"/>
                  </a:cxn>
                  <a:cxn ang="0">
                    <a:pos x="8" y="68"/>
                  </a:cxn>
                  <a:cxn ang="0">
                    <a:pos x="2" y="60"/>
                  </a:cxn>
                  <a:cxn ang="0">
                    <a:pos x="0" y="52"/>
                  </a:cxn>
                  <a:cxn ang="0">
                    <a:pos x="6" y="54"/>
                  </a:cxn>
                </a:cxnLst>
                <a:rect l="0" t="0" r="r" b="b"/>
                <a:pathLst>
                  <a:path w="98" h="114">
                    <a:moveTo>
                      <a:pt x="6" y="54"/>
                    </a:moveTo>
                    <a:lnTo>
                      <a:pt x="6" y="54"/>
                    </a:lnTo>
                    <a:lnTo>
                      <a:pt x="14" y="48"/>
                    </a:lnTo>
                    <a:lnTo>
                      <a:pt x="16" y="44"/>
                    </a:lnTo>
                    <a:lnTo>
                      <a:pt x="14" y="42"/>
                    </a:lnTo>
                    <a:lnTo>
                      <a:pt x="16" y="40"/>
                    </a:lnTo>
                    <a:lnTo>
                      <a:pt x="16" y="40"/>
                    </a:lnTo>
                    <a:lnTo>
                      <a:pt x="18" y="38"/>
                    </a:lnTo>
                    <a:lnTo>
                      <a:pt x="20" y="40"/>
                    </a:lnTo>
                    <a:lnTo>
                      <a:pt x="22" y="40"/>
                    </a:lnTo>
                    <a:lnTo>
                      <a:pt x="24" y="40"/>
                    </a:lnTo>
                    <a:lnTo>
                      <a:pt x="24" y="40"/>
                    </a:lnTo>
                    <a:lnTo>
                      <a:pt x="26" y="38"/>
                    </a:lnTo>
                    <a:lnTo>
                      <a:pt x="26" y="36"/>
                    </a:lnTo>
                    <a:lnTo>
                      <a:pt x="26" y="34"/>
                    </a:lnTo>
                    <a:lnTo>
                      <a:pt x="28" y="32"/>
                    </a:lnTo>
                    <a:lnTo>
                      <a:pt x="28" y="32"/>
                    </a:lnTo>
                    <a:lnTo>
                      <a:pt x="32" y="30"/>
                    </a:lnTo>
                    <a:lnTo>
                      <a:pt x="34" y="30"/>
                    </a:lnTo>
                    <a:lnTo>
                      <a:pt x="38" y="30"/>
                    </a:lnTo>
                    <a:lnTo>
                      <a:pt x="44" y="26"/>
                    </a:lnTo>
                    <a:lnTo>
                      <a:pt x="44" y="26"/>
                    </a:lnTo>
                    <a:lnTo>
                      <a:pt x="48" y="20"/>
                    </a:lnTo>
                    <a:lnTo>
                      <a:pt x="54" y="20"/>
                    </a:lnTo>
                    <a:lnTo>
                      <a:pt x="56" y="20"/>
                    </a:lnTo>
                    <a:lnTo>
                      <a:pt x="56" y="16"/>
                    </a:lnTo>
                    <a:lnTo>
                      <a:pt x="56" y="16"/>
                    </a:lnTo>
                    <a:lnTo>
                      <a:pt x="56" y="12"/>
                    </a:lnTo>
                    <a:lnTo>
                      <a:pt x="58" y="12"/>
                    </a:lnTo>
                    <a:lnTo>
                      <a:pt x="60" y="12"/>
                    </a:lnTo>
                    <a:lnTo>
                      <a:pt x="62" y="10"/>
                    </a:lnTo>
                    <a:lnTo>
                      <a:pt x="62" y="10"/>
                    </a:lnTo>
                    <a:lnTo>
                      <a:pt x="62" y="8"/>
                    </a:lnTo>
                    <a:lnTo>
                      <a:pt x="66" y="8"/>
                    </a:lnTo>
                    <a:lnTo>
                      <a:pt x="68" y="10"/>
                    </a:lnTo>
                    <a:lnTo>
                      <a:pt x="72" y="10"/>
                    </a:lnTo>
                    <a:lnTo>
                      <a:pt x="72" y="10"/>
                    </a:lnTo>
                    <a:lnTo>
                      <a:pt x="78" y="10"/>
                    </a:lnTo>
                    <a:lnTo>
                      <a:pt x="82" y="8"/>
                    </a:lnTo>
                    <a:lnTo>
                      <a:pt x="86" y="6"/>
                    </a:lnTo>
                    <a:lnTo>
                      <a:pt x="86" y="6"/>
                    </a:lnTo>
                    <a:lnTo>
                      <a:pt x="92" y="2"/>
                    </a:lnTo>
                    <a:lnTo>
                      <a:pt x="98" y="0"/>
                    </a:lnTo>
                    <a:lnTo>
                      <a:pt x="98" y="0"/>
                    </a:lnTo>
                    <a:lnTo>
                      <a:pt x="98" y="0"/>
                    </a:lnTo>
                    <a:lnTo>
                      <a:pt x="98" y="2"/>
                    </a:lnTo>
                    <a:lnTo>
                      <a:pt x="96" y="4"/>
                    </a:lnTo>
                    <a:lnTo>
                      <a:pt x="94" y="6"/>
                    </a:lnTo>
                    <a:lnTo>
                      <a:pt x="94" y="8"/>
                    </a:lnTo>
                    <a:lnTo>
                      <a:pt x="96" y="10"/>
                    </a:lnTo>
                    <a:lnTo>
                      <a:pt x="96" y="10"/>
                    </a:lnTo>
                    <a:lnTo>
                      <a:pt x="96" y="10"/>
                    </a:lnTo>
                    <a:lnTo>
                      <a:pt x="98" y="12"/>
                    </a:lnTo>
                    <a:lnTo>
                      <a:pt x="96" y="18"/>
                    </a:lnTo>
                    <a:lnTo>
                      <a:pt x="94" y="24"/>
                    </a:lnTo>
                    <a:lnTo>
                      <a:pt x="90" y="28"/>
                    </a:lnTo>
                    <a:lnTo>
                      <a:pt x="90" y="28"/>
                    </a:lnTo>
                    <a:lnTo>
                      <a:pt x="92" y="28"/>
                    </a:lnTo>
                    <a:lnTo>
                      <a:pt x="92" y="32"/>
                    </a:lnTo>
                    <a:lnTo>
                      <a:pt x="88" y="42"/>
                    </a:lnTo>
                    <a:lnTo>
                      <a:pt x="88" y="42"/>
                    </a:lnTo>
                    <a:lnTo>
                      <a:pt x="86" y="52"/>
                    </a:lnTo>
                    <a:lnTo>
                      <a:pt x="86" y="58"/>
                    </a:lnTo>
                    <a:lnTo>
                      <a:pt x="86" y="58"/>
                    </a:lnTo>
                    <a:lnTo>
                      <a:pt x="86" y="60"/>
                    </a:lnTo>
                    <a:lnTo>
                      <a:pt x="84" y="64"/>
                    </a:lnTo>
                    <a:lnTo>
                      <a:pt x="82" y="64"/>
                    </a:lnTo>
                    <a:lnTo>
                      <a:pt x="82" y="64"/>
                    </a:lnTo>
                    <a:lnTo>
                      <a:pt x="84" y="64"/>
                    </a:lnTo>
                    <a:lnTo>
                      <a:pt x="84" y="68"/>
                    </a:lnTo>
                    <a:lnTo>
                      <a:pt x="84" y="68"/>
                    </a:lnTo>
                    <a:lnTo>
                      <a:pt x="84" y="72"/>
                    </a:lnTo>
                    <a:lnTo>
                      <a:pt x="84" y="74"/>
                    </a:lnTo>
                    <a:lnTo>
                      <a:pt x="84" y="74"/>
                    </a:lnTo>
                    <a:lnTo>
                      <a:pt x="84" y="74"/>
                    </a:lnTo>
                    <a:lnTo>
                      <a:pt x="82" y="74"/>
                    </a:lnTo>
                    <a:lnTo>
                      <a:pt x="80" y="76"/>
                    </a:lnTo>
                    <a:lnTo>
                      <a:pt x="82" y="78"/>
                    </a:lnTo>
                    <a:lnTo>
                      <a:pt x="84" y="80"/>
                    </a:lnTo>
                    <a:lnTo>
                      <a:pt x="84" y="80"/>
                    </a:lnTo>
                    <a:lnTo>
                      <a:pt x="84" y="82"/>
                    </a:lnTo>
                    <a:lnTo>
                      <a:pt x="84" y="84"/>
                    </a:lnTo>
                    <a:lnTo>
                      <a:pt x="84" y="88"/>
                    </a:lnTo>
                    <a:lnTo>
                      <a:pt x="82" y="90"/>
                    </a:lnTo>
                    <a:lnTo>
                      <a:pt x="82" y="90"/>
                    </a:lnTo>
                    <a:lnTo>
                      <a:pt x="80" y="92"/>
                    </a:lnTo>
                    <a:lnTo>
                      <a:pt x="78" y="94"/>
                    </a:lnTo>
                    <a:lnTo>
                      <a:pt x="78" y="100"/>
                    </a:lnTo>
                    <a:lnTo>
                      <a:pt x="82" y="112"/>
                    </a:lnTo>
                    <a:lnTo>
                      <a:pt x="82" y="112"/>
                    </a:lnTo>
                    <a:lnTo>
                      <a:pt x="76" y="114"/>
                    </a:lnTo>
                    <a:lnTo>
                      <a:pt x="74" y="114"/>
                    </a:lnTo>
                    <a:lnTo>
                      <a:pt x="72" y="112"/>
                    </a:lnTo>
                    <a:lnTo>
                      <a:pt x="68" y="114"/>
                    </a:lnTo>
                    <a:lnTo>
                      <a:pt x="68" y="114"/>
                    </a:lnTo>
                    <a:lnTo>
                      <a:pt x="64" y="114"/>
                    </a:lnTo>
                    <a:lnTo>
                      <a:pt x="60" y="110"/>
                    </a:lnTo>
                    <a:lnTo>
                      <a:pt x="54" y="108"/>
                    </a:lnTo>
                    <a:lnTo>
                      <a:pt x="48" y="110"/>
                    </a:lnTo>
                    <a:lnTo>
                      <a:pt x="48" y="110"/>
                    </a:lnTo>
                    <a:lnTo>
                      <a:pt x="44" y="110"/>
                    </a:lnTo>
                    <a:lnTo>
                      <a:pt x="40" y="108"/>
                    </a:lnTo>
                    <a:lnTo>
                      <a:pt x="36" y="108"/>
                    </a:lnTo>
                    <a:lnTo>
                      <a:pt x="32" y="110"/>
                    </a:lnTo>
                    <a:lnTo>
                      <a:pt x="32" y="110"/>
                    </a:lnTo>
                    <a:lnTo>
                      <a:pt x="28" y="106"/>
                    </a:lnTo>
                    <a:lnTo>
                      <a:pt x="28" y="102"/>
                    </a:lnTo>
                    <a:lnTo>
                      <a:pt x="28" y="100"/>
                    </a:lnTo>
                    <a:lnTo>
                      <a:pt x="22" y="94"/>
                    </a:lnTo>
                    <a:lnTo>
                      <a:pt x="22" y="94"/>
                    </a:lnTo>
                    <a:lnTo>
                      <a:pt x="18" y="90"/>
                    </a:lnTo>
                    <a:lnTo>
                      <a:pt x="14" y="86"/>
                    </a:lnTo>
                    <a:lnTo>
                      <a:pt x="10" y="78"/>
                    </a:lnTo>
                    <a:lnTo>
                      <a:pt x="8" y="68"/>
                    </a:lnTo>
                    <a:lnTo>
                      <a:pt x="2" y="60"/>
                    </a:lnTo>
                    <a:lnTo>
                      <a:pt x="2" y="60"/>
                    </a:lnTo>
                    <a:lnTo>
                      <a:pt x="0" y="54"/>
                    </a:lnTo>
                    <a:lnTo>
                      <a:pt x="0" y="52"/>
                    </a:lnTo>
                    <a:lnTo>
                      <a:pt x="4" y="52"/>
                    </a:lnTo>
                    <a:lnTo>
                      <a:pt x="6" y="54"/>
                    </a:lnTo>
                    <a:lnTo>
                      <a:pt x="6" y="5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8" name="Guatemala">
                <a:extLst>
                  <a:ext uri="{FF2B5EF4-FFF2-40B4-BE49-F238E27FC236}">
                    <a16:creationId xmlns:a16="http://schemas.microsoft.com/office/drawing/2014/main" id="{CB23FEF9-BBF0-47FA-A395-86E35FB1F1F6}"/>
                  </a:ext>
                </a:extLst>
              </p:cNvPr>
              <p:cNvSpPr>
                <a:spLocks/>
              </p:cNvSpPr>
              <p:nvPr/>
            </p:nvSpPr>
            <p:spPr bwMode="auto">
              <a:xfrm>
                <a:off x="1250270" y="1958982"/>
                <a:ext cx="120864" cy="151560"/>
              </a:xfrm>
              <a:custGeom>
                <a:avLst/>
                <a:gdLst/>
                <a:ahLst/>
                <a:cxnLst>
                  <a:cxn ang="0">
                    <a:pos x="36" y="104"/>
                  </a:cxn>
                  <a:cxn ang="0">
                    <a:pos x="42" y="96"/>
                  </a:cxn>
                  <a:cxn ang="0">
                    <a:pos x="48" y="92"/>
                  </a:cxn>
                  <a:cxn ang="0">
                    <a:pos x="50" y="88"/>
                  </a:cxn>
                  <a:cxn ang="0">
                    <a:pos x="54" y="88"/>
                  </a:cxn>
                  <a:cxn ang="0">
                    <a:pos x="62" y="80"/>
                  </a:cxn>
                  <a:cxn ang="0">
                    <a:pos x="64" y="76"/>
                  </a:cxn>
                  <a:cxn ang="0">
                    <a:pos x="60" y="74"/>
                  </a:cxn>
                  <a:cxn ang="0">
                    <a:pos x="64" y="70"/>
                  </a:cxn>
                  <a:cxn ang="0">
                    <a:pos x="76" y="60"/>
                  </a:cxn>
                  <a:cxn ang="0">
                    <a:pos x="84" y="48"/>
                  </a:cxn>
                  <a:cxn ang="0">
                    <a:pos x="80" y="46"/>
                  </a:cxn>
                  <a:cxn ang="0">
                    <a:pos x="76" y="46"/>
                  </a:cxn>
                  <a:cxn ang="0">
                    <a:pos x="66" y="44"/>
                  </a:cxn>
                  <a:cxn ang="0">
                    <a:pos x="38" y="0"/>
                  </a:cxn>
                  <a:cxn ang="0">
                    <a:pos x="36" y="4"/>
                  </a:cxn>
                  <a:cxn ang="0">
                    <a:pos x="40" y="10"/>
                  </a:cxn>
                  <a:cxn ang="0">
                    <a:pos x="42" y="14"/>
                  </a:cxn>
                  <a:cxn ang="0">
                    <a:pos x="36" y="18"/>
                  </a:cxn>
                  <a:cxn ang="0">
                    <a:pos x="30" y="24"/>
                  </a:cxn>
                  <a:cxn ang="0">
                    <a:pos x="32" y="26"/>
                  </a:cxn>
                  <a:cxn ang="0">
                    <a:pos x="40" y="30"/>
                  </a:cxn>
                  <a:cxn ang="0">
                    <a:pos x="40" y="32"/>
                  </a:cxn>
                  <a:cxn ang="0">
                    <a:pos x="42" y="38"/>
                  </a:cxn>
                  <a:cxn ang="0">
                    <a:pos x="44" y="44"/>
                  </a:cxn>
                  <a:cxn ang="0">
                    <a:pos x="28" y="42"/>
                  </a:cxn>
                  <a:cxn ang="0">
                    <a:pos x="16" y="46"/>
                  </a:cxn>
                  <a:cxn ang="0">
                    <a:pos x="6" y="56"/>
                  </a:cxn>
                  <a:cxn ang="0">
                    <a:pos x="0" y="80"/>
                  </a:cxn>
                  <a:cxn ang="0">
                    <a:pos x="8" y="92"/>
                  </a:cxn>
                  <a:cxn ang="0">
                    <a:pos x="24" y="102"/>
                  </a:cxn>
                  <a:cxn ang="0">
                    <a:pos x="36" y="104"/>
                  </a:cxn>
                </a:cxnLst>
                <a:rect l="0" t="0" r="r" b="b"/>
                <a:pathLst>
                  <a:path w="84" h="104">
                    <a:moveTo>
                      <a:pt x="36" y="104"/>
                    </a:moveTo>
                    <a:lnTo>
                      <a:pt x="36" y="104"/>
                    </a:lnTo>
                    <a:lnTo>
                      <a:pt x="40" y="98"/>
                    </a:lnTo>
                    <a:lnTo>
                      <a:pt x="42" y="96"/>
                    </a:lnTo>
                    <a:lnTo>
                      <a:pt x="46" y="96"/>
                    </a:lnTo>
                    <a:lnTo>
                      <a:pt x="48" y="92"/>
                    </a:lnTo>
                    <a:lnTo>
                      <a:pt x="48" y="92"/>
                    </a:lnTo>
                    <a:lnTo>
                      <a:pt x="50" y="88"/>
                    </a:lnTo>
                    <a:lnTo>
                      <a:pt x="54" y="88"/>
                    </a:lnTo>
                    <a:lnTo>
                      <a:pt x="54" y="88"/>
                    </a:lnTo>
                    <a:lnTo>
                      <a:pt x="56" y="84"/>
                    </a:lnTo>
                    <a:lnTo>
                      <a:pt x="62" y="80"/>
                    </a:lnTo>
                    <a:lnTo>
                      <a:pt x="62" y="80"/>
                    </a:lnTo>
                    <a:lnTo>
                      <a:pt x="64" y="76"/>
                    </a:lnTo>
                    <a:lnTo>
                      <a:pt x="62" y="76"/>
                    </a:lnTo>
                    <a:lnTo>
                      <a:pt x="60" y="74"/>
                    </a:lnTo>
                    <a:lnTo>
                      <a:pt x="64" y="70"/>
                    </a:lnTo>
                    <a:lnTo>
                      <a:pt x="64" y="70"/>
                    </a:lnTo>
                    <a:lnTo>
                      <a:pt x="70" y="64"/>
                    </a:lnTo>
                    <a:lnTo>
                      <a:pt x="76" y="60"/>
                    </a:lnTo>
                    <a:lnTo>
                      <a:pt x="80" y="56"/>
                    </a:lnTo>
                    <a:lnTo>
                      <a:pt x="84" y="48"/>
                    </a:lnTo>
                    <a:lnTo>
                      <a:pt x="84" y="48"/>
                    </a:lnTo>
                    <a:lnTo>
                      <a:pt x="80" y="46"/>
                    </a:lnTo>
                    <a:lnTo>
                      <a:pt x="78" y="46"/>
                    </a:lnTo>
                    <a:lnTo>
                      <a:pt x="76" y="46"/>
                    </a:lnTo>
                    <a:lnTo>
                      <a:pt x="76" y="44"/>
                    </a:lnTo>
                    <a:lnTo>
                      <a:pt x="66" y="44"/>
                    </a:lnTo>
                    <a:lnTo>
                      <a:pt x="72" y="0"/>
                    </a:lnTo>
                    <a:lnTo>
                      <a:pt x="38" y="0"/>
                    </a:lnTo>
                    <a:lnTo>
                      <a:pt x="38" y="0"/>
                    </a:lnTo>
                    <a:lnTo>
                      <a:pt x="36" y="4"/>
                    </a:lnTo>
                    <a:lnTo>
                      <a:pt x="38" y="8"/>
                    </a:lnTo>
                    <a:lnTo>
                      <a:pt x="40" y="10"/>
                    </a:lnTo>
                    <a:lnTo>
                      <a:pt x="42" y="14"/>
                    </a:lnTo>
                    <a:lnTo>
                      <a:pt x="42" y="14"/>
                    </a:lnTo>
                    <a:lnTo>
                      <a:pt x="40" y="18"/>
                    </a:lnTo>
                    <a:lnTo>
                      <a:pt x="36" y="18"/>
                    </a:lnTo>
                    <a:lnTo>
                      <a:pt x="32" y="20"/>
                    </a:lnTo>
                    <a:lnTo>
                      <a:pt x="30" y="24"/>
                    </a:lnTo>
                    <a:lnTo>
                      <a:pt x="30" y="24"/>
                    </a:lnTo>
                    <a:lnTo>
                      <a:pt x="32" y="26"/>
                    </a:lnTo>
                    <a:lnTo>
                      <a:pt x="36" y="28"/>
                    </a:lnTo>
                    <a:lnTo>
                      <a:pt x="40" y="30"/>
                    </a:lnTo>
                    <a:lnTo>
                      <a:pt x="40" y="32"/>
                    </a:lnTo>
                    <a:lnTo>
                      <a:pt x="40" y="32"/>
                    </a:lnTo>
                    <a:lnTo>
                      <a:pt x="40" y="36"/>
                    </a:lnTo>
                    <a:lnTo>
                      <a:pt x="42" y="38"/>
                    </a:lnTo>
                    <a:lnTo>
                      <a:pt x="44" y="40"/>
                    </a:lnTo>
                    <a:lnTo>
                      <a:pt x="44" y="44"/>
                    </a:lnTo>
                    <a:lnTo>
                      <a:pt x="44" y="44"/>
                    </a:lnTo>
                    <a:lnTo>
                      <a:pt x="28" y="42"/>
                    </a:lnTo>
                    <a:lnTo>
                      <a:pt x="22" y="44"/>
                    </a:lnTo>
                    <a:lnTo>
                      <a:pt x="16" y="46"/>
                    </a:lnTo>
                    <a:lnTo>
                      <a:pt x="12" y="50"/>
                    </a:lnTo>
                    <a:lnTo>
                      <a:pt x="6" y="56"/>
                    </a:lnTo>
                    <a:lnTo>
                      <a:pt x="4" y="66"/>
                    </a:lnTo>
                    <a:lnTo>
                      <a:pt x="0" y="80"/>
                    </a:lnTo>
                    <a:lnTo>
                      <a:pt x="0" y="80"/>
                    </a:lnTo>
                    <a:lnTo>
                      <a:pt x="8" y="92"/>
                    </a:lnTo>
                    <a:lnTo>
                      <a:pt x="16" y="98"/>
                    </a:lnTo>
                    <a:lnTo>
                      <a:pt x="24" y="102"/>
                    </a:lnTo>
                    <a:lnTo>
                      <a:pt x="36" y="104"/>
                    </a:lnTo>
                    <a:lnTo>
                      <a:pt x="36" y="10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9" name="Freeform 30">
                <a:extLst>
                  <a:ext uri="{FF2B5EF4-FFF2-40B4-BE49-F238E27FC236}">
                    <a16:creationId xmlns:a16="http://schemas.microsoft.com/office/drawing/2014/main" id="{63C1A461-EC89-4F98-A469-1BA87B16197D}"/>
                  </a:ext>
                </a:extLst>
              </p:cNvPr>
              <p:cNvSpPr>
                <a:spLocks/>
              </p:cNvSpPr>
              <p:nvPr/>
            </p:nvSpPr>
            <p:spPr bwMode="auto">
              <a:xfrm>
                <a:off x="1874735" y="1871542"/>
                <a:ext cx="115109" cy="81610"/>
              </a:xfrm>
              <a:custGeom>
                <a:avLst/>
                <a:gdLst/>
                <a:ahLst/>
                <a:cxnLst>
                  <a:cxn ang="0">
                    <a:pos x="4" y="46"/>
                  </a:cxn>
                  <a:cxn ang="0">
                    <a:pos x="4" y="48"/>
                  </a:cxn>
                  <a:cxn ang="0">
                    <a:pos x="2" y="54"/>
                  </a:cxn>
                  <a:cxn ang="0">
                    <a:pos x="4" y="54"/>
                  </a:cxn>
                  <a:cxn ang="0">
                    <a:pos x="10" y="54"/>
                  </a:cxn>
                  <a:cxn ang="0">
                    <a:pos x="10" y="54"/>
                  </a:cxn>
                  <a:cxn ang="0">
                    <a:pos x="12" y="56"/>
                  </a:cxn>
                  <a:cxn ang="0">
                    <a:pos x="16" y="52"/>
                  </a:cxn>
                  <a:cxn ang="0">
                    <a:pos x="22" y="48"/>
                  </a:cxn>
                  <a:cxn ang="0">
                    <a:pos x="26" y="46"/>
                  </a:cxn>
                  <a:cxn ang="0">
                    <a:pos x="24" y="42"/>
                  </a:cxn>
                  <a:cxn ang="0">
                    <a:pos x="24" y="42"/>
                  </a:cxn>
                  <a:cxn ang="0">
                    <a:pos x="28" y="42"/>
                  </a:cxn>
                  <a:cxn ang="0">
                    <a:pos x="30" y="40"/>
                  </a:cxn>
                  <a:cxn ang="0">
                    <a:pos x="32" y="40"/>
                  </a:cxn>
                  <a:cxn ang="0">
                    <a:pos x="34" y="42"/>
                  </a:cxn>
                  <a:cxn ang="0">
                    <a:pos x="38" y="42"/>
                  </a:cxn>
                  <a:cxn ang="0">
                    <a:pos x="40" y="40"/>
                  </a:cxn>
                  <a:cxn ang="0">
                    <a:pos x="42" y="38"/>
                  </a:cxn>
                  <a:cxn ang="0">
                    <a:pos x="48" y="40"/>
                  </a:cxn>
                  <a:cxn ang="0">
                    <a:pos x="52" y="38"/>
                  </a:cxn>
                  <a:cxn ang="0">
                    <a:pos x="56" y="36"/>
                  </a:cxn>
                  <a:cxn ang="0">
                    <a:pos x="66" y="44"/>
                  </a:cxn>
                  <a:cxn ang="0">
                    <a:pos x="68" y="46"/>
                  </a:cxn>
                  <a:cxn ang="0">
                    <a:pos x="70" y="42"/>
                  </a:cxn>
                  <a:cxn ang="0">
                    <a:pos x="72" y="40"/>
                  </a:cxn>
                  <a:cxn ang="0">
                    <a:pos x="74" y="40"/>
                  </a:cxn>
                  <a:cxn ang="0">
                    <a:pos x="80" y="36"/>
                  </a:cxn>
                  <a:cxn ang="0">
                    <a:pos x="78" y="32"/>
                  </a:cxn>
                  <a:cxn ang="0">
                    <a:pos x="68" y="24"/>
                  </a:cxn>
                  <a:cxn ang="0">
                    <a:pos x="60" y="20"/>
                  </a:cxn>
                  <a:cxn ang="0">
                    <a:pos x="52" y="20"/>
                  </a:cxn>
                  <a:cxn ang="0">
                    <a:pos x="46" y="18"/>
                  </a:cxn>
                  <a:cxn ang="0">
                    <a:pos x="52" y="16"/>
                  </a:cxn>
                  <a:cxn ang="0">
                    <a:pos x="56" y="16"/>
                  </a:cxn>
                  <a:cxn ang="0">
                    <a:pos x="60" y="14"/>
                  </a:cxn>
                  <a:cxn ang="0">
                    <a:pos x="58" y="14"/>
                  </a:cxn>
                  <a:cxn ang="0">
                    <a:pos x="48" y="12"/>
                  </a:cxn>
                  <a:cxn ang="0">
                    <a:pos x="48" y="10"/>
                  </a:cxn>
                  <a:cxn ang="0">
                    <a:pos x="46" y="6"/>
                  </a:cxn>
                  <a:cxn ang="0">
                    <a:pos x="42" y="6"/>
                  </a:cxn>
                  <a:cxn ang="0">
                    <a:pos x="38" y="6"/>
                  </a:cxn>
                  <a:cxn ang="0">
                    <a:pos x="32" y="4"/>
                  </a:cxn>
                  <a:cxn ang="0">
                    <a:pos x="28" y="2"/>
                  </a:cxn>
                  <a:cxn ang="0">
                    <a:pos x="24" y="0"/>
                  </a:cxn>
                  <a:cxn ang="0">
                    <a:pos x="20" y="2"/>
                  </a:cxn>
                  <a:cxn ang="0">
                    <a:pos x="14" y="0"/>
                  </a:cxn>
                  <a:cxn ang="0">
                    <a:pos x="12" y="2"/>
                  </a:cxn>
                  <a:cxn ang="0">
                    <a:pos x="8" y="4"/>
                  </a:cxn>
                  <a:cxn ang="0">
                    <a:pos x="8" y="12"/>
                  </a:cxn>
                  <a:cxn ang="0">
                    <a:pos x="8" y="14"/>
                  </a:cxn>
                  <a:cxn ang="0">
                    <a:pos x="10" y="18"/>
                  </a:cxn>
                  <a:cxn ang="0">
                    <a:pos x="8" y="20"/>
                  </a:cxn>
                  <a:cxn ang="0">
                    <a:pos x="6" y="24"/>
                  </a:cxn>
                  <a:cxn ang="0">
                    <a:pos x="8" y="32"/>
                  </a:cxn>
                  <a:cxn ang="0">
                    <a:pos x="4" y="36"/>
                  </a:cxn>
                  <a:cxn ang="0">
                    <a:pos x="2" y="38"/>
                  </a:cxn>
                  <a:cxn ang="0">
                    <a:pos x="4" y="46"/>
                  </a:cxn>
                </a:cxnLst>
                <a:rect l="0" t="0" r="r" b="b"/>
                <a:pathLst>
                  <a:path w="80" h="56">
                    <a:moveTo>
                      <a:pt x="4" y="46"/>
                    </a:moveTo>
                    <a:lnTo>
                      <a:pt x="4" y="46"/>
                    </a:lnTo>
                    <a:lnTo>
                      <a:pt x="4" y="48"/>
                    </a:lnTo>
                    <a:lnTo>
                      <a:pt x="4" y="48"/>
                    </a:lnTo>
                    <a:lnTo>
                      <a:pt x="4" y="52"/>
                    </a:lnTo>
                    <a:lnTo>
                      <a:pt x="2" y="54"/>
                    </a:lnTo>
                    <a:lnTo>
                      <a:pt x="4" y="54"/>
                    </a:lnTo>
                    <a:lnTo>
                      <a:pt x="4" y="54"/>
                    </a:lnTo>
                    <a:lnTo>
                      <a:pt x="8" y="54"/>
                    </a:lnTo>
                    <a:lnTo>
                      <a:pt x="10" y="54"/>
                    </a:lnTo>
                    <a:lnTo>
                      <a:pt x="10" y="54"/>
                    </a:lnTo>
                    <a:lnTo>
                      <a:pt x="10" y="54"/>
                    </a:lnTo>
                    <a:lnTo>
                      <a:pt x="10" y="56"/>
                    </a:lnTo>
                    <a:lnTo>
                      <a:pt x="12" y="56"/>
                    </a:lnTo>
                    <a:lnTo>
                      <a:pt x="16" y="52"/>
                    </a:lnTo>
                    <a:lnTo>
                      <a:pt x="16" y="52"/>
                    </a:lnTo>
                    <a:lnTo>
                      <a:pt x="18" y="50"/>
                    </a:lnTo>
                    <a:lnTo>
                      <a:pt x="22" y="48"/>
                    </a:lnTo>
                    <a:lnTo>
                      <a:pt x="22" y="48"/>
                    </a:lnTo>
                    <a:lnTo>
                      <a:pt x="26" y="46"/>
                    </a:lnTo>
                    <a:lnTo>
                      <a:pt x="26" y="44"/>
                    </a:lnTo>
                    <a:lnTo>
                      <a:pt x="24" y="42"/>
                    </a:lnTo>
                    <a:lnTo>
                      <a:pt x="24" y="42"/>
                    </a:lnTo>
                    <a:lnTo>
                      <a:pt x="24" y="42"/>
                    </a:lnTo>
                    <a:lnTo>
                      <a:pt x="26" y="42"/>
                    </a:lnTo>
                    <a:lnTo>
                      <a:pt x="28" y="42"/>
                    </a:lnTo>
                    <a:lnTo>
                      <a:pt x="30" y="40"/>
                    </a:lnTo>
                    <a:lnTo>
                      <a:pt x="30" y="40"/>
                    </a:lnTo>
                    <a:lnTo>
                      <a:pt x="30" y="40"/>
                    </a:lnTo>
                    <a:lnTo>
                      <a:pt x="32" y="40"/>
                    </a:lnTo>
                    <a:lnTo>
                      <a:pt x="32" y="42"/>
                    </a:lnTo>
                    <a:lnTo>
                      <a:pt x="34" y="42"/>
                    </a:lnTo>
                    <a:lnTo>
                      <a:pt x="34" y="42"/>
                    </a:lnTo>
                    <a:lnTo>
                      <a:pt x="38" y="42"/>
                    </a:lnTo>
                    <a:lnTo>
                      <a:pt x="40" y="42"/>
                    </a:lnTo>
                    <a:lnTo>
                      <a:pt x="40" y="40"/>
                    </a:lnTo>
                    <a:lnTo>
                      <a:pt x="40" y="40"/>
                    </a:lnTo>
                    <a:lnTo>
                      <a:pt x="42" y="38"/>
                    </a:lnTo>
                    <a:lnTo>
                      <a:pt x="44" y="38"/>
                    </a:lnTo>
                    <a:lnTo>
                      <a:pt x="48" y="40"/>
                    </a:lnTo>
                    <a:lnTo>
                      <a:pt x="48" y="40"/>
                    </a:lnTo>
                    <a:lnTo>
                      <a:pt x="52" y="38"/>
                    </a:lnTo>
                    <a:lnTo>
                      <a:pt x="56" y="36"/>
                    </a:lnTo>
                    <a:lnTo>
                      <a:pt x="56" y="36"/>
                    </a:lnTo>
                    <a:lnTo>
                      <a:pt x="62" y="40"/>
                    </a:lnTo>
                    <a:lnTo>
                      <a:pt x="66" y="44"/>
                    </a:lnTo>
                    <a:lnTo>
                      <a:pt x="66" y="44"/>
                    </a:lnTo>
                    <a:lnTo>
                      <a:pt x="68" y="46"/>
                    </a:lnTo>
                    <a:lnTo>
                      <a:pt x="68" y="44"/>
                    </a:lnTo>
                    <a:lnTo>
                      <a:pt x="70" y="42"/>
                    </a:lnTo>
                    <a:lnTo>
                      <a:pt x="70" y="42"/>
                    </a:lnTo>
                    <a:lnTo>
                      <a:pt x="72" y="40"/>
                    </a:lnTo>
                    <a:lnTo>
                      <a:pt x="74" y="40"/>
                    </a:lnTo>
                    <a:lnTo>
                      <a:pt x="74" y="40"/>
                    </a:lnTo>
                    <a:lnTo>
                      <a:pt x="78" y="40"/>
                    </a:lnTo>
                    <a:lnTo>
                      <a:pt x="80" y="36"/>
                    </a:lnTo>
                    <a:lnTo>
                      <a:pt x="80" y="34"/>
                    </a:lnTo>
                    <a:lnTo>
                      <a:pt x="78" y="32"/>
                    </a:lnTo>
                    <a:lnTo>
                      <a:pt x="78" y="32"/>
                    </a:lnTo>
                    <a:lnTo>
                      <a:pt x="68" y="24"/>
                    </a:lnTo>
                    <a:lnTo>
                      <a:pt x="68" y="24"/>
                    </a:lnTo>
                    <a:lnTo>
                      <a:pt x="60" y="20"/>
                    </a:lnTo>
                    <a:lnTo>
                      <a:pt x="52" y="20"/>
                    </a:lnTo>
                    <a:lnTo>
                      <a:pt x="52" y="20"/>
                    </a:lnTo>
                    <a:lnTo>
                      <a:pt x="50" y="18"/>
                    </a:lnTo>
                    <a:lnTo>
                      <a:pt x="46" y="18"/>
                    </a:lnTo>
                    <a:lnTo>
                      <a:pt x="46" y="18"/>
                    </a:lnTo>
                    <a:lnTo>
                      <a:pt x="52" y="16"/>
                    </a:lnTo>
                    <a:lnTo>
                      <a:pt x="56" y="16"/>
                    </a:lnTo>
                    <a:lnTo>
                      <a:pt x="56" y="16"/>
                    </a:lnTo>
                    <a:lnTo>
                      <a:pt x="58" y="16"/>
                    </a:lnTo>
                    <a:lnTo>
                      <a:pt x="60" y="14"/>
                    </a:lnTo>
                    <a:lnTo>
                      <a:pt x="58" y="14"/>
                    </a:lnTo>
                    <a:lnTo>
                      <a:pt x="58" y="14"/>
                    </a:lnTo>
                    <a:lnTo>
                      <a:pt x="52" y="12"/>
                    </a:lnTo>
                    <a:lnTo>
                      <a:pt x="48" y="12"/>
                    </a:lnTo>
                    <a:lnTo>
                      <a:pt x="48" y="12"/>
                    </a:lnTo>
                    <a:lnTo>
                      <a:pt x="48" y="10"/>
                    </a:lnTo>
                    <a:lnTo>
                      <a:pt x="48" y="8"/>
                    </a:lnTo>
                    <a:lnTo>
                      <a:pt x="46" y="6"/>
                    </a:lnTo>
                    <a:lnTo>
                      <a:pt x="46" y="6"/>
                    </a:lnTo>
                    <a:lnTo>
                      <a:pt x="42" y="6"/>
                    </a:lnTo>
                    <a:lnTo>
                      <a:pt x="38" y="6"/>
                    </a:lnTo>
                    <a:lnTo>
                      <a:pt x="38" y="6"/>
                    </a:lnTo>
                    <a:lnTo>
                      <a:pt x="34" y="4"/>
                    </a:lnTo>
                    <a:lnTo>
                      <a:pt x="32" y="4"/>
                    </a:lnTo>
                    <a:lnTo>
                      <a:pt x="32" y="4"/>
                    </a:lnTo>
                    <a:lnTo>
                      <a:pt x="28" y="2"/>
                    </a:lnTo>
                    <a:lnTo>
                      <a:pt x="26" y="0"/>
                    </a:lnTo>
                    <a:lnTo>
                      <a:pt x="24" y="0"/>
                    </a:lnTo>
                    <a:lnTo>
                      <a:pt x="24" y="0"/>
                    </a:lnTo>
                    <a:lnTo>
                      <a:pt x="20" y="2"/>
                    </a:lnTo>
                    <a:lnTo>
                      <a:pt x="18" y="0"/>
                    </a:lnTo>
                    <a:lnTo>
                      <a:pt x="14" y="0"/>
                    </a:lnTo>
                    <a:lnTo>
                      <a:pt x="12" y="2"/>
                    </a:lnTo>
                    <a:lnTo>
                      <a:pt x="12" y="2"/>
                    </a:lnTo>
                    <a:lnTo>
                      <a:pt x="8" y="4"/>
                    </a:lnTo>
                    <a:lnTo>
                      <a:pt x="8" y="4"/>
                    </a:lnTo>
                    <a:lnTo>
                      <a:pt x="10" y="8"/>
                    </a:lnTo>
                    <a:lnTo>
                      <a:pt x="8" y="12"/>
                    </a:lnTo>
                    <a:lnTo>
                      <a:pt x="8" y="12"/>
                    </a:lnTo>
                    <a:lnTo>
                      <a:pt x="8" y="14"/>
                    </a:lnTo>
                    <a:lnTo>
                      <a:pt x="8" y="16"/>
                    </a:lnTo>
                    <a:lnTo>
                      <a:pt x="10" y="18"/>
                    </a:lnTo>
                    <a:lnTo>
                      <a:pt x="8" y="20"/>
                    </a:lnTo>
                    <a:lnTo>
                      <a:pt x="8" y="20"/>
                    </a:lnTo>
                    <a:lnTo>
                      <a:pt x="6" y="22"/>
                    </a:lnTo>
                    <a:lnTo>
                      <a:pt x="6" y="24"/>
                    </a:lnTo>
                    <a:lnTo>
                      <a:pt x="8" y="28"/>
                    </a:lnTo>
                    <a:lnTo>
                      <a:pt x="8" y="32"/>
                    </a:lnTo>
                    <a:lnTo>
                      <a:pt x="4" y="36"/>
                    </a:lnTo>
                    <a:lnTo>
                      <a:pt x="4" y="36"/>
                    </a:lnTo>
                    <a:lnTo>
                      <a:pt x="0" y="36"/>
                    </a:lnTo>
                    <a:lnTo>
                      <a:pt x="2" y="38"/>
                    </a:lnTo>
                    <a:lnTo>
                      <a:pt x="4" y="42"/>
                    </a:lnTo>
                    <a:lnTo>
                      <a:pt x="4" y="46"/>
                    </a:lnTo>
                    <a:lnTo>
                      <a:pt x="4" y="4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20" name="Jamaica">
                <a:extLst>
                  <a:ext uri="{FF2B5EF4-FFF2-40B4-BE49-F238E27FC236}">
                    <a16:creationId xmlns:a16="http://schemas.microsoft.com/office/drawing/2014/main" id="{32692AB2-73A7-4270-B716-728820F27AEB}"/>
                  </a:ext>
                </a:extLst>
              </p:cNvPr>
              <p:cNvSpPr>
                <a:spLocks/>
              </p:cNvSpPr>
              <p:nvPr/>
            </p:nvSpPr>
            <p:spPr bwMode="auto">
              <a:xfrm>
                <a:off x="1679051" y="1924005"/>
                <a:ext cx="71943" cy="32060"/>
              </a:xfrm>
              <a:custGeom>
                <a:avLst/>
                <a:gdLst/>
                <a:ahLst/>
                <a:cxnLst>
                  <a:cxn ang="0">
                    <a:pos x="24" y="22"/>
                  </a:cxn>
                  <a:cxn ang="0">
                    <a:pos x="24" y="22"/>
                  </a:cxn>
                  <a:cxn ang="0">
                    <a:pos x="22" y="18"/>
                  </a:cxn>
                  <a:cxn ang="0">
                    <a:pos x="18" y="16"/>
                  </a:cxn>
                  <a:cxn ang="0">
                    <a:pos x="18" y="16"/>
                  </a:cxn>
                  <a:cxn ang="0">
                    <a:pos x="16" y="16"/>
                  </a:cxn>
                  <a:cxn ang="0">
                    <a:pos x="14" y="14"/>
                  </a:cxn>
                  <a:cxn ang="0">
                    <a:pos x="12" y="10"/>
                  </a:cxn>
                  <a:cxn ang="0">
                    <a:pos x="12" y="10"/>
                  </a:cxn>
                  <a:cxn ang="0">
                    <a:pos x="10" y="8"/>
                  </a:cxn>
                  <a:cxn ang="0">
                    <a:pos x="6" y="6"/>
                  </a:cxn>
                  <a:cxn ang="0">
                    <a:pos x="6" y="6"/>
                  </a:cxn>
                  <a:cxn ang="0">
                    <a:pos x="2" y="4"/>
                  </a:cxn>
                  <a:cxn ang="0">
                    <a:pos x="0" y="4"/>
                  </a:cxn>
                  <a:cxn ang="0">
                    <a:pos x="2" y="2"/>
                  </a:cxn>
                  <a:cxn ang="0">
                    <a:pos x="2" y="2"/>
                  </a:cxn>
                  <a:cxn ang="0">
                    <a:pos x="10" y="0"/>
                  </a:cxn>
                  <a:cxn ang="0">
                    <a:pos x="14" y="0"/>
                  </a:cxn>
                  <a:cxn ang="0">
                    <a:pos x="14" y="0"/>
                  </a:cxn>
                  <a:cxn ang="0">
                    <a:pos x="16" y="0"/>
                  </a:cxn>
                  <a:cxn ang="0">
                    <a:pos x="22" y="0"/>
                  </a:cxn>
                  <a:cxn ang="0">
                    <a:pos x="22" y="0"/>
                  </a:cxn>
                  <a:cxn ang="0">
                    <a:pos x="34" y="2"/>
                  </a:cxn>
                  <a:cxn ang="0">
                    <a:pos x="34" y="2"/>
                  </a:cxn>
                  <a:cxn ang="0">
                    <a:pos x="38" y="6"/>
                  </a:cxn>
                  <a:cxn ang="0">
                    <a:pos x="40" y="8"/>
                  </a:cxn>
                  <a:cxn ang="0">
                    <a:pos x="44" y="10"/>
                  </a:cxn>
                  <a:cxn ang="0">
                    <a:pos x="44" y="10"/>
                  </a:cxn>
                  <a:cxn ang="0">
                    <a:pos x="48" y="12"/>
                  </a:cxn>
                  <a:cxn ang="0">
                    <a:pos x="50" y="14"/>
                  </a:cxn>
                  <a:cxn ang="0">
                    <a:pos x="50" y="14"/>
                  </a:cxn>
                  <a:cxn ang="0">
                    <a:pos x="48" y="16"/>
                  </a:cxn>
                  <a:cxn ang="0">
                    <a:pos x="44" y="16"/>
                  </a:cxn>
                  <a:cxn ang="0">
                    <a:pos x="44" y="16"/>
                  </a:cxn>
                  <a:cxn ang="0">
                    <a:pos x="40" y="18"/>
                  </a:cxn>
                  <a:cxn ang="0">
                    <a:pos x="34" y="18"/>
                  </a:cxn>
                  <a:cxn ang="0">
                    <a:pos x="34" y="18"/>
                  </a:cxn>
                  <a:cxn ang="0">
                    <a:pos x="32" y="16"/>
                  </a:cxn>
                  <a:cxn ang="0">
                    <a:pos x="32" y="18"/>
                  </a:cxn>
                  <a:cxn ang="0">
                    <a:pos x="32" y="18"/>
                  </a:cxn>
                  <a:cxn ang="0">
                    <a:pos x="30" y="20"/>
                  </a:cxn>
                  <a:cxn ang="0">
                    <a:pos x="28" y="18"/>
                  </a:cxn>
                  <a:cxn ang="0">
                    <a:pos x="28" y="18"/>
                  </a:cxn>
                  <a:cxn ang="0">
                    <a:pos x="26" y="18"/>
                  </a:cxn>
                  <a:cxn ang="0">
                    <a:pos x="26" y="20"/>
                  </a:cxn>
                  <a:cxn ang="0">
                    <a:pos x="26" y="20"/>
                  </a:cxn>
                  <a:cxn ang="0">
                    <a:pos x="26" y="22"/>
                  </a:cxn>
                  <a:cxn ang="0">
                    <a:pos x="24" y="22"/>
                  </a:cxn>
                  <a:cxn ang="0">
                    <a:pos x="24" y="22"/>
                  </a:cxn>
                </a:cxnLst>
                <a:rect l="0" t="0" r="r" b="b"/>
                <a:pathLst>
                  <a:path w="50" h="22">
                    <a:moveTo>
                      <a:pt x="24" y="22"/>
                    </a:moveTo>
                    <a:lnTo>
                      <a:pt x="24" y="22"/>
                    </a:lnTo>
                    <a:lnTo>
                      <a:pt x="22" y="18"/>
                    </a:lnTo>
                    <a:lnTo>
                      <a:pt x="18" y="16"/>
                    </a:lnTo>
                    <a:lnTo>
                      <a:pt x="18" y="16"/>
                    </a:lnTo>
                    <a:lnTo>
                      <a:pt x="16" y="16"/>
                    </a:lnTo>
                    <a:lnTo>
                      <a:pt x="14" y="14"/>
                    </a:lnTo>
                    <a:lnTo>
                      <a:pt x="12" y="10"/>
                    </a:lnTo>
                    <a:lnTo>
                      <a:pt x="12" y="10"/>
                    </a:lnTo>
                    <a:lnTo>
                      <a:pt x="10" y="8"/>
                    </a:lnTo>
                    <a:lnTo>
                      <a:pt x="6" y="6"/>
                    </a:lnTo>
                    <a:lnTo>
                      <a:pt x="6" y="6"/>
                    </a:lnTo>
                    <a:lnTo>
                      <a:pt x="2" y="4"/>
                    </a:lnTo>
                    <a:lnTo>
                      <a:pt x="0" y="4"/>
                    </a:lnTo>
                    <a:lnTo>
                      <a:pt x="2" y="2"/>
                    </a:lnTo>
                    <a:lnTo>
                      <a:pt x="2" y="2"/>
                    </a:lnTo>
                    <a:lnTo>
                      <a:pt x="10" y="0"/>
                    </a:lnTo>
                    <a:lnTo>
                      <a:pt x="14" y="0"/>
                    </a:lnTo>
                    <a:lnTo>
                      <a:pt x="14" y="0"/>
                    </a:lnTo>
                    <a:lnTo>
                      <a:pt x="16" y="0"/>
                    </a:lnTo>
                    <a:lnTo>
                      <a:pt x="22" y="0"/>
                    </a:lnTo>
                    <a:lnTo>
                      <a:pt x="22" y="0"/>
                    </a:lnTo>
                    <a:lnTo>
                      <a:pt x="34" y="2"/>
                    </a:lnTo>
                    <a:lnTo>
                      <a:pt x="34" y="2"/>
                    </a:lnTo>
                    <a:lnTo>
                      <a:pt x="38" y="6"/>
                    </a:lnTo>
                    <a:lnTo>
                      <a:pt x="40" y="8"/>
                    </a:lnTo>
                    <a:lnTo>
                      <a:pt x="44" y="10"/>
                    </a:lnTo>
                    <a:lnTo>
                      <a:pt x="44" y="10"/>
                    </a:lnTo>
                    <a:lnTo>
                      <a:pt x="48" y="12"/>
                    </a:lnTo>
                    <a:lnTo>
                      <a:pt x="50" y="14"/>
                    </a:lnTo>
                    <a:lnTo>
                      <a:pt x="50" y="14"/>
                    </a:lnTo>
                    <a:lnTo>
                      <a:pt x="48" y="16"/>
                    </a:lnTo>
                    <a:lnTo>
                      <a:pt x="44" y="16"/>
                    </a:lnTo>
                    <a:lnTo>
                      <a:pt x="44" y="16"/>
                    </a:lnTo>
                    <a:lnTo>
                      <a:pt x="40" y="18"/>
                    </a:lnTo>
                    <a:lnTo>
                      <a:pt x="34" y="18"/>
                    </a:lnTo>
                    <a:lnTo>
                      <a:pt x="34" y="18"/>
                    </a:lnTo>
                    <a:lnTo>
                      <a:pt x="32" y="16"/>
                    </a:lnTo>
                    <a:lnTo>
                      <a:pt x="32" y="18"/>
                    </a:lnTo>
                    <a:lnTo>
                      <a:pt x="32" y="18"/>
                    </a:lnTo>
                    <a:lnTo>
                      <a:pt x="30" y="20"/>
                    </a:lnTo>
                    <a:lnTo>
                      <a:pt x="28" y="18"/>
                    </a:lnTo>
                    <a:lnTo>
                      <a:pt x="28" y="18"/>
                    </a:lnTo>
                    <a:lnTo>
                      <a:pt x="26" y="18"/>
                    </a:lnTo>
                    <a:lnTo>
                      <a:pt x="26" y="20"/>
                    </a:lnTo>
                    <a:lnTo>
                      <a:pt x="26" y="20"/>
                    </a:lnTo>
                    <a:lnTo>
                      <a:pt x="26" y="22"/>
                    </a:lnTo>
                    <a:lnTo>
                      <a:pt x="24" y="22"/>
                    </a:lnTo>
                    <a:lnTo>
                      <a:pt x="24" y="2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21" name="belize">
                <a:extLst>
                  <a:ext uri="{FF2B5EF4-FFF2-40B4-BE49-F238E27FC236}">
                    <a16:creationId xmlns:a16="http://schemas.microsoft.com/office/drawing/2014/main" id="{19C1CF72-903E-451C-A196-BDC3B1809D9F}"/>
                  </a:ext>
                </a:extLst>
              </p:cNvPr>
              <p:cNvSpPr>
                <a:spLocks/>
              </p:cNvSpPr>
              <p:nvPr/>
            </p:nvSpPr>
            <p:spPr bwMode="auto">
              <a:xfrm>
                <a:off x="1345236" y="1938578"/>
                <a:ext cx="48922" cy="84523"/>
              </a:xfrm>
              <a:custGeom>
                <a:avLst/>
                <a:gdLst/>
                <a:ahLst/>
                <a:cxnLst>
                  <a:cxn ang="0">
                    <a:pos x="6" y="14"/>
                  </a:cxn>
                  <a:cxn ang="0">
                    <a:pos x="6" y="14"/>
                  </a:cxn>
                  <a:cxn ang="0">
                    <a:pos x="10" y="10"/>
                  </a:cxn>
                  <a:cxn ang="0">
                    <a:pos x="12" y="10"/>
                  </a:cxn>
                  <a:cxn ang="0">
                    <a:pos x="14" y="12"/>
                  </a:cxn>
                  <a:cxn ang="0">
                    <a:pos x="16" y="12"/>
                  </a:cxn>
                  <a:cxn ang="0">
                    <a:pos x="18" y="12"/>
                  </a:cxn>
                  <a:cxn ang="0">
                    <a:pos x="22" y="8"/>
                  </a:cxn>
                  <a:cxn ang="0">
                    <a:pos x="30" y="0"/>
                  </a:cxn>
                  <a:cxn ang="0">
                    <a:pos x="30" y="0"/>
                  </a:cxn>
                  <a:cxn ang="0">
                    <a:pos x="34" y="0"/>
                  </a:cxn>
                  <a:cxn ang="0">
                    <a:pos x="34" y="2"/>
                  </a:cxn>
                  <a:cxn ang="0">
                    <a:pos x="34" y="8"/>
                  </a:cxn>
                  <a:cxn ang="0">
                    <a:pos x="30" y="16"/>
                  </a:cxn>
                  <a:cxn ang="0">
                    <a:pos x="30" y="24"/>
                  </a:cxn>
                  <a:cxn ang="0">
                    <a:pos x="30" y="24"/>
                  </a:cxn>
                  <a:cxn ang="0">
                    <a:pos x="28" y="30"/>
                  </a:cxn>
                  <a:cxn ang="0">
                    <a:pos x="26" y="34"/>
                  </a:cxn>
                  <a:cxn ang="0">
                    <a:pos x="18" y="46"/>
                  </a:cxn>
                  <a:cxn ang="0">
                    <a:pos x="18" y="46"/>
                  </a:cxn>
                  <a:cxn ang="0">
                    <a:pos x="16" y="50"/>
                  </a:cxn>
                  <a:cxn ang="0">
                    <a:pos x="12" y="52"/>
                  </a:cxn>
                  <a:cxn ang="0">
                    <a:pos x="10" y="54"/>
                  </a:cxn>
                  <a:cxn ang="0">
                    <a:pos x="10" y="58"/>
                  </a:cxn>
                  <a:cxn ang="0">
                    <a:pos x="0" y="58"/>
                  </a:cxn>
                  <a:cxn ang="0">
                    <a:pos x="6" y="14"/>
                  </a:cxn>
                  <a:cxn ang="0">
                    <a:pos x="6" y="14"/>
                  </a:cxn>
                </a:cxnLst>
                <a:rect l="0" t="0" r="r" b="b"/>
                <a:pathLst>
                  <a:path w="34" h="58">
                    <a:moveTo>
                      <a:pt x="6" y="14"/>
                    </a:moveTo>
                    <a:lnTo>
                      <a:pt x="6" y="14"/>
                    </a:lnTo>
                    <a:lnTo>
                      <a:pt x="10" y="10"/>
                    </a:lnTo>
                    <a:lnTo>
                      <a:pt x="12" y="10"/>
                    </a:lnTo>
                    <a:lnTo>
                      <a:pt x="14" y="12"/>
                    </a:lnTo>
                    <a:lnTo>
                      <a:pt x="16" y="12"/>
                    </a:lnTo>
                    <a:lnTo>
                      <a:pt x="18" y="12"/>
                    </a:lnTo>
                    <a:lnTo>
                      <a:pt x="22" y="8"/>
                    </a:lnTo>
                    <a:lnTo>
                      <a:pt x="30" y="0"/>
                    </a:lnTo>
                    <a:lnTo>
                      <a:pt x="30" y="0"/>
                    </a:lnTo>
                    <a:lnTo>
                      <a:pt x="34" y="0"/>
                    </a:lnTo>
                    <a:lnTo>
                      <a:pt x="34" y="2"/>
                    </a:lnTo>
                    <a:lnTo>
                      <a:pt x="34" y="8"/>
                    </a:lnTo>
                    <a:lnTo>
                      <a:pt x="30" y="16"/>
                    </a:lnTo>
                    <a:lnTo>
                      <a:pt x="30" y="24"/>
                    </a:lnTo>
                    <a:lnTo>
                      <a:pt x="30" y="24"/>
                    </a:lnTo>
                    <a:lnTo>
                      <a:pt x="28" y="30"/>
                    </a:lnTo>
                    <a:lnTo>
                      <a:pt x="26" y="34"/>
                    </a:lnTo>
                    <a:lnTo>
                      <a:pt x="18" y="46"/>
                    </a:lnTo>
                    <a:lnTo>
                      <a:pt x="18" y="46"/>
                    </a:lnTo>
                    <a:lnTo>
                      <a:pt x="16" y="50"/>
                    </a:lnTo>
                    <a:lnTo>
                      <a:pt x="12" y="52"/>
                    </a:lnTo>
                    <a:lnTo>
                      <a:pt x="10" y="54"/>
                    </a:lnTo>
                    <a:lnTo>
                      <a:pt x="10" y="58"/>
                    </a:lnTo>
                    <a:lnTo>
                      <a:pt x="0" y="58"/>
                    </a:lnTo>
                    <a:lnTo>
                      <a:pt x="6" y="14"/>
                    </a:lnTo>
                    <a:lnTo>
                      <a:pt x="6" y="1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22" name="Freeform 466">
                <a:extLst>
                  <a:ext uri="{FF2B5EF4-FFF2-40B4-BE49-F238E27FC236}">
                    <a16:creationId xmlns:a16="http://schemas.microsoft.com/office/drawing/2014/main" id="{1012AB8A-EE49-49DA-8FB1-82227FDDAED3}"/>
                  </a:ext>
                </a:extLst>
              </p:cNvPr>
              <p:cNvSpPr>
                <a:spLocks/>
              </p:cNvSpPr>
              <p:nvPr/>
            </p:nvSpPr>
            <p:spPr bwMode="auto">
              <a:xfrm>
                <a:off x="4913601" y="2702214"/>
                <a:ext cx="60433" cy="87440"/>
              </a:xfrm>
              <a:custGeom>
                <a:avLst/>
                <a:gdLst/>
                <a:ahLst/>
                <a:cxnLst>
                  <a:cxn ang="0">
                    <a:pos x="14" y="42"/>
                  </a:cxn>
                  <a:cxn ang="0">
                    <a:pos x="14" y="42"/>
                  </a:cxn>
                  <a:cxn ang="0">
                    <a:pos x="16" y="56"/>
                  </a:cxn>
                  <a:cxn ang="0">
                    <a:pos x="20" y="60"/>
                  </a:cxn>
                  <a:cxn ang="0">
                    <a:pos x="20" y="60"/>
                  </a:cxn>
                  <a:cxn ang="0">
                    <a:pos x="28" y="50"/>
                  </a:cxn>
                  <a:cxn ang="0">
                    <a:pos x="34" y="42"/>
                  </a:cxn>
                  <a:cxn ang="0">
                    <a:pos x="36" y="36"/>
                  </a:cxn>
                  <a:cxn ang="0">
                    <a:pos x="38" y="30"/>
                  </a:cxn>
                  <a:cxn ang="0">
                    <a:pos x="38" y="30"/>
                  </a:cxn>
                  <a:cxn ang="0">
                    <a:pos x="38" y="26"/>
                  </a:cxn>
                  <a:cxn ang="0">
                    <a:pos x="40" y="24"/>
                  </a:cxn>
                  <a:cxn ang="0">
                    <a:pos x="42" y="20"/>
                  </a:cxn>
                  <a:cxn ang="0">
                    <a:pos x="42" y="14"/>
                  </a:cxn>
                  <a:cxn ang="0">
                    <a:pos x="42" y="14"/>
                  </a:cxn>
                  <a:cxn ang="0">
                    <a:pos x="40" y="14"/>
                  </a:cxn>
                  <a:cxn ang="0">
                    <a:pos x="38" y="12"/>
                  </a:cxn>
                  <a:cxn ang="0">
                    <a:pos x="32" y="12"/>
                  </a:cxn>
                  <a:cxn ang="0">
                    <a:pos x="30" y="10"/>
                  </a:cxn>
                  <a:cxn ang="0">
                    <a:pos x="28" y="8"/>
                  </a:cxn>
                  <a:cxn ang="0">
                    <a:pos x="28" y="6"/>
                  </a:cxn>
                  <a:cxn ang="0">
                    <a:pos x="32" y="2"/>
                  </a:cxn>
                  <a:cxn ang="0">
                    <a:pos x="32" y="2"/>
                  </a:cxn>
                  <a:cxn ang="0">
                    <a:pos x="26" y="0"/>
                  </a:cxn>
                  <a:cxn ang="0">
                    <a:pos x="22" y="0"/>
                  </a:cxn>
                  <a:cxn ang="0">
                    <a:pos x="16" y="0"/>
                  </a:cxn>
                  <a:cxn ang="0">
                    <a:pos x="16" y="2"/>
                  </a:cxn>
                  <a:cxn ang="0">
                    <a:pos x="16" y="6"/>
                  </a:cxn>
                  <a:cxn ang="0">
                    <a:pos x="16" y="6"/>
                  </a:cxn>
                  <a:cxn ang="0">
                    <a:pos x="16" y="12"/>
                  </a:cxn>
                  <a:cxn ang="0">
                    <a:pos x="14" y="12"/>
                  </a:cxn>
                  <a:cxn ang="0">
                    <a:pos x="8" y="10"/>
                  </a:cxn>
                  <a:cxn ang="0">
                    <a:pos x="4" y="10"/>
                  </a:cxn>
                  <a:cxn ang="0">
                    <a:pos x="0" y="10"/>
                  </a:cxn>
                  <a:cxn ang="0">
                    <a:pos x="0" y="10"/>
                  </a:cxn>
                  <a:cxn ang="0">
                    <a:pos x="6" y="34"/>
                  </a:cxn>
                  <a:cxn ang="0">
                    <a:pos x="8" y="38"/>
                  </a:cxn>
                  <a:cxn ang="0">
                    <a:pos x="10" y="40"/>
                  </a:cxn>
                  <a:cxn ang="0">
                    <a:pos x="12" y="40"/>
                  </a:cxn>
                  <a:cxn ang="0">
                    <a:pos x="12" y="40"/>
                  </a:cxn>
                  <a:cxn ang="0">
                    <a:pos x="14" y="42"/>
                  </a:cxn>
                  <a:cxn ang="0">
                    <a:pos x="14" y="42"/>
                  </a:cxn>
                </a:cxnLst>
                <a:rect l="0" t="0" r="r" b="b"/>
                <a:pathLst>
                  <a:path w="42" h="60">
                    <a:moveTo>
                      <a:pt x="14" y="42"/>
                    </a:moveTo>
                    <a:lnTo>
                      <a:pt x="14" y="42"/>
                    </a:lnTo>
                    <a:lnTo>
                      <a:pt x="16" y="56"/>
                    </a:lnTo>
                    <a:lnTo>
                      <a:pt x="20" y="60"/>
                    </a:lnTo>
                    <a:lnTo>
                      <a:pt x="20" y="60"/>
                    </a:lnTo>
                    <a:lnTo>
                      <a:pt x="28" y="50"/>
                    </a:lnTo>
                    <a:lnTo>
                      <a:pt x="34" y="42"/>
                    </a:lnTo>
                    <a:lnTo>
                      <a:pt x="36" y="36"/>
                    </a:lnTo>
                    <a:lnTo>
                      <a:pt x="38" y="30"/>
                    </a:lnTo>
                    <a:lnTo>
                      <a:pt x="38" y="30"/>
                    </a:lnTo>
                    <a:lnTo>
                      <a:pt x="38" y="26"/>
                    </a:lnTo>
                    <a:lnTo>
                      <a:pt x="40" y="24"/>
                    </a:lnTo>
                    <a:lnTo>
                      <a:pt x="42" y="20"/>
                    </a:lnTo>
                    <a:lnTo>
                      <a:pt x="42" y="14"/>
                    </a:lnTo>
                    <a:lnTo>
                      <a:pt x="42" y="14"/>
                    </a:lnTo>
                    <a:lnTo>
                      <a:pt x="40" y="14"/>
                    </a:lnTo>
                    <a:lnTo>
                      <a:pt x="38" y="12"/>
                    </a:lnTo>
                    <a:lnTo>
                      <a:pt x="32" y="12"/>
                    </a:lnTo>
                    <a:lnTo>
                      <a:pt x="30" y="10"/>
                    </a:lnTo>
                    <a:lnTo>
                      <a:pt x="28" y="8"/>
                    </a:lnTo>
                    <a:lnTo>
                      <a:pt x="28" y="6"/>
                    </a:lnTo>
                    <a:lnTo>
                      <a:pt x="32" y="2"/>
                    </a:lnTo>
                    <a:lnTo>
                      <a:pt x="32" y="2"/>
                    </a:lnTo>
                    <a:lnTo>
                      <a:pt x="26" y="0"/>
                    </a:lnTo>
                    <a:lnTo>
                      <a:pt x="22" y="0"/>
                    </a:lnTo>
                    <a:lnTo>
                      <a:pt x="16" y="0"/>
                    </a:lnTo>
                    <a:lnTo>
                      <a:pt x="16" y="2"/>
                    </a:lnTo>
                    <a:lnTo>
                      <a:pt x="16" y="6"/>
                    </a:lnTo>
                    <a:lnTo>
                      <a:pt x="16" y="6"/>
                    </a:lnTo>
                    <a:lnTo>
                      <a:pt x="16" y="12"/>
                    </a:lnTo>
                    <a:lnTo>
                      <a:pt x="14" y="12"/>
                    </a:lnTo>
                    <a:lnTo>
                      <a:pt x="8" y="10"/>
                    </a:lnTo>
                    <a:lnTo>
                      <a:pt x="4" y="10"/>
                    </a:lnTo>
                    <a:lnTo>
                      <a:pt x="0" y="10"/>
                    </a:lnTo>
                    <a:lnTo>
                      <a:pt x="0" y="10"/>
                    </a:lnTo>
                    <a:lnTo>
                      <a:pt x="6" y="34"/>
                    </a:lnTo>
                    <a:lnTo>
                      <a:pt x="8" y="38"/>
                    </a:lnTo>
                    <a:lnTo>
                      <a:pt x="10" y="40"/>
                    </a:lnTo>
                    <a:lnTo>
                      <a:pt x="12" y="40"/>
                    </a:lnTo>
                    <a:lnTo>
                      <a:pt x="12" y="40"/>
                    </a:lnTo>
                    <a:lnTo>
                      <a:pt x="14" y="42"/>
                    </a:lnTo>
                    <a:lnTo>
                      <a:pt x="14" y="4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23" name="Freeform 467">
                <a:extLst>
                  <a:ext uri="{FF2B5EF4-FFF2-40B4-BE49-F238E27FC236}">
                    <a16:creationId xmlns:a16="http://schemas.microsoft.com/office/drawing/2014/main" id="{3B0017B0-044A-48E9-A7DD-7FE6CAFC3EDF}"/>
                  </a:ext>
                </a:extLst>
              </p:cNvPr>
              <p:cNvSpPr>
                <a:spLocks/>
              </p:cNvSpPr>
              <p:nvPr/>
            </p:nvSpPr>
            <p:spPr bwMode="auto">
              <a:xfrm>
                <a:off x="4933745" y="2457382"/>
                <a:ext cx="164029" cy="195280"/>
              </a:xfrm>
              <a:custGeom>
                <a:avLst/>
                <a:gdLst/>
                <a:ahLst/>
                <a:cxnLst>
                  <a:cxn ang="0">
                    <a:pos x="92" y="104"/>
                  </a:cxn>
                  <a:cxn ang="0">
                    <a:pos x="88" y="104"/>
                  </a:cxn>
                  <a:cxn ang="0">
                    <a:pos x="86" y="104"/>
                  </a:cxn>
                  <a:cxn ang="0">
                    <a:pos x="84" y="100"/>
                  </a:cxn>
                  <a:cxn ang="0">
                    <a:pos x="80" y="104"/>
                  </a:cxn>
                  <a:cxn ang="0">
                    <a:pos x="74" y="104"/>
                  </a:cxn>
                  <a:cxn ang="0">
                    <a:pos x="70" y="106"/>
                  </a:cxn>
                  <a:cxn ang="0">
                    <a:pos x="64" y="106"/>
                  </a:cxn>
                  <a:cxn ang="0">
                    <a:pos x="62" y="110"/>
                  </a:cxn>
                  <a:cxn ang="0">
                    <a:pos x="62" y="112"/>
                  </a:cxn>
                  <a:cxn ang="0">
                    <a:pos x="58" y="114"/>
                  </a:cxn>
                  <a:cxn ang="0">
                    <a:pos x="58" y="116"/>
                  </a:cxn>
                  <a:cxn ang="0">
                    <a:pos x="52" y="124"/>
                  </a:cxn>
                  <a:cxn ang="0">
                    <a:pos x="52" y="128"/>
                  </a:cxn>
                  <a:cxn ang="0">
                    <a:pos x="44" y="132"/>
                  </a:cxn>
                  <a:cxn ang="0">
                    <a:pos x="34" y="128"/>
                  </a:cxn>
                  <a:cxn ang="0">
                    <a:pos x="24" y="130"/>
                  </a:cxn>
                  <a:cxn ang="0">
                    <a:pos x="14" y="134"/>
                  </a:cxn>
                  <a:cxn ang="0">
                    <a:pos x="10" y="132"/>
                  </a:cxn>
                  <a:cxn ang="0">
                    <a:pos x="4" y="134"/>
                  </a:cxn>
                  <a:cxn ang="0">
                    <a:pos x="2" y="116"/>
                  </a:cxn>
                  <a:cxn ang="0">
                    <a:pos x="8" y="100"/>
                  </a:cxn>
                  <a:cxn ang="0">
                    <a:pos x="10" y="92"/>
                  </a:cxn>
                  <a:cxn ang="0">
                    <a:pos x="24" y="78"/>
                  </a:cxn>
                  <a:cxn ang="0">
                    <a:pos x="32" y="62"/>
                  </a:cxn>
                  <a:cxn ang="0">
                    <a:pos x="38" y="50"/>
                  </a:cxn>
                  <a:cxn ang="0">
                    <a:pos x="42" y="48"/>
                  </a:cxn>
                  <a:cxn ang="0">
                    <a:pos x="40" y="46"/>
                  </a:cxn>
                  <a:cxn ang="0">
                    <a:pos x="32" y="44"/>
                  </a:cxn>
                  <a:cxn ang="0">
                    <a:pos x="28" y="42"/>
                  </a:cxn>
                  <a:cxn ang="0">
                    <a:pos x="26" y="32"/>
                  </a:cxn>
                  <a:cxn ang="0">
                    <a:pos x="26" y="24"/>
                  </a:cxn>
                  <a:cxn ang="0">
                    <a:pos x="24" y="20"/>
                  </a:cxn>
                  <a:cxn ang="0">
                    <a:pos x="30" y="10"/>
                  </a:cxn>
                  <a:cxn ang="0">
                    <a:pos x="44" y="8"/>
                  </a:cxn>
                  <a:cxn ang="0">
                    <a:pos x="64" y="10"/>
                  </a:cxn>
                  <a:cxn ang="0">
                    <a:pos x="78" y="6"/>
                  </a:cxn>
                  <a:cxn ang="0">
                    <a:pos x="88" y="0"/>
                  </a:cxn>
                  <a:cxn ang="0">
                    <a:pos x="96" y="14"/>
                  </a:cxn>
                  <a:cxn ang="0">
                    <a:pos x="100" y="26"/>
                  </a:cxn>
                  <a:cxn ang="0">
                    <a:pos x="106" y="28"/>
                  </a:cxn>
                  <a:cxn ang="0">
                    <a:pos x="108" y="30"/>
                  </a:cxn>
                  <a:cxn ang="0">
                    <a:pos x="108" y="34"/>
                  </a:cxn>
                  <a:cxn ang="0">
                    <a:pos x="108" y="40"/>
                  </a:cxn>
                  <a:cxn ang="0">
                    <a:pos x="114" y="54"/>
                  </a:cxn>
                  <a:cxn ang="0">
                    <a:pos x="114" y="62"/>
                  </a:cxn>
                  <a:cxn ang="0">
                    <a:pos x="110" y="72"/>
                  </a:cxn>
                  <a:cxn ang="0">
                    <a:pos x="112" y="82"/>
                  </a:cxn>
                  <a:cxn ang="0">
                    <a:pos x="108" y="84"/>
                  </a:cxn>
                  <a:cxn ang="0">
                    <a:pos x="102" y="88"/>
                  </a:cxn>
                  <a:cxn ang="0">
                    <a:pos x="92" y="104"/>
                  </a:cxn>
                </a:cxnLst>
                <a:rect l="0" t="0" r="r" b="b"/>
                <a:pathLst>
                  <a:path w="114" h="134">
                    <a:moveTo>
                      <a:pt x="92" y="104"/>
                    </a:moveTo>
                    <a:lnTo>
                      <a:pt x="92" y="104"/>
                    </a:lnTo>
                    <a:lnTo>
                      <a:pt x="90" y="102"/>
                    </a:lnTo>
                    <a:lnTo>
                      <a:pt x="88" y="104"/>
                    </a:lnTo>
                    <a:lnTo>
                      <a:pt x="88" y="104"/>
                    </a:lnTo>
                    <a:lnTo>
                      <a:pt x="86" y="104"/>
                    </a:lnTo>
                    <a:lnTo>
                      <a:pt x="86" y="104"/>
                    </a:lnTo>
                    <a:lnTo>
                      <a:pt x="84" y="100"/>
                    </a:lnTo>
                    <a:lnTo>
                      <a:pt x="80" y="104"/>
                    </a:lnTo>
                    <a:lnTo>
                      <a:pt x="80" y="104"/>
                    </a:lnTo>
                    <a:lnTo>
                      <a:pt x="76" y="104"/>
                    </a:lnTo>
                    <a:lnTo>
                      <a:pt x="74" y="104"/>
                    </a:lnTo>
                    <a:lnTo>
                      <a:pt x="72" y="104"/>
                    </a:lnTo>
                    <a:lnTo>
                      <a:pt x="70" y="106"/>
                    </a:lnTo>
                    <a:lnTo>
                      <a:pt x="70" y="106"/>
                    </a:lnTo>
                    <a:lnTo>
                      <a:pt x="64" y="106"/>
                    </a:lnTo>
                    <a:lnTo>
                      <a:pt x="62" y="106"/>
                    </a:lnTo>
                    <a:lnTo>
                      <a:pt x="62" y="110"/>
                    </a:lnTo>
                    <a:lnTo>
                      <a:pt x="62" y="110"/>
                    </a:lnTo>
                    <a:lnTo>
                      <a:pt x="62" y="112"/>
                    </a:lnTo>
                    <a:lnTo>
                      <a:pt x="60" y="112"/>
                    </a:lnTo>
                    <a:lnTo>
                      <a:pt x="58" y="114"/>
                    </a:lnTo>
                    <a:lnTo>
                      <a:pt x="58" y="116"/>
                    </a:lnTo>
                    <a:lnTo>
                      <a:pt x="58" y="116"/>
                    </a:lnTo>
                    <a:lnTo>
                      <a:pt x="54" y="122"/>
                    </a:lnTo>
                    <a:lnTo>
                      <a:pt x="52" y="124"/>
                    </a:lnTo>
                    <a:lnTo>
                      <a:pt x="52" y="128"/>
                    </a:lnTo>
                    <a:lnTo>
                      <a:pt x="52" y="128"/>
                    </a:lnTo>
                    <a:lnTo>
                      <a:pt x="48" y="130"/>
                    </a:lnTo>
                    <a:lnTo>
                      <a:pt x="44" y="132"/>
                    </a:lnTo>
                    <a:lnTo>
                      <a:pt x="34" y="128"/>
                    </a:lnTo>
                    <a:lnTo>
                      <a:pt x="34" y="128"/>
                    </a:lnTo>
                    <a:lnTo>
                      <a:pt x="30" y="128"/>
                    </a:lnTo>
                    <a:lnTo>
                      <a:pt x="24" y="130"/>
                    </a:lnTo>
                    <a:lnTo>
                      <a:pt x="24" y="130"/>
                    </a:lnTo>
                    <a:lnTo>
                      <a:pt x="14" y="134"/>
                    </a:lnTo>
                    <a:lnTo>
                      <a:pt x="12" y="132"/>
                    </a:lnTo>
                    <a:lnTo>
                      <a:pt x="10" y="132"/>
                    </a:lnTo>
                    <a:lnTo>
                      <a:pt x="4" y="134"/>
                    </a:lnTo>
                    <a:lnTo>
                      <a:pt x="4" y="134"/>
                    </a:lnTo>
                    <a:lnTo>
                      <a:pt x="0" y="122"/>
                    </a:lnTo>
                    <a:lnTo>
                      <a:pt x="2" y="116"/>
                    </a:lnTo>
                    <a:lnTo>
                      <a:pt x="4" y="110"/>
                    </a:lnTo>
                    <a:lnTo>
                      <a:pt x="8" y="100"/>
                    </a:lnTo>
                    <a:lnTo>
                      <a:pt x="8" y="100"/>
                    </a:lnTo>
                    <a:lnTo>
                      <a:pt x="10" y="92"/>
                    </a:lnTo>
                    <a:lnTo>
                      <a:pt x="16" y="86"/>
                    </a:lnTo>
                    <a:lnTo>
                      <a:pt x="24" y="78"/>
                    </a:lnTo>
                    <a:lnTo>
                      <a:pt x="32" y="62"/>
                    </a:lnTo>
                    <a:lnTo>
                      <a:pt x="32" y="62"/>
                    </a:lnTo>
                    <a:lnTo>
                      <a:pt x="36" y="54"/>
                    </a:lnTo>
                    <a:lnTo>
                      <a:pt x="38" y="50"/>
                    </a:lnTo>
                    <a:lnTo>
                      <a:pt x="40" y="50"/>
                    </a:lnTo>
                    <a:lnTo>
                      <a:pt x="42" y="48"/>
                    </a:lnTo>
                    <a:lnTo>
                      <a:pt x="42" y="48"/>
                    </a:lnTo>
                    <a:lnTo>
                      <a:pt x="40" y="46"/>
                    </a:lnTo>
                    <a:lnTo>
                      <a:pt x="38" y="46"/>
                    </a:lnTo>
                    <a:lnTo>
                      <a:pt x="32" y="44"/>
                    </a:lnTo>
                    <a:lnTo>
                      <a:pt x="30" y="44"/>
                    </a:lnTo>
                    <a:lnTo>
                      <a:pt x="28" y="42"/>
                    </a:lnTo>
                    <a:lnTo>
                      <a:pt x="26" y="38"/>
                    </a:lnTo>
                    <a:lnTo>
                      <a:pt x="26" y="32"/>
                    </a:lnTo>
                    <a:lnTo>
                      <a:pt x="26" y="32"/>
                    </a:lnTo>
                    <a:lnTo>
                      <a:pt x="26" y="24"/>
                    </a:lnTo>
                    <a:lnTo>
                      <a:pt x="24" y="22"/>
                    </a:lnTo>
                    <a:lnTo>
                      <a:pt x="24" y="20"/>
                    </a:lnTo>
                    <a:lnTo>
                      <a:pt x="30" y="10"/>
                    </a:lnTo>
                    <a:lnTo>
                      <a:pt x="30" y="10"/>
                    </a:lnTo>
                    <a:lnTo>
                      <a:pt x="38" y="8"/>
                    </a:lnTo>
                    <a:lnTo>
                      <a:pt x="44" y="8"/>
                    </a:lnTo>
                    <a:lnTo>
                      <a:pt x="56" y="10"/>
                    </a:lnTo>
                    <a:lnTo>
                      <a:pt x="64" y="10"/>
                    </a:lnTo>
                    <a:lnTo>
                      <a:pt x="70" y="10"/>
                    </a:lnTo>
                    <a:lnTo>
                      <a:pt x="78" y="6"/>
                    </a:lnTo>
                    <a:lnTo>
                      <a:pt x="88" y="0"/>
                    </a:lnTo>
                    <a:lnTo>
                      <a:pt x="88" y="0"/>
                    </a:lnTo>
                    <a:lnTo>
                      <a:pt x="94" y="8"/>
                    </a:lnTo>
                    <a:lnTo>
                      <a:pt x="96" y="14"/>
                    </a:lnTo>
                    <a:lnTo>
                      <a:pt x="96" y="18"/>
                    </a:lnTo>
                    <a:lnTo>
                      <a:pt x="100" y="26"/>
                    </a:lnTo>
                    <a:lnTo>
                      <a:pt x="100" y="26"/>
                    </a:lnTo>
                    <a:lnTo>
                      <a:pt x="106" y="28"/>
                    </a:lnTo>
                    <a:lnTo>
                      <a:pt x="108" y="28"/>
                    </a:lnTo>
                    <a:lnTo>
                      <a:pt x="108" y="30"/>
                    </a:lnTo>
                    <a:lnTo>
                      <a:pt x="108" y="34"/>
                    </a:lnTo>
                    <a:lnTo>
                      <a:pt x="108" y="34"/>
                    </a:lnTo>
                    <a:lnTo>
                      <a:pt x="108" y="36"/>
                    </a:lnTo>
                    <a:lnTo>
                      <a:pt x="108" y="40"/>
                    </a:lnTo>
                    <a:lnTo>
                      <a:pt x="112" y="46"/>
                    </a:lnTo>
                    <a:lnTo>
                      <a:pt x="114" y="54"/>
                    </a:lnTo>
                    <a:lnTo>
                      <a:pt x="114" y="58"/>
                    </a:lnTo>
                    <a:lnTo>
                      <a:pt x="114" y="62"/>
                    </a:lnTo>
                    <a:lnTo>
                      <a:pt x="114" y="62"/>
                    </a:lnTo>
                    <a:lnTo>
                      <a:pt x="110" y="72"/>
                    </a:lnTo>
                    <a:lnTo>
                      <a:pt x="112" y="78"/>
                    </a:lnTo>
                    <a:lnTo>
                      <a:pt x="112" y="82"/>
                    </a:lnTo>
                    <a:lnTo>
                      <a:pt x="108" y="84"/>
                    </a:lnTo>
                    <a:lnTo>
                      <a:pt x="108" y="84"/>
                    </a:lnTo>
                    <a:lnTo>
                      <a:pt x="104" y="86"/>
                    </a:lnTo>
                    <a:lnTo>
                      <a:pt x="102" y="88"/>
                    </a:lnTo>
                    <a:lnTo>
                      <a:pt x="92" y="104"/>
                    </a:lnTo>
                    <a:lnTo>
                      <a:pt x="92" y="10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24" name="Freeform 468">
                <a:extLst>
                  <a:ext uri="{FF2B5EF4-FFF2-40B4-BE49-F238E27FC236}">
                    <a16:creationId xmlns:a16="http://schemas.microsoft.com/office/drawing/2014/main" id="{9DA54C56-BBF9-4432-AF10-3EA7B97C4033}"/>
                  </a:ext>
                </a:extLst>
              </p:cNvPr>
              <p:cNvSpPr>
                <a:spLocks/>
              </p:cNvSpPr>
              <p:nvPr/>
            </p:nvSpPr>
            <p:spPr bwMode="auto">
              <a:xfrm>
                <a:off x="4378347" y="2777994"/>
                <a:ext cx="40289" cy="61208"/>
              </a:xfrm>
              <a:custGeom>
                <a:avLst/>
                <a:gdLst/>
                <a:ahLst/>
                <a:cxnLst>
                  <a:cxn ang="0">
                    <a:pos x="0" y="6"/>
                  </a:cxn>
                  <a:cxn ang="0">
                    <a:pos x="0" y="6"/>
                  </a:cxn>
                  <a:cxn ang="0">
                    <a:pos x="2" y="12"/>
                  </a:cxn>
                  <a:cxn ang="0">
                    <a:pos x="4" y="12"/>
                  </a:cxn>
                  <a:cxn ang="0">
                    <a:pos x="6" y="12"/>
                  </a:cxn>
                  <a:cxn ang="0">
                    <a:pos x="6" y="12"/>
                  </a:cxn>
                  <a:cxn ang="0">
                    <a:pos x="10" y="12"/>
                  </a:cxn>
                  <a:cxn ang="0">
                    <a:pos x="10" y="14"/>
                  </a:cxn>
                  <a:cxn ang="0">
                    <a:pos x="10" y="14"/>
                  </a:cxn>
                  <a:cxn ang="0">
                    <a:pos x="6" y="16"/>
                  </a:cxn>
                  <a:cxn ang="0">
                    <a:pos x="6" y="16"/>
                  </a:cxn>
                  <a:cxn ang="0">
                    <a:pos x="4" y="14"/>
                  </a:cxn>
                  <a:cxn ang="0">
                    <a:pos x="2" y="16"/>
                  </a:cxn>
                  <a:cxn ang="0">
                    <a:pos x="4" y="18"/>
                  </a:cxn>
                  <a:cxn ang="0">
                    <a:pos x="8" y="24"/>
                  </a:cxn>
                  <a:cxn ang="0">
                    <a:pos x="8" y="26"/>
                  </a:cxn>
                  <a:cxn ang="0">
                    <a:pos x="8" y="26"/>
                  </a:cxn>
                  <a:cxn ang="0">
                    <a:pos x="8" y="28"/>
                  </a:cxn>
                  <a:cxn ang="0">
                    <a:pos x="10" y="32"/>
                  </a:cxn>
                  <a:cxn ang="0">
                    <a:pos x="10" y="34"/>
                  </a:cxn>
                  <a:cxn ang="0">
                    <a:pos x="10" y="36"/>
                  </a:cxn>
                  <a:cxn ang="0">
                    <a:pos x="10" y="36"/>
                  </a:cxn>
                  <a:cxn ang="0">
                    <a:pos x="8" y="36"/>
                  </a:cxn>
                  <a:cxn ang="0">
                    <a:pos x="8" y="38"/>
                  </a:cxn>
                  <a:cxn ang="0">
                    <a:pos x="12" y="42"/>
                  </a:cxn>
                  <a:cxn ang="0">
                    <a:pos x="12" y="42"/>
                  </a:cxn>
                  <a:cxn ang="0">
                    <a:pos x="18" y="40"/>
                  </a:cxn>
                  <a:cxn ang="0">
                    <a:pos x="22" y="38"/>
                  </a:cxn>
                  <a:cxn ang="0">
                    <a:pos x="18" y="24"/>
                  </a:cxn>
                  <a:cxn ang="0">
                    <a:pos x="18" y="24"/>
                  </a:cxn>
                  <a:cxn ang="0">
                    <a:pos x="18" y="14"/>
                  </a:cxn>
                  <a:cxn ang="0">
                    <a:pos x="22" y="8"/>
                  </a:cxn>
                  <a:cxn ang="0">
                    <a:pos x="24" y="6"/>
                  </a:cxn>
                  <a:cxn ang="0">
                    <a:pos x="28" y="2"/>
                  </a:cxn>
                  <a:cxn ang="0">
                    <a:pos x="28" y="2"/>
                  </a:cxn>
                  <a:cxn ang="0">
                    <a:pos x="24" y="0"/>
                  </a:cxn>
                  <a:cxn ang="0">
                    <a:pos x="20" y="0"/>
                  </a:cxn>
                  <a:cxn ang="0">
                    <a:pos x="18" y="2"/>
                  </a:cxn>
                  <a:cxn ang="0">
                    <a:pos x="18" y="2"/>
                  </a:cxn>
                  <a:cxn ang="0">
                    <a:pos x="16" y="4"/>
                  </a:cxn>
                  <a:cxn ang="0">
                    <a:pos x="14" y="4"/>
                  </a:cxn>
                  <a:cxn ang="0">
                    <a:pos x="12" y="4"/>
                  </a:cxn>
                  <a:cxn ang="0">
                    <a:pos x="10" y="8"/>
                  </a:cxn>
                  <a:cxn ang="0">
                    <a:pos x="10" y="8"/>
                  </a:cxn>
                  <a:cxn ang="0">
                    <a:pos x="8" y="10"/>
                  </a:cxn>
                  <a:cxn ang="0">
                    <a:pos x="8" y="8"/>
                  </a:cxn>
                  <a:cxn ang="0">
                    <a:pos x="6" y="6"/>
                  </a:cxn>
                  <a:cxn ang="0">
                    <a:pos x="0" y="6"/>
                  </a:cxn>
                  <a:cxn ang="0">
                    <a:pos x="0" y="6"/>
                  </a:cxn>
                </a:cxnLst>
                <a:rect l="0" t="0" r="r" b="b"/>
                <a:pathLst>
                  <a:path w="28" h="42">
                    <a:moveTo>
                      <a:pt x="0" y="6"/>
                    </a:moveTo>
                    <a:lnTo>
                      <a:pt x="0" y="6"/>
                    </a:lnTo>
                    <a:lnTo>
                      <a:pt x="2" y="12"/>
                    </a:lnTo>
                    <a:lnTo>
                      <a:pt x="4" y="12"/>
                    </a:lnTo>
                    <a:lnTo>
                      <a:pt x="6" y="12"/>
                    </a:lnTo>
                    <a:lnTo>
                      <a:pt x="6" y="12"/>
                    </a:lnTo>
                    <a:lnTo>
                      <a:pt x="10" y="12"/>
                    </a:lnTo>
                    <a:lnTo>
                      <a:pt x="10" y="14"/>
                    </a:lnTo>
                    <a:lnTo>
                      <a:pt x="10" y="14"/>
                    </a:lnTo>
                    <a:lnTo>
                      <a:pt x="6" y="16"/>
                    </a:lnTo>
                    <a:lnTo>
                      <a:pt x="6" y="16"/>
                    </a:lnTo>
                    <a:lnTo>
                      <a:pt x="4" y="14"/>
                    </a:lnTo>
                    <a:lnTo>
                      <a:pt x="2" y="16"/>
                    </a:lnTo>
                    <a:lnTo>
                      <a:pt x="4" y="18"/>
                    </a:lnTo>
                    <a:lnTo>
                      <a:pt x="8" y="24"/>
                    </a:lnTo>
                    <a:lnTo>
                      <a:pt x="8" y="26"/>
                    </a:lnTo>
                    <a:lnTo>
                      <a:pt x="8" y="26"/>
                    </a:lnTo>
                    <a:lnTo>
                      <a:pt x="8" y="28"/>
                    </a:lnTo>
                    <a:lnTo>
                      <a:pt x="10" y="32"/>
                    </a:lnTo>
                    <a:lnTo>
                      <a:pt x="10" y="34"/>
                    </a:lnTo>
                    <a:lnTo>
                      <a:pt x="10" y="36"/>
                    </a:lnTo>
                    <a:lnTo>
                      <a:pt x="10" y="36"/>
                    </a:lnTo>
                    <a:lnTo>
                      <a:pt x="8" y="36"/>
                    </a:lnTo>
                    <a:lnTo>
                      <a:pt x="8" y="38"/>
                    </a:lnTo>
                    <a:lnTo>
                      <a:pt x="12" y="42"/>
                    </a:lnTo>
                    <a:lnTo>
                      <a:pt x="12" y="42"/>
                    </a:lnTo>
                    <a:lnTo>
                      <a:pt x="18" y="40"/>
                    </a:lnTo>
                    <a:lnTo>
                      <a:pt x="22" y="38"/>
                    </a:lnTo>
                    <a:lnTo>
                      <a:pt x="18" y="24"/>
                    </a:lnTo>
                    <a:lnTo>
                      <a:pt x="18" y="24"/>
                    </a:lnTo>
                    <a:lnTo>
                      <a:pt x="18" y="14"/>
                    </a:lnTo>
                    <a:lnTo>
                      <a:pt x="22" y="8"/>
                    </a:lnTo>
                    <a:lnTo>
                      <a:pt x="24" y="6"/>
                    </a:lnTo>
                    <a:lnTo>
                      <a:pt x="28" y="2"/>
                    </a:lnTo>
                    <a:lnTo>
                      <a:pt x="28" y="2"/>
                    </a:lnTo>
                    <a:lnTo>
                      <a:pt x="24" y="0"/>
                    </a:lnTo>
                    <a:lnTo>
                      <a:pt x="20" y="0"/>
                    </a:lnTo>
                    <a:lnTo>
                      <a:pt x="18" y="2"/>
                    </a:lnTo>
                    <a:lnTo>
                      <a:pt x="18" y="2"/>
                    </a:lnTo>
                    <a:lnTo>
                      <a:pt x="16" y="4"/>
                    </a:lnTo>
                    <a:lnTo>
                      <a:pt x="14" y="4"/>
                    </a:lnTo>
                    <a:lnTo>
                      <a:pt x="12" y="4"/>
                    </a:lnTo>
                    <a:lnTo>
                      <a:pt x="10" y="8"/>
                    </a:lnTo>
                    <a:lnTo>
                      <a:pt x="10" y="8"/>
                    </a:lnTo>
                    <a:lnTo>
                      <a:pt x="8" y="10"/>
                    </a:lnTo>
                    <a:lnTo>
                      <a:pt x="8" y="8"/>
                    </a:lnTo>
                    <a:lnTo>
                      <a:pt x="6" y="6"/>
                    </a:lnTo>
                    <a:lnTo>
                      <a:pt x="0" y="6"/>
                    </a:lnTo>
                    <a:lnTo>
                      <a:pt x="0" y="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25" name="Freeform 469">
                <a:extLst>
                  <a:ext uri="{FF2B5EF4-FFF2-40B4-BE49-F238E27FC236}">
                    <a16:creationId xmlns:a16="http://schemas.microsoft.com/office/drawing/2014/main" id="{54EC3F0A-962D-4082-BFDE-74E5CE7BB4E8}"/>
                  </a:ext>
                </a:extLst>
              </p:cNvPr>
              <p:cNvSpPr>
                <a:spLocks/>
              </p:cNvSpPr>
              <p:nvPr/>
            </p:nvSpPr>
            <p:spPr bwMode="auto">
              <a:xfrm>
                <a:off x="4303527" y="2533164"/>
                <a:ext cx="66188" cy="43720"/>
              </a:xfrm>
              <a:custGeom>
                <a:avLst/>
                <a:gdLst/>
                <a:ahLst/>
                <a:cxnLst>
                  <a:cxn ang="0">
                    <a:pos x="12" y="2"/>
                  </a:cxn>
                  <a:cxn ang="0">
                    <a:pos x="12" y="2"/>
                  </a:cxn>
                  <a:cxn ang="0">
                    <a:pos x="10" y="4"/>
                  </a:cxn>
                  <a:cxn ang="0">
                    <a:pos x="8" y="8"/>
                  </a:cxn>
                  <a:cxn ang="0">
                    <a:pos x="8" y="10"/>
                  </a:cxn>
                  <a:cxn ang="0">
                    <a:pos x="8" y="10"/>
                  </a:cxn>
                  <a:cxn ang="0">
                    <a:pos x="8" y="14"/>
                  </a:cxn>
                  <a:cxn ang="0">
                    <a:pos x="4" y="18"/>
                  </a:cxn>
                  <a:cxn ang="0">
                    <a:pos x="2" y="22"/>
                  </a:cxn>
                  <a:cxn ang="0">
                    <a:pos x="0" y="26"/>
                  </a:cxn>
                  <a:cxn ang="0">
                    <a:pos x="0" y="26"/>
                  </a:cxn>
                  <a:cxn ang="0">
                    <a:pos x="2" y="28"/>
                  </a:cxn>
                  <a:cxn ang="0">
                    <a:pos x="6" y="28"/>
                  </a:cxn>
                  <a:cxn ang="0">
                    <a:pos x="10" y="28"/>
                  </a:cxn>
                  <a:cxn ang="0">
                    <a:pos x="16" y="30"/>
                  </a:cxn>
                  <a:cxn ang="0">
                    <a:pos x="44" y="30"/>
                  </a:cxn>
                  <a:cxn ang="0">
                    <a:pos x="46" y="16"/>
                  </a:cxn>
                  <a:cxn ang="0">
                    <a:pos x="42" y="16"/>
                  </a:cxn>
                  <a:cxn ang="0">
                    <a:pos x="44" y="14"/>
                  </a:cxn>
                  <a:cxn ang="0">
                    <a:pos x="46" y="2"/>
                  </a:cxn>
                  <a:cxn ang="0">
                    <a:pos x="46" y="2"/>
                  </a:cxn>
                  <a:cxn ang="0">
                    <a:pos x="38" y="2"/>
                  </a:cxn>
                  <a:cxn ang="0">
                    <a:pos x="38" y="2"/>
                  </a:cxn>
                  <a:cxn ang="0">
                    <a:pos x="32" y="2"/>
                  </a:cxn>
                  <a:cxn ang="0">
                    <a:pos x="28" y="0"/>
                  </a:cxn>
                  <a:cxn ang="0">
                    <a:pos x="22" y="0"/>
                  </a:cxn>
                  <a:cxn ang="0">
                    <a:pos x="12" y="2"/>
                  </a:cxn>
                  <a:cxn ang="0">
                    <a:pos x="12" y="2"/>
                  </a:cxn>
                </a:cxnLst>
                <a:rect l="0" t="0" r="r" b="b"/>
                <a:pathLst>
                  <a:path w="46" h="30">
                    <a:moveTo>
                      <a:pt x="12" y="2"/>
                    </a:moveTo>
                    <a:lnTo>
                      <a:pt x="12" y="2"/>
                    </a:lnTo>
                    <a:lnTo>
                      <a:pt x="10" y="4"/>
                    </a:lnTo>
                    <a:lnTo>
                      <a:pt x="8" y="8"/>
                    </a:lnTo>
                    <a:lnTo>
                      <a:pt x="8" y="10"/>
                    </a:lnTo>
                    <a:lnTo>
                      <a:pt x="8" y="10"/>
                    </a:lnTo>
                    <a:lnTo>
                      <a:pt x="8" y="14"/>
                    </a:lnTo>
                    <a:lnTo>
                      <a:pt x="4" y="18"/>
                    </a:lnTo>
                    <a:lnTo>
                      <a:pt x="2" y="22"/>
                    </a:lnTo>
                    <a:lnTo>
                      <a:pt x="0" y="26"/>
                    </a:lnTo>
                    <a:lnTo>
                      <a:pt x="0" y="26"/>
                    </a:lnTo>
                    <a:lnTo>
                      <a:pt x="2" y="28"/>
                    </a:lnTo>
                    <a:lnTo>
                      <a:pt x="6" y="28"/>
                    </a:lnTo>
                    <a:lnTo>
                      <a:pt x="10" y="28"/>
                    </a:lnTo>
                    <a:lnTo>
                      <a:pt x="16" y="30"/>
                    </a:lnTo>
                    <a:lnTo>
                      <a:pt x="44" y="30"/>
                    </a:lnTo>
                    <a:lnTo>
                      <a:pt x="46" y="16"/>
                    </a:lnTo>
                    <a:lnTo>
                      <a:pt x="42" y="16"/>
                    </a:lnTo>
                    <a:lnTo>
                      <a:pt x="44" y="14"/>
                    </a:lnTo>
                    <a:lnTo>
                      <a:pt x="46" y="2"/>
                    </a:lnTo>
                    <a:lnTo>
                      <a:pt x="46" y="2"/>
                    </a:lnTo>
                    <a:lnTo>
                      <a:pt x="38" y="2"/>
                    </a:lnTo>
                    <a:lnTo>
                      <a:pt x="38" y="2"/>
                    </a:lnTo>
                    <a:lnTo>
                      <a:pt x="32" y="2"/>
                    </a:lnTo>
                    <a:lnTo>
                      <a:pt x="28" y="0"/>
                    </a:lnTo>
                    <a:lnTo>
                      <a:pt x="22" y="0"/>
                    </a:lnTo>
                    <a:lnTo>
                      <a:pt x="12" y="2"/>
                    </a:lnTo>
                    <a:lnTo>
                      <a:pt x="12" y="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26" name="Freeform 470">
                <a:extLst>
                  <a:ext uri="{FF2B5EF4-FFF2-40B4-BE49-F238E27FC236}">
                    <a16:creationId xmlns:a16="http://schemas.microsoft.com/office/drawing/2014/main" id="{A7EEDAB2-7F29-4779-B2B9-4FE055CA519B}"/>
                  </a:ext>
                </a:extLst>
              </p:cNvPr>
              <p:cNvSpPr>
                <a:spLocks/>
              </p:cNvSpPr>
              <p:nvPr/>
            </p:nvSpPr>
            <p:spPr bwMode="auto">
              <a:xfrm>
                <a:off x="4286259" y="2527334"/>
                <a:ext cx="187050" cy="230257"/>
              </a:xfrm>
              <a:custGeom>
                <a:avLst/>
                <a:gdLst/>
                <a:ahLst/>
                <a:cxnLst>
                  <a:cxn ang="0">
                    <a:pos x="24" y="36"/>
                  </a:cxn>
                  <a:cxn ang="0">
                    <a:pos x="22" y="46"/>
                  </a:cxn>
                  <a:cxn ang="0">
                    <a:pos x="14" y="46"/>
                  </a:cxn>
                  <a:cxn ang="0">
                    <a:pos x="24" y="56"/>
                  </a:cxn>
                  <a:cxn ang="0">
                    <a:pos x="26" y="58"/>
                  </a:cxn>
                  <a:cxn ang="0">
                    <a:pos x="20" y="56"/>
                  </a:cxn>
                  <a:cxn ang="0">
                    <a:pos x="14" y="52"/>
                  </a:cxn>
                  <a:cxn ang="0">
                    <a:pos x="12" y="60"/>
                  </a:cxn>
                  <a:cxn ang="0">
                    <a:pos x="10" y="68"/>
                  </a:cxn>
                  <a:cxn ang="0">
                    <a:pos x="6" y="78"/>
                  </a:cxn>
                  <a:cxn ang="0">
                    <a:pos x="0" y="76"/>
                  </a:cxn>
                  <a:cxn ang="0">
                    <a:pos x="10" y="100"/>
                  </a:cxn>
                  <a:cxn ang="0">
                    <a:pos x="12" y="102"/>
                  </a:cxn>
                  <a:cxn ang="0">
                    <a:pos x="10" y="106"/>
                  </a:cxn>
                  <a:cxn ang="0">
                    <a:pos x="16" y="116"/>
                  </a:cxn>
                  <a:cxn ang="0">
                    <a:pos x="16" y="118"/>
                  </a:cxn>
                  <a:cxn ang="0">
                    <a:pos x="28" y="132"/>
                  </a:cxn>
                  <a:cxn ang="0">
                    <a:pos x="32" y="138"/>
                  </a:cxn>
                  <a:cxn ang="0">
                    <a:pos x="44" y="150"/>
                  </a:cxn>
                  <a:cxn ang="0">
                    <a:pos x="44" y="154"/>
                  </a:cxn>
                  <a:cxn ang="0">
                    <a:pos x="48" y="158"/>
                  </a:cxn>
                  <a:cxn ang="0">
                    <a:pos x="56" y="150"/>
                  </a:cxn>
                  <a:cxn ang="0">
                    <a:pos x="62" y="156"/>
                  </a:cxn>
                  <a:cxn ang="0">
                    <a:pos x="64" y="154"/>
                  </a:cxn>
                  <a:cxn ang="0">
                    <a:pos x="62" y="138"/>
                  </a:cxn>
                  <a:cxn ang="0">
                    <a:pos x="58" y="124"/>
                  </a:cxn>
                  <a:cxn ang="0">
                    <a:pos x="64" y="124"/>
                  </a:cxn>
                  <a:cxn ang="0">
                    <a:pos x="70" y="124"/>
                  </a:cxn>
                  <a:cxn ang="0">
                    <a:pos x="72" y="124"/>
                  </a:cxn>
                  <a:cxn ang="0">
                    <a:pos x="74" y="112"/>
                  </a:cxn>
                  <a:cxn ang="0">
                    <a:pos x="78" y="110"/>
                  </a:cxn>
                  <a:cxn ang="0">
                    <a:pos x="86" y="120"/>
                  </a:cxn>
                  <a:cxn ang="0">
                    <a:pos x="88" y="122"/>
                  </a:cxn>
                  <a:cxn ang="0">
                    <a:pos x="98" y="120"/>
                  </a:cxn>
                  <a:cxn ang="0">
                    <a:pos x="104" y="118"/>
                  </a:cxn>
                  <a:cxn ang="0">
                    <a:pos x="114" y="126"/>
                  </a:cxn>
                  <a:cxn ang="0">
                    <a:pos x="120" y="114"/>
                  </a:cxn>
                  <a:cxn ang="0">
                    <a:pos x="126" y="106"/>
                  </a:cxn>
                  <a:cxn ang="0">
                    <a:pos x="128" y="100"/>
                  </a:cxn>
                  <a:cxn ang="0">
                    <a:pos x="128" y="92"/>
                  </a:cxn>
                  <a:cxn ang="0">
                    <a:pos x="126" y="82"/>
                  </a:cxn>
                  <a:cxn ang="0">
                    <a:pos x="126" y="76"/>
                  </a:cxn>
                  <a:cxn ang="0">
                    <a:pos x="124" y="72"/>
                  </a:cxn>
                  <a:cxn ang="0">
                    <a:pos x="120" y="64"/>
                  </a:cxn>
                  <a:cxn ang="0">
                    <a:pos x="124" y="60"/>
                  </a:cxn>
                  <a:cxn ang="0">
                    <a:pos x="122" y="54"/>
                  </a:cxn>
                  <a:cxn ang="0">
                    <a:pos x="126" y="46"/>
                  </a:cxn>
                  <a:cxn ang="0">
                    <a:pos x="130" y="36"/>
                  </a:cxn>
                  <a:cxn ang="0">
                    <a:pos x="130" y="28"/>
                  </a:cxn>
                  <a:cxn ang="0">
                    <a:pos x="126" y="24"/>
                  </a:cxn>
                  <a:cxn ang="0">
                    <a:pos x="108" y="24"/>
                  </a:cxn>
                  <a:cxn ang="0">
                    <a:pos x="104" y="16"/>
                  </a:cxn>
                  <a:cxn ang="0">
                    <a:pos x="104" y="4"/>
                  </a:cxn>
                  <a:cxn ang="0">
                    <a:pos x="84" y="2"/>
                  </a:cxn>
                  <a:cxn ang="0">
                    <a:pos x="50" y="6"/>
                  </a:cxn>
                  <a:cxn ang="0">
                    <a:pos x="56" y="18"/>
                  </a:cxn>
                  <a:cxn ang="0">
                    <a:pos x="56" y="34"/>
                  </a:cxn>
                </a:cxnLst>
                <a:rect l="0" t="0" r="r" b="b"/>
                <a:pathLst>
                  <a:path w="130" h="158">
                    <a:moveTo>
                      <a:pt x="28" y="34"/>
                    </a:moveTo>
                    <a:lnTo>
                      <a:pt x="28" y="34"/>
                    </a:lnTo>
                    <a:lnTo>
                      <a:pt x="24" y="36"/>
                    </a:lnTo>
                    <a:lnTo>
                      <a:pt x="22" y="38"/>
                    </a:lnTo>
                    <a:lnTo>
                      <a:pt x="22" y="42"/>
                    </a:lnTo>
                    <a:lnTo>
                      <a:pt x="22" y="46"/>
                    </a:lnTo>
                    <a:lnTo>
                      <a:pt x="16" y="46"/>
                    </a:lnTo>
                    <a:lnTo>
                      <a:pt x="16" y="46"/>
                    </a:lnTo>
                    <a:lnTo>
                      <a:pt x="14" y="46"/>
                    </a:lnTo>
                    <a:lnTo>
                      <a:pt x="14" y="48"/>
                    </a:lnTo>
                    <a:lnTo>
                      <a:pt x="16" y="50"/>
                    </a:lnTo>
                    <a:lnTo>
                      <a:pt x="24" y="56"/>
                    </a:lnTo>
                    <a:lnTo>
                      <a:pt x="24" y="56"/>
                    </a:lnTo>
                    <a:lnTo>
                      <a:pt x="26" y="56"/>
                    </a:lnTo>
                    <a:lnTo>
                      <a:pt x="26" y="58"/>
                    </a:lnTo>
                    <a:lnTo>
                      <a:pt x="26" y="60"/>
                    </a:lnTo>
                    <a:lnTo>
                      <a:pt x="26" y="60"/>
                    </a:lnTo>
                    <a:lnTo>
                      <a:pt x="20" y="56"/>
                    </a:lnTo>
                    <a:lnTo>
                      <a:pt x="16" y="54"/>
                    </a:lnTo>
                    <a:lnTo>
                      <a:pt x="16" y="52"/>
                    </a:lnTo>
                    <a:lnTo>
                      <a:pt x="14" y="52"/>
                    </a:lnTo>
                    <a:lnTo>
                      <a:pt x="14" y="52"/>
                    </a:lnTo>
                    <a:lnTo>
                      <a:pt x="12" y="54"/>
                    </a:lnTo>
                    <a:lnTo>
                      <a:pt x="12" y="60"/>
                    </a:lnTo>
                    <a:lnTo>
                      <a:pt x="12" y="64"/>
                    </a:lnTo>
                    <a:lnTo>
                      <a:pt x="10" y="68"/>
                    </a:lnTo>
                    <a:lnTo>
                      <a:pt x="10" y="68"/>
                    </a:lnTo>
                    <a:lnTo>
                      <a:pt x="8" y="72"/>
                    </a:lnTo>
                    <a:lnTo>
                      <a:pt x="8" y="76"/>
                    </a:lnTo>
                    <a:lnTo>
                      <a:pt x="6" y="78"/>
                    </a:lnTo>
                    <a:lnTo>
                      <a:pt x="0" y="76"/>
                    </a:lnTo>
                    <a:lnTo>
                      <a:pt x="0" y="76"/>
                    </a:lnTo>
                    <a:lnTo>
                      <a:pt x="0" y="76"/>
                    </a:lnTo>
                    <a:lnTo>
                      <a:pt x="0" y="78"/>
                    </a:lnTo>
                    <a:lnTo>
                      <a:pt x="2" y="86"/>
                    </a:lnTo>
                    <a:lnTo>
                      <a:pt x="10" y="100"/>
                    </a:lnTo>
                    <a:lnTo>
                      <a:pt x="10" y="100"/>
                    </a:lnTo>
                    <a:lnTo>
                      <a:pt x="12" y="100"/>
                    </a:lnTo>
                    <a:lnTo>
                      <a:pt x="12" y="102"/>
                    </a:lnTo>
                    <a:lnTo>
                      <a:pt x="10" y="104"/>
                    </a:lnTo>
                    <a:lnTo>
                      <a:pt x="10" y="104"/>
                    </a:lnTo>
                    <a:lnTo>
                      <a:pt x="10" y="106"/>
                    </a:lnTo>
                    <a:lnTo>
                      <a:pt x="10" y="110"/>
                    </a:lnTo>
                    <a:lnTo>
                      <a:pt x="16" y="116"/>
                    </a:lnTo>
                    <a:lnTo>
                      <a:pt x="16" y="116"/>
                    </a:lnTo>
                    <a:lnTo>
                      <a:pt x="18" y="118"/>
                    </a:lnTo>
                    <a:lnTo>
                      <a:pt x="18" y="120"/>
                    </a:lnTo>
                    <a:lnTo>
                      <a:pt x="16" y="118"/>
                    </a:lnTo>
                    <a:lnTo>
                      <a:pt x="16" y="118"/>
                    </a:lnTo>
                    <a:lnTo>
                      <a:pt x="22" y="128"/>
                    </a:lnTo>
                    <a:lnTo>
                      <a:pt x="28" y="132"/>
                    </a:lnTo>
                    <a:lnTo>
                      <a:pt x="32" y="136"/>
                    </a:lnTo>
                    <a:lnTo>
                      <a:pt x="32" y="138"/>
                    </a:lnTo>
                    <a:lnTo>
                      <a:pt x="32" y="138"/>
                    </a:lnTo>
                    <a:lnTo>
                      <a:pt x="36" y="142"/>
                    </a:lnTo>
                    <a:lnTo>
                      <a:pt x="40" y="146"/>
                    </a:lnTo>
                    <a:lnTo>
                      <a:pt x="44" y="150"/>
                    </a:lnTo>
                    <a:lnTo>
                      <a:pt x="46" y="152"/>
                    </a:lnTo>
                    <a:lnTo>
                      <a:pt x="46" y="152"/>
                    </a:lnTo>
                    <a:lnTo>
                      <a:pt x="44" y="154"/>
                    </a:lnTo>
                    <a:lnTo>
                      <a:pt x="46" y="156"/>
                    </a:lnTo>
                    <a:lnTo>
                      <a:pt x="48" y="158"/>
                    </a:lnTo>
                    <a:lnTo>
                      <a:pt x="48" y="158"/>
                    </a:lnTo>
                    <a:lnTo>
                      <a:pt x="48" y="158"/>
                    </a:lnTo>
                    <a:lnTo>
                      <a:pt x="54" y="152"/>
                    </a:lnTo>
                    <a:lnTo>
                      <a:pt x="56" y="150"/>
                    </a:lnTo>
                    <a:lnTo>
                      <a:pt x="60" y="150"/>
                    </a:lnTo>
                    <a:lnTo>
                      <a:pt x="60" y="152"/>
                    </a:lnTo>
                    <a:lnTo>
                      <a:pt x="62" y="156"/>
                    </a:lnTo>
                    <a:lnTo>
                      <a:pt x="62" y="156"/>
                    </a:lnTo>
                    <a:lnTo>
                      <a:pt x="64" y="154"/>
                    </a:lnTo>
                    <a:lnTo>
                      <a:pt x="64" y="154"/>
                    </a:lnTo>
                    <a:lnTo>
                      <a:pt x="66" y="150"/>
                    </a:lnTo>
                    <a:lnTo>
                      <a:pt x="66" y="144"/>
                    </a:lnTo>
                    <a:lnTo>
                      <a:pt x="62" y="138"/>
                    </a:lnTo>
                    <a:lnTo>
                      <a:pt x="60" y="130"/>
                    </a:lnTo>
                    <a:lnTo>
                      <a:pt x="58" y="124"/>
                    </a:lnTo>
                    <a:lnTo>
                      <a:pt x="58" y="124"/>
                    </a:lnTo>
                    <a:lnTo>
                      <a:pt x="60" y="126"/>
                    </a:lnTo>
                    <a:lnTo>
                      <a:pt x="62" y="126"/>
                    </a:lnTo>
                    <a:lnTo>
                      <a:pt x="64" y="124"/>
                    </a:lnTo>
                    <a:lnTo>
                      <a:pt x="64" y="124"/>
                    </a:lnTo>
                    <a:lnTo>
                      <a:pt x="68" y="122"/>
                    </a:lnTo>
                    <a:lnTo>
                      <a:pt x="70" y="124"/>
                    </a:lnTo>
                    <a:lnTo>
                      <a:pt x="70" y="124"/>
                    </a:lnTo>
                    <a:lnTo>
                      <a:pt x="72" y="124"/>
                    </a:lnTo>
                    <a:lnTo>
                      <a:pt x="72" y="124"/>
                    </a:lnTo>
                    <a:lnTo>
                      <a:pt x="76" y="122"/>
                    </a:lnTo>
                    <a:lnTo>
                      <a:pt x="76" y="118"/>
                    </a:lnTo>
                    <a:lnTo>
                      <a:pt x="74" y="112"/>
                    </a:lnTo>
                    <a:lnTo>
                      <a:pt x="78" y="110"/>
                    </a:lnTo>
                    <a:lnTo>
                      <a:pt x="78" y="110"/>
                    </a:lnTo>
                    <a:lnTo>
                      <a:pt x="78" y="110"/>
                    </a:lnTo>
                    <a:lnTo>
                      <a:pt x="80" y="112"/>
                    </a:lnTo>
                    <a:lnTo>
                      <a:pt x="82" y="116"/>
                    </a:lnTo>
                    <a:lnTo>
                      <a:pt x="86" y="120"/>
                    </a:lnTo>
                    <a:lnTo>
                      <a:pt x="86" y="122"/>
                    </a:lnTo>
                    <a:lnTo>
                      <a:pt x="88" y="122"/>
                    </a:lnTo>
                    <a:lnTo>
                      <a:pt x="88" y="122"/>
                    </a:lnTo>
                    <a:lnTo>
                      <a:pt x="90" y="120"/>
                    </a:lnTo>
                    <a:lnTo>
                      <a:pt x="94" y="120"/>
                    </a:lnTo>
                    <a:lnTo>
                      <a:pt x="98" y="120"/>
                    </a:lnTo>
                    <a:lnTo>
                      <a:pt x="100" y="120"/>
                    </a:lnTo>
                    <a:lnTo>
                      <a:pt x="100" y="120"/>
                    </a:lnTo>
                    <a:lnTo>
                      <a:pt x="104" y="118"/>
                    </a:lnTo>
                    <a:lnTo>
                      <a:pt x="106" y="120"/>
                    </a:lnTo>
                    <a:lnTo>
                      <a:pt x="114" y="126"/>
                    </a:lnTo>
                    <a:lnTo>
                      <a:pt x="114" y="126"/>
                    </a:lnTo>
                    <a:lnTo>
                      <a:pt x="116" y="126"/>
                    </a:lnTo>
                    <a:lnTo>
                      <a:pt x="118" y="124"/>
                    </a:lnTo>
                    <a:lnTo>
                      <a:pt x="120" y="114"/>
                    </a:lnTo>
                    <a:lnTo>
                      <a:pt x="120" y="114"/>
                    </a:lnTo>
                    <a:lnTo>
                      <a:pt x="122" y="108"/>
                    </a:lnTo>
                    <a:lnTo>
                      <a:pt x="126" y="106"/>
                    </a:lnTo>
                    <a:lnTo>
                      <a:pt x="128" y="104"/>
                    </a:lnTo>
                    <a:lnTo>
                      <a:pt x="128" y="100"/>
                    </a:lnTo>
                    <a:lnTo>
                      <a:pt x="128" y="100"/>
                    </a:lnTo>
                    <a:lnTo>
                      <a:pt x="126" y="96"/>
                    </a:lnTo>
                    <a:lnTo>
                      <a:pt x="128" y="94"/>
                    </a:lnTo>
                    <a:lnTo>
                      <a:pt x="128" y="92"/>
                    </a:lnTo>
                    <a:lnTo>
                      <a:pt x="126" y="88"/>
                    </a:lnTo>
                    <a:lnTo>
                      <a:pt x="126" y="88"/>
                    </a:lnTo>
                    <a:lnTo>
                      <a:pt x="126" y="82"/>
                    </a:lnTo>
                    <a:lnTo>
                      <a:pt x="128" y="80"/>
                    </a:lnTo>
                    <a:lnTo>
                      <a:pt x="128" y="78"/>
                    </a:lnTo>
                    <a:lnTo>
                      <a:pt x="126" y="76"/>
                    </a:lnTo>
                    <a:lnTo>
                      <a:pt x="126" y="76"/>
                    </a:lnTo>
                    <a:lnTo>
                      <a:pt x="124" y="74"/>
                    </a:lnTo>
                    <a:lnTo>
                      <a:pt x="124" y="72"/>
                    </a:lnTo>
                    <a:lnTo>
                      <a:pt x="122" y="70"/>
                    </a:lnTo>
                    <a:lnTo>
                      <a:pt x="120" y="64"/>
                    </a:lnTo>
                    <a:lnTo>
                      <a:pt x="120" y="64"/>
                    </a:lnTo>
                    <a:lnTo>
                      <a:pt x="116" y="58"/>
                    </a:lnTo>
                    <a:lnTo>
                      <a:pt x="120" y="60"/>
                    </a:lnTo>
                    <a:lnTo>
                      <a:pt x="124" y="60"/>
                    </a:lnTo>
                    <a:lnTo>
                      <a:pt x="124" y="58"/>
                    </a:lnTo>
                    <a:lnTo>
                      <a:pt x="122" y="54"/>
                    </a:lnTo>
                    <a:lnTo>
                      <a:pt x="122" y="54"/>
                    </a:lnTo>
                    <a:lnTo>
                      <a:pt x="122" y="50"/>
                    </a:lnTo>
                    <a:lnTo>
                      <a:pt x="122" y="48"/>
                    </a:lnTo>
                    <a:lnTo>
                      <a:pt x="126" y="46"/>
                    </a:lnTo>
                    <a:lnTo>
                      <a:pt x="130" y="44"/>
                    </a:lnTo>
                    <a:lnTo>
                      <a:pt x="130" y="40"/>
                    </a:lnTo>
                    <a:lnTo>
                      <a:pt x="130" y="36"/>
                    </a:lnTo>
                    <a:lnTo>
                      <a:pt x="130" y="36"/>
                    </a:lnTo>
                    <a:lnTo>
                      <a:pt x="130" y="32"/>
                    </a:lnTo>
                    <a:lnTo>
                      <a:pt x="130" y="28"/>
                    </a:lnTo>
                    <a:lnTo>
                      <a:pt x="130" y="26"/>
                    </a:lnTo>
                    <a:lnTo>
                      <a:pt x="126" y="24"/>
                    </a:lnTo>
                    <a:lnTo>
                      <a:pt x="126" y="24"/>
                    </a:lnTo>
                    <a:lnTo>
                      <a:pt x="116" y="24"/>
                    </a:lnTo>
                    <a:lnTo>
                      <a:pt x="108" y="24"/>
                    </a:lnTo>
                    <a:lnTo>
                      <a:pt x="108" y="24"/>
                    </a:lnTo>
                    <a:lnTo>
                      <a:pt x="106" y="24"/>
                    </a:lnTo>
                    <a:lnTo>
                      <a:pt x="104" y="22"/>
                    </a:lnTo>
                    <a:lnTo>
                      <a:pt x="104" y="16"/>
                    </a:lnTo>
                    <a:lnTo>
                      <a:pt x="110" y="6"/>
                    </a:lnTo>
                    <a:lnTo>
                      <a:pt x="110" y="6"/>
                    </a:lnTo>
                    <a:lnTo>
                      <a:pt x="104" y="4"/>
                    </a:lnTo>
                    <a:lnTo>
                      <a:pt x="96" y="4"/>
                    </a:lnTo>
                    <a:lnTo>
                      <a:pt x="96" y="4"/>
                    </a:lnTo>
                    <a:lnTo>
                      <a:pt x="84" y="2"/>
                    </a:lnTo>
                    <a:lnTo>
                      <a:pt x="76" y="0"/>
                    </a:lnTo>
                    <a:lnTo>
                      <a:pt x="68" y="0"/>
                    </a:lnTo>
                    <a:lnTo>
                      <a:pt x="50" y="6"/>
                    </a:lnTo>
                    <a:lnTo>
                      <a:pt x="50" y="6"/>
                    </a:lnTo>
                    <a:lnTo>
                      <a:pt x="58" y="6"/>
                    </a:lnTo>
                    <a:lnTo>
                      <a:pt x="56" y="18"/>
                    </a:lnTo>
                    <a:lnTo>
                      <a:pt x="54" y="20"/>
                    </a:lnTo>
                    <a:lnTo>
                      <a:pt x="58" y="20"/>
                    </a:lnTo>
                    <a:lnTo>
                      <a:pt x="56" y="34"/>
                    </a:lnTo>
                    <a:lnTo>
                      <a:pt x="28" y="34"/>
                    </a:lnTo>
                    <a:lnTo>
                      <a:pt x="28" y="3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27" name="Freeform 471">
                <a:extLst>
                  <a:ext uri="{FF2B5EF4-FFF2-40B4-BE49-F238E27FC236}">
                    <a16:creationId xmlns:a16="http://schemas.microsoft.com/office/drawing/2014/main" id="{CC9E48E6-62B5-4911-A1FB-145AEBFA7969}"/>
                  </a:ext>
                </a:extLst>
              </p:cNvPr>
              <p:cNvSpPr>
                <a:spLocks/>
              </p:cNvSpPr>
              <p:nvPr/>
            </p:nvSpPr>
            <p:spPr bwMode="auto">
              <a:xfrm>
                <a:off x="4280504" y="2139688"/>
                <a:ext cx="235972" cy="405134"/>
              </a:xfrm>
              <a:custGeom>
                <a:avLst/>
                <a:gdLst/>
                <a:ahLst/>
                <a:cxnLst>
                  <a:cxn ang="0">
                    <a:pos x="2" y="196"/>
                  </a:cxn>
                  <a:cxn ang="0">
                    <a:pos x="8" y="184"/>
                  </a:cxn>
                  <a:cxn ang="0">
                    <a:pos x="22" y="160"/>
                  </a:cxn>
                  <a:cxn ang="0">
                    <a:pos x="34" y="150"/>
                  </a:cxn>
                  <a:cxn ang="0">
                    <a:pos x="46" y="154"/>
                  </a:cxn>
                  <a:cxn ang="0">
                    <a:pos x="52" y="158"/>
                  </a:cxn>
                  <a:cxn ang="0">
                    <a:pos x="60" y="158"/>
                  </a:cxn>
                  <a:cxn ang="0">
                    <a:pos x="66" y="150"/>
                  </a:cxn>
                  <a:cxn ang="0">
                    <a:pos x="74" y="134"/>
                  </a:cxn>
                  <a:cxn ang="0">
                    <a:pos x="76" y="120"/>
                  </a:cxn>
                  <a:cxn ang="0">
                    <a:pos x="86" y="110"/>
                  </a:cxn>
                  <a:cxn ang="0">
                    <a:pos x="90" y="98"/>
                  </a:cxn>
                  <a:cxn ang="0">
                    <a:pos x="96" y="90"/>
                  </a:cxn>
                  <a:cxn ang="0">
                    <a:pos x="94" y="84"/>
                  </a:cxn>
                  <a:cxn ang="0">
                    <a:pos x="100" y="78"/>
                  </a:cxn>
                  <a:cxn ang="0">
                    <a:pos x="100" y="64"/>
                  </a:cxn>
                  <a:cxn ang="0">
                    <a:pos x="116" y="30"/>
                  </a:cxn>
                  <a:cxn ang="0">
                    <a:pos x="126" y="12"/>
                  </a:cxn>
                  <a:cxn ang="0">
                    <a:pos x="122" y="2"/>
                  </a:cxn>
                  <a:cxn ang="0">
                    <a:pos x="130" y="0"/>
                  </a:cxn>
                  <a:cxn ang="0">
                    <a:pos x="134" y="30"/>
                  </a:cxn>
                  <a:cxn ang="0">
                    <a:pos x="152" y="66"/>
                  </a:cxn>
                  <a:cxn ang="0">
                    <a:pos x="138" y="66"/>
                  </a:cxn>
                  <a:cxn ang="0">
                    <a:pos x="128" y="68"/>
                  </a:cxn>
                  <a:cxn ang="0">
                    <a:pos x="118" y="72"/>
                  </a:cxn>
                  <a:cxn ang="0">
                    <a:pos x="126" y="90"/>
                  </a:cxn>
                  <a:cxn ang="0">
                    <a:pos x="148" y="122"/>
                  </a:cxn>
                  <a:cxn ang="0">
                    <a:pos x="142" y="142"/>
                  </a:cxn>
                  <a:cxn ang="0">
                    <a:pos x="128" y="184"/>
                  </a:cxn>
                  <a:cxn ang="0">
                    <a:pos x="128" y="204"/>
                  </a:cxn>
                  <a:cxn ang="0">
                    <a:pos x="146" y="228"/>
                  </a:cxn>
                  <a:cxn ang="0">
                    <a:pos x="164" y="244"/>
                  </a:cxn>
                  <a:cxn ang="0">
                    <a:pos x="162" y="260"/>
                  </a:cxn>
                  <a:cxn ang="0">
                    <a:pos x="162" y="278"/>
                  </a:cxn>
                  <a:cxn ang="0">
                    <a:pos x="144" y="274"/>
                  </a:cxn>
                  <a:cxn ang="0">
                    <a:pos x="128" y="272"/>
                  </a:cxn>
                  <a:cxn ang="0">
                    <a:pos x="108" y="270"/>
                  </a:cxn>
                  <a:cxn ang="0">
                    <a:pos x="80" y="266"/>
                  </a:cxn>
                  <a:cxn ang="0">
                    <a:pos x="48" y="272"/>
                  </a:cxn>
                  <a:cxn ang="0">
                    <a:pos x="28" y="272"/>
                  </a:cxn>
                  <a:cxn ang="0">
                    <a:pos x="28" y="250"/>
                  </a:cxn>
                  <a:cxn ang="0">
                    <a:pos x="26" y="236"/>
                  </a:cxn>
                  <a:cxn ang="0">
                    <a:pos x="20" y="230"/>
                  </a:cxn>
                  <a:cxn ang="0">
                    <a:pos x="28" y="228"/>
                  </a:cxn>
                  <a:cxn ang="0">
                    <a:pos x="26" y="224"/>
                  </a:cxn>
                  <a:cxn ang="0">
                    <a:pos x="22" y="222"/>
                  </a:cxn>
                  <a:cxn ang="0">
                    <a:pos x="16" y="224"/>
                  </a:cxn>
                  <a:cxn ang="0">
                    <a:pos x="8" y="212"/>
                  </a:cxn>
                  <a:cxn ang="0">
                    <a:pos x="4" y="212"/>
                  </a:cxn>
                </a:cxnLst>
                <a:rect l="0" t="0" r="r" b="b"/>
                <a:pathLst>
                  <a:path w="164" h="278">
                    <a:moveTo>
                      <a:pt x="4" y="212"/>
                    </a:moveTo>
                    <a:lnTo>
                      <a:pt x="4" y="212"/>
                    </a:lnTo>
                    <a:lnTo>
                      <a:pt x="0" y="200"/>
                    </a:lnTo>
                    <a:lnTo>
                      <a:pt x="2" y="196"/>
                    </a:lnTo>
                    <a:lnTo>
                      <a:pt x="6" y="192"/>
                    </a:lnTo>
                    <a:lnTo>
                      <a:pt x="6" y="192"/>
                    </a:lnTo>
                    <a:lnTo>
                      <a:pt x="10" y="188"/>
                    </a:lnTo>
                    <a:lnTo>
                      <a:pt x="8" y="184"/>
                    </a:lnTo>
                    <a:lnTo>
                      <a:pt x="10" y="178"/>
                    </a:lnTo>
                    <a:lnTo>
                      <a:pt x="18" y="168"/>
                    </a:lnTo>
                    <a:lnTo>
                      <a:pt x="18" y="168"/>
                    </a:lnTo>
                    <a:lnTo>
                      <a:pt x="22" y="160"/>
                    </a:lnTo>
                    <a:lnTo>
                      <a:pt x="24" y="156"/>
                    </a:lnTo>
                    <a:lnTo>
                      <a:pt x="28" y="152"/>
                    </a:lnTo>
                    <a:lnTo>
                      <a:pt x="34" y="150"/>
                    </a:lnTo>
                    <a:lnTo>
                      <a:pt x="34" y="150"/>
                    </a:lnTo>
                    <a:lnTo>
                      <a:pt x="40" y="150"/>
                    </a:lnTo>
                    <a:lnTo>
                      <a:pt x="42" y="152"/>
                    </a:lnTo>
                    <a:lnTo>
                      <a:pt x="44" y="154"/>
                    </a:lnTo>
                    <a:lnTo>
                      <a:pt x="46" y="154"/>
                    </a:lnTo>
                    <a:lnTo>
                      <a:pt x="46" y="154"/>
                    </a:lnTo>
                    <a:lnTo>
                      <a:pt x="50" y="154"/>
                    </a:lnTo>
                    <a:lnTo>
                      <a:pt x="50" y="156"/>
                    </a:lnTo>
                    <a:lnTo>
                      <a:pt x="52" y="158"/>
                    </a:lnTo>
                    <a:lnTo>
                      <a:pt x="56" y="160"/>
                    </a:lnTo>
                    <a:lnTo>
                      <a:pt x="56" y="160"/>
                    </a:lnTo>
                    <a:lnTo>
                      <a:pt x="58" y="160"/>
                    </a:lnTo>
                    <a:lnTo>
                      <a:pt x="60" y="158"/>
                    </a:lnTo>
                    <a:lnTo>
                      <a:pt x="60" y="154"/>
                    </a:lnTo>
                    <a:lnTo>
                      <a:pt x="64" y="152"/>
                    </a:lnTo>
                    <a:lnTo>
                      <a:pt x="64" y="152"/>
                    </a:lnTo>
                    <a:lnTo>
                      <a:pt x="66" y="150"/>
                    </a:lnTo>
                    <a:lnTo>
                      <a:pt x="66" y="148"/>
                    </a:lnTo>
                    <a:lnTo>
                      <a:pt x="68" y="144"/>
                    </a:lnTo>
                    <a:lnTo>
                      <a:pt x="74" y="134"/>
                    </a:lnTo>
                    <a:lnTo>
                      <a:pt x="74" y="134"/>
                    </a:lnTo>
                    <a:lnTo>
                      <a:pt x="80" y="128"/>
                    </a:lnTo>
                    <a:lnTo>
                      <a:pt x="80" y="124"/>
                    </a:lnTo>
                    <a:lnTo>
                      <a:pt x="78" y="124"/>
                    </a:lnTo>
                    <a:lnTo>
                      <a:pt x="76" y="120"/>
                    </a:lnTo>
                    <a:lnTo>
                      <a:pt x="76" y="120"/>
                    </a:lnTo>
                    <a:lnTo>
                      <a:pt x="80" y="116"/>
                    </a:lnTo>
                    <a:lnTo>
                      <a:pt x="82" y="112"/>
                    </a:lnTo>
                    <a:lnTo>
                      <a:pt x="86" y="110"/>
                    </a:lnTo>
                    <a:lnTo>
                      <a:pt x="88" y="106"/>
                    </a:lnTo>
                    <a:lnTo>
                      <a:pt x="88" y="106"/>
                    </a:lnTo>
                    <a:lnTo>
                      <a:pt x="88" y="100"/>
                    </a:lnTo>
                    <a:lnTo>
                      <a:pt x="90" y="98"/>
                    </a:lnTo>
                    <a:lnTo>
                      <a:pt x="92" y="98"/>
                    </a:lnTo>
                    <a:lnTo>
                      <a:pt x="96" y="94"/>
                    </a:lnTo>
                    <a:lnTo>
                      <a:pt x="96" y="94"/>
                    </a:lnTo>
                    <a:lnTo>
                      <a:pt x="96" y="90"/>
                    </a:lnTo>
                    <a:lnTo>
                      <a:pt x="94" y="88"/>
                    </a:lnTo>
                    <a:lnTo>
                      <a:pt x="94" y="86"/>
                    </a:lnTo>
                    <a:lnTo>
                      <a:pt x="94" y="84"/>
                    </a:lnTo>
                    <a:lnTo>
                      <a:pt x="94" y="84"/>
                    </a:lnTo>
                    <a:lnTo>
                      <a:pt x="96" y="80"/>
                    </a:lnTo>
                    <a:lnTo>
                      <a:pt x="98" y="80"/>
                    </a:lnTo>
                    <a:lnTo>
                      <a:pt x="98" y="80"/>
                    </a:lnTo>
                    <a:lnTo>
                      <a:pt x="100" y="78"/>
                    </a:lnTo>
                    <a:lnTo>
                      <a:pt x="100" y="78"/>
                    </a:lnTo>
                    <a:lnTo>
                      <a:pt x="100" y="74"/>
                    </a:lnTo>
                    <a:lnTo>
                      <a:pt x="100" y="72"/>
                    </a:lnTo>
                    <a:lnTo>
                      <a:pt x="100" y="64"/>
                    </a:lnTo>
                    <a:lnTo>
                      <a:pt x="110" y="42"/>
                    </a:lnTo>
                    <a:lnTo>
                      <a:pt x="110" y="42"/>
                    </a:lnTo>
                    <a:lnTo>
                      <a:pt x="114" y="32"/>
                    </a:lnTo>
                    <a:lnTo>
                      <a:pt x="116" y="30"/>
                    </a:lnTo>
                    <a:lnTo>
                      <a:pt x="120" y="28"/>
                    </a:lnTo>
                    <a:lnTo>
                      <a:pt x="124" y="20"/>
                    </a:lnTo>
                    <a:lnTo>
                      <a:pt x="124" y="20"/>
                    </a:lnTo>
                    <a:lnTo>
                      <a:pt x="126" y="12"/>
                    </a:lnTo>
                    <a:lnTo>
                      <a:pt x="124" y="10"/>
                    </a:lnTo>
                    <a:lnTo>
                      <a:pt x="124" y="10"/>
                    </a:lnTo>
                    <a:lnTo>
                      <a:pt x="122" y="8"/>
                    </a:lnTo>
                    <a:lnTo>
                      <a:pt x="122" y="2"/>
                    </a:lnTo>
                    <a:lnTo>
                      <a:pt x="122" y="2"/>
                    </a:lnTo>
                    <a:lnTo>
                      <a:pt x="126" y="2"/>
                    </a:lnTo>
                    <a:lnTo>
                      <a:pt x="130" y="0"/>
                    </a:lnTo>
                    <a:lnTo>
                      <a:pt x="130" y="0"/>
                    </a:lnTo>
                    <a:lnTo>
                      <a:pt x="130" y="12"/>
                    </a:lnTo>
                    <a:lnTo>
                      <a:pt x="132" y="16"/>
                    </a:lnTo>
                    <a:lnTo>
                      <a:pt x="134" y="18"/>
                    </a:lnTo>
                    <a:lnTo>
                      <a:pt x="134" y="30"/>
                    </a:lnTo>
                    <a:lnTo>
                      <a:pt x="134" y="30"/>
                    </a:lnTo>
                    <a:lnTo>
                      <a:pt x="134" y="40"/>
                    </a:lnTo>
                    <a:lnTo>
                      <a:pt x="136" y="50"/>
                    </a:lnTo>
                    <a:lnTo>
                      <a:pt x="152" y="66"/>
                    </a:lnTo>
                    <a:lnTo>
                      <a:pt x="152" y="66"/>
                    </a:lnTo>
                    <a:lnTo>
                      <a:pt x="148" y="68"/>
                    </a:lnTo>
                    <a:lnTo>
                      <a:pt x="146" y="68"/>
                    </a:lnTo>
                    <a:lnTo>
                      <a:pt x="138" y="66"/>
                    </a:lnTo>
                    <a:lnTo>
                      <a:pt x="138" y="66"/>
                    </a:lnTo>
                    <a:lnTo>
                      <a:pt x="140" y="68"/>
                    </a:lnTo>
                    <a:lnTo>
                      <a:pt x="138" y="70"/>
                    </a:lnTo>
                    <a:lnTo>
                      <a:pt x="128" y="68"/>
                    </a:lnTo>
                    <a:lnTo>
                      <a:pt x="128" y="68"/>
                    </a:lnTo>
                    <a:lnTo>
                      <a:pt x="122" y="68"/>
                    </a:lnTo>
                    <a:lnTo>
                      <a:pt x="118" y="70"/>
                    </a:lnTo>
                    <a:lnTo>
                      <a:pt x="118" y="72"/>
                    </a:lnTo>
                    <a:lnTo>
                      <a:pt x="120" y="78"/>
                    </a:lnTo>
                    <a:lnTo>
                      <a:pt x="120" y="78"/>
                    </a:lnTo>
                    <a:lnTo>
                      <a:pt x="124" y="86"/>
                    </a:lnTo>
                    <a:lnTo>
                      <a:pt x="126" y="90"/>
                    </a:lnTo>
                    <a:lnTo>
                      <a:pt x="130" y="92"/>
                    </a:lnTo>
                    <a:lnTo>
                      <a:pt x="136" y="102"/>
                    </a:lnTo>
                    <a:lnTo>
                      <a:pt x="136" y="102"/>
                    </a:lnTo>
                    <a:lnTo>
                      <a:pt x="148" y="122"/>
                    </a:lnTo>
                    <a:lnTo>
                      <a:pt x="150" y="128"/>
                    </a:lnTo>
                    <a:lnTo>
                      <a:pt x="148" y="134"/>
                    </a:lnTo>
                    <a:lnTo>
                      <a:pt x="148" y="134"/>
                    </a:lnTo>
                    <a:lnTo>
                      <a:pt x="142" y="142"/>
                    </a:lnTo>
                    <a:lnTo>
                      <a:pt x="138" y="150"/>
                    </a:lnTo>
                    <a:lnTo>
                      <a:pt x="134" y="170"/>
                    </a:lnTo>
                    <a:lnTo>
                      <a:pt x="134" y="170"/>
                    </a:lnTo>
                    <a:lnTo>
                      <a:pt x="128" y="184"/>
                    </a:lnTo>
                    <a:lnTo>
                      <a:pt x="124" y="190"/>
                    </a:lnTo>
                    <a:lnTo>
                      <a:pt x="124" y="194"/>
                    </a:lnTo>
                    <a:lnTo>
                      <a:pt x="128" y="204"/>
                    </a:lnTo>
                    <a:lnTo>
                      <a:pt x="128" y="204"/>
                    </a:lnTo>
                    <a:lnTo>
                      <a:pt x="132" y="214"/>
                    </a:lnTo>
                    <a:lnTo>
                      <a:pt x="136" y="216"/>
                    </a:lnTo>
                    <a:lnTo>
                      <a:pt x="140" y="220"/>
                    </a:lnTo>
                    <a:lnTo>
                      <a:pt x="146" y="228"/>
                    </a:lnTo>
                    <a:lnTo>
                      <a:pt x="146" y="228"/>
                    </a:lnTo>
                    <a:lnTo>
                      <a:pt x="154" y="238"/>
                    </a:lnTo>
                    <a:lnTo>
                      <a:pt x="160" y="242"/>
                    </a:lnTo>
                    <a:lnTo>
                      <a:pt x="164" y="244"/>
                    </a:lnTo>
                    <a:lnTo>
                      <a:pt x="162" y="250"/>
                    </a:lnTo>
                    <a:lnTo>
                      <a:pt x="162" y="250"/>
                    </a:lnTo>
                    <a:lnTo>
                      <a:pt x="162" y="254"/>
                    </a:lnTo>
                    <a:lnTo>
                      <a:pt x="162" y="260"/>
                    </a:lnTo>
                    <a:lnTo>
                      <a:pt x="162" y="260"/>
                    </a:lnTo>
                    <a:lnTo>
                      <a:pt x="164" y="274"/>
                    </a:lnTo>
                    <a:lnTo>
                      <a:pt x="164" y="276"/>
                    </a:lnTo>
                    <a:lnTo>
                      <a:pt x="162" y="278"/>
                    </a:lnTo>
                    <a:lnTo>
                      <a:pt x="158" y="276"/>
                    </a:lnTo>
                    <a:lnTo>
                      <a:pt x="152" y="274"/>
                    </a:lnTo>
                    <a:lnTo>
                      <a:pt x="152" y="274"/>
                    </a:lnTo>
                    <a:lnTo>
                      <a:pt x="144" y="274"/>
                    </a:lnTo>
                    <a:lnTo>
                      <a:pt x="138" y="274"/>
                    </a:lnTo>
                    <a:lnTo>
                      <a:pt x="138" y="274"/>
                    </a:lnTo>
                    <a:lnTo>
                      <a:pt x="132" y="274"/>
                    </a:lnTo>
                    <a:lnTo>
                      <a:pt x="128" y="272"/>
                    </a:lnTo>
                    <a:lnTo>
                      <a:pt x="122" y="272"/>
                    </a:lnTo>
                    <a:lnTo>
                      <a:pt x="114" y="272"/>
                    </a:lnTo>
                    <a:lnTo>
                      <a:pt x="114" y="272"/>
                    </a:lnTo>
                    <a:lnTo>
                      <a:pt x="108" y="270"/>
                    </a:lnTo>
                    <a:lnTo>
                      <a:pt x="100" y="270"/>
                    </a:lnTo>
                    <a:lnTo>
                      <a:pt x="100" y="270"/>
                    </a:lnTo>
                    <a:lnTo>
                      <a:pt x="88" y="268"/>
                    </a:lnTo>
                    <a:lnTo>
                      <a:pt x="80" y="266"/>
                    </a:lnTo>
                    <a:lnTo>
                      <a:pt x="72" y="266"/>
                    </a:lnTo>
                    <a:lnTo>
                      <a:pt x="54" y="272"/>
                    </a:lnTo>
                    <a:lnTo>
                      <a:pt x="54" y="272"/>
                    </a:lnTo>
                    <a:lnTo>
                      <a:pt x="48" y="272"/>
                    </a:lnTo>
                    <a:lnTo>
                      <a:pt x="44" y="270"/>
                    </a:lnTo>
                    <a:lnTo>
                      <a:pt x="38" y="270"/>
                    </a:lnTo>
                    <a:lnTo>
                      <a:pt x="28" y="272"/>
                    </a:lnTo>
                    <a:lnTo>
                      <a:pt x="28" y="272"/>
                    </a:lnTo>
                    <a:lnTo>
                      <a:pt x="28" y="258"/>
                    </a:lnTo>
                    <a:lnTo>
                      <a:pt x="28" y="254"/>
                    </a:lnTo>
                    <a:lnTo>
                      <a:pt x="28" y="250"/>
                    </a:lnTo>
                    <a:lnTo>
                      <a:pt x="28" y="250"/>
                    </a:lnTo>
                    <a:lnTo>
                      <a:pt x="30" y="244"/>
                    </a:lnTo>
                    <a:lnTo>
                      <a:pt x="28" y="240"/>
                    </a:lnTo>
                    <a:lnTo>
                      <a:pt x="26" y="238"/>
                    </a:lnTo>
                    <a:lnTo>
                      <a:pt x="26" y="236"/>
                    </a:lnTo>
                    <a:lnTo>
                      <a:pt x="26" y="236"/>
                    </a:lnTo>
                    <a:lnTo>
                      <a:pt x="26" y="234"/>
                    </a:lnTo>
                    <a:lnTo>
                      <a:pt x="22" y="232"/>
                    </a:lnTo>
                    <a:lnTo>
                      <a:pt x="20" y="230"/>
                    </a:lnTo>
                    <a:lnTo>
                      <a:pt x="24" y="230"/>
                    </a:lnTo>
                    <a:lnTo>
                      <a:pt x="24" y="230"/>
                    </a:lnTo>
                    <a:lnTo>
                      <a:pt x="28" y="230"/>
                    </a:lnTo>
                    <a:lnTo>
                      <a:pt x="28" y="228"/>
                    </a:lnTo>
                    <a:lnTo>
                      <a:pt x="26" y="226"/>
                    </a:lnTo>
                    <a:lnTo>
                      <a:pt x="26" y="226"/>
                    </a:lnTo>
                    <a:lnTo>
                      <a:pt x="26" y="224"/>
                    </a:lnTo>
                    <a:lnTo>
                      <a:pt x="26" y="224"/>
                    </a:lnTo>
                    <a:lnTo>
                      <a:pt x="28" y="222"/>
                    </a:lnTo>
                    <a:lnTo>
                      <a:pt x="26" y="224"/>
                    </a:lnTo>
                    <a:lnTo>
                      <a:pt x="24" y="224"/>
                    </a:lnTo>
                    <a:lnTo>
                      <a:pt x="22" y="222"/>
                    </a:lnTo>
                    <a:lnTo>
                      <a:pt x="22" y="222"/>
                    </a:lnTo>
                    <a:lnTo>
                      <a:pt x="22" y="224"/>
                    </a:lnTo>
                    <a:lnTo>
                      <a:pt x="20" y="226"/>
                    </a:lnTo>
                    <a:lnTo>
                      <a:pt x="16" y="224"/>
                    </a:lnTo>
                    <a:lnTo>
                      <a:pt x="16" y="224"/>
                    </a:lnTo>
                    <a:lnTo>
                      <a:pt x="10" y="218"/>
                    </a:lnTo>
                    <a:lnTo>
                      <a:pt x="8" y="214"/>
                    </a:lnTo>
                    <a:lnTo>
                      <a:pt x="8" y="212"/>
                    </a:lnTo>
                    <a:lnTo>
                      <a:pt x="6" y="214"/>
                    </a:lnTo>
                    <a:lnTo>
                      <a:pt x="6" y="214"/>
                    </a:lnTo>
                    <a:lnTo>
                      <a:pt x="6" y="214"/>
                    </a:lnTo>
                    <a:lnTo>
                      <a:pt x="4" y="212"/>
                    </a:lnTo>
                    <a:lnTo>
                      <a:pt x="4" y="21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28" name="Freeform 473">
                <a:extLst>
                  <a:ext uri="{FF2B5EF4-FFF2-40B4-BE49-F238E27FC236}">
                    <a16:creationId xmlns:a16="http://schemas.microsoft.com/office/drawing/2014/main" id="{6EE69612-7DE2-4288-89FF-1D02B8CA6844}"/>
                  </a:ext>
                </a:extLst>
              </p:cNvPr>
              <p:cNvSpPr>
                <a:spLocks/>
              </p:cNvSpPr>
              <p:nvPr/>
            </p:nvSpPr>
            <p:spPr bwMode="auto">
              <a:xfrm>
                <a:off x="4355324" y="2471957"/>
                <a:ext cx="238849" cy="326438"/>
              </a:xfrm>
              <a:custGeom>
                <a:avLst/>
                <a:gdLst/>
                <a:ahLst/>
                <a:cxnLst>
                  <a:cxn ang="0">
                    <a:pos x="70" y="44"/>
                  </a:cxn>
                  <a:cxn ang="0">
                    <a:pos x="86" y="46"/>
                  </a:cxn>
                  <a:cxn ang="0">
                    <a:pos x="100" y="46"/>
                  </a:cxn>
                  <a:cxn ang="0">
                    <a:pos x="110" y="50"/>
                  </a:cxn>
                  <a:cxn ang="0">
                    <a:pos x="110" y="32"/>
                  </a:cxn>
                  <a:cxn ang="0">
                    <a:pos x="120" y="20"/>
                  </a:cxn>
                  <a:cxn ang="0">
                    <a:pos x="126" y="0"/>
                  </a:cxn>
                  <a:cxn ang="0">
                    <a:pos x="148" y="0"/>
                  </a:cxn>
                  <a:cxn ang="0">
                    <a:pos x="164" y="16"/>
                  </a:cxn>
                  <a:cxn ang="0">
                    <a:pos x="160" y="34"/>
                  </a:cxn>
                  <a:cxn ang="0">
                    <a:pos x="158" y="42"/>
                  </a:cxn>
                  <a:cxn ang="0">
                    <a:pos x="154" y="70"/>
                  </a:cxn>
                  <a:cxn ang="0">
                    <a:pos x="152" y="98"/>
                  </a:cxn>
                  <a:cxn ang="0">
                    <a:pos x="138" y="124"/>
                  </a:cxn>
                  <a:cxn ang="0">
                    <a:pos x="126" y="134"/>
                  </a:cxn>
                  <a:cxn ang="0">
                    <a:pos x="120" y="160"/>
                  </a:cxn>
                  <a:cxn ang="0">
                    <a:pos x="112" y="188"/>
                  </a:cxn>
                  <a:cxn ang="0">
                    <a:pos x="100" y="200"/>
                  </a:cxn>
                  <a:cxn ang="0">
                    <a:pos x="86" y="216"/>
                  </a:cxn>
                  <a:cxn ang="0">
                    <a:pos x="80" y="224"/>
                  </a:cxn>
                  <a:cxn ang="0">
                    <a:pos x="74" y="214"/>
                  </a:cxn>
                  <a:cxn ang="0">
                    <a:pos x="66" y="214"/>
                  </a:cxn>
                  <a:cxn ang="0">
                    <a:pos x="60" y="216"/>
                  </a:cxn>
                  <a:cxn ang="0">
                    <a:pos x="52" y="218"/>
                  </a:cxn>
                  <a:cxn ang="0">
                    <a:pos x="40" y="210"/>
                  </a:cxn>
                  <a:cxn ang="0">
                    <a:pos x="34" y="212"/>
                  </a:cxn>
                  <a:cxn ang="0">
                    <a:pos x="28" y="214"/>
                  </a:cxn>
                  <a:cxn ang="0">
                    <a:pos x="24" y="220"/>
                  </a:cxn>
                  <a:cxn ang="0">
                    <a:pos x="16" y="216"/>
                  </a:cxn>
                  <a:cxn ang="0">
                    <a:pos x="2" y="200"/>
                  </a:cxn>
                  <a:cxn ang="0">
                    <a:pos x="0" y="196"/>
                  </a:cxn>
                  <a:cxn ang="0">
                    <a:pos x="12" y="188"/>
                  </a:cxn>
                  <a:cxn ang="0">
                    <a:pos x="14" y="194"/>
                  </a:cxn>
                  <a:cxn ang="0">
                    <a:pos x="18" y="188"/>
                  </a:cxn>
                  <a:cxn ang="0">
                    <a:pos x="12" y="168"/>
                  </a:cxn>
                  <a:cxn ang="0">
                    <a:pos x="12" y="164"/>
                  </a:cxn>
                  <a:cxn ang="0">
                    <a:pos x="16" y="162"/>
                  </a:cxn>
                  <a:cxn ang="0">
                    <a:pos x="22" y="162"/>
                  </a:cxn>
                  <a:cxn ang="0">
                    <a:pos x="28" y="160"/>
                  </a:cxn>
                  <a:cxn ang="0">
                    <a:pos x="30" y="148"/>
                  </a:cxn>
                  <a:cxn ang="0">
                    <a:pos x="32" y="150"/>
                  </a:cxn>
                  <a:cxn ang="0">
                    <a:pos x="38" y="160"/>
                  </a:cxn>
                  <a:cxn ang="0">
                    <a:pos x="42" y="158"/>
                  </a:cxn>
                  <a:cxn ang="0">
                    <a:pos x="52" y="158"/>
                  </a:cxn>
                  <a:cxn ang="0">
                    <a:pos x="58" y="158"/>
                  </a:cxn>
                  <a:cxn ang="0">
                    <a:pos x="68" y="164"/>
                  </a:cxn>
                  <a:cxn ang="0">
                    <a:pos x="72" y="152"/>
                  </a:cxn>
                  <a:cxn ang="0">
                    <a:pos x="80" y="142"/>
                  </a:cxn>
                  <a:cxn ang="0">
                    <a:pos x="78" y="134"/>
                  </a:cxn>
                  <a:cxn ang="0">
                    <a:pos x="78" y="126"/>
                  </a:cxn>
                  <a:cxn ang="0">
                    <a:pos x="80" y="118"/>
                  </a:cxn>
                  <a:cxn ang="0">
                    <a:pos x="78" y="114"/>
                  </a:cxn>
                  <a:cxn ang="0">
                    <a:pos x="74" y="108"/>
                  </a:cxn>
                  <a:cxn ang="0">
                    <a:pos x="68" y="96"/>
                  </a:cxn>
                  <a:cxn ang="0">
                    <a:pos x="76" y="96"/>
                  </a:cxn>
                  <a:cxn ang="0">
                    <a:pos x="74" y="88"/>
                  </a:cxn>
                  <a:cxn ang="0">
                    <a:pos x="82" y="82"/>
                  </a:cxn>
                  <a:cxn ang="0">
                    <a:pos x="82" y="74"/>
                  </a:cxn>
                  <a:cxn ang="0">
                    <a:pos x="82" y="64"/>
                  </a:cxn>
                  <a:cxn ang="0">
                    <a:pos x="68" y="62"/>
                  </a:cxn>
                  <a:cxn ang="0">
                    <a:pos x="58" y="62"/>
                  </a:cxn>
                  <a:cxn ang="0">
                    <a:pos x="62" y="44"/>
                  </a:cxn>
                </a:cxnLst>
                <a:rect l="0" t="0" r="r" b="b"/>
                <a:pathLst>
                  <a:path w="166" h="224">
                    <a:moveTo>
                      <a:pt x="62" y="44"/>
                    </a:moveTo>
                    <a:lnTo>
                      <a:pt x="62" y="44"/>
                    </a:lnTo>
                    <a:lnTo>
                      <a:pt x="70" y="44"/>
                    </a:lnTo>
                    <a:lnTo>
                      <a:pt x="76" y="44"/>
                    </a:lnTo>
                    <a:lnTo>
                      <a:pt x="80" y="46"/>
                    </a:lnTo>
                    <a:lnTo>
                      <a:pt x="86" y="46"/>
                    </a:lnTo>
                    <a:lnTo>
                      <a:pt x="86" y="46"/>
                    </a:lnTo>
                    <a:lnTo>
                      <a:pt x="92" y="46"/>
                    </a:lnTo>
                    <a:lnTo>
                      <a:pt x="100" y="46"/>
                    </a:lnTo>
                    <a:lnTo>
                      <a:pt x="100" y="46"/>
                    </a:lnTo>
                    <a:lnTo>
                      <a:pt x="106" y="48"/>
                    </a:lnTo>
                    <a:lnTo>
                      <a:pt x="110" y="50"/>
                    </a:lnTo>
                    <a:lnTo>
                      <a:pt x="112" y="48"/>
                    </a:lnTo>
                    <a:lnTo>
                      <a:pt x="112" y="46"/>
                    </a:lnTo>
                    <a:lnTo>
                      <a:pt x="110" y="32"/>
                    </a:lnTo>
                    <a:lnTo>
                      <a:pt x="110" y="32"/>
                    </a:lnTo>
                    <a:lnTo>
                      <a:pt x="116" y="26"/>
                    </a:lnTo>
                    <a:lnTo>
                      <a:pt x="120" y="20"/>
                    </a:lnTo>
                    <a:lnTo>
                      <a:pt x="122" y="10"/>
                    </a:lnTo>
                    <a:lnTo>
                      <a:pt x="124" y="2"/>
                    </a:lnTo>
                    <a:lnTo>
                      <a:pt x="126" y="0"/>
                    </a:lnTo>
                    <a:lnTo>
                      <a:pt x="128" y="0"/>
                    </a:lnTo>
                    <a:lnTo>
                      <a:pt x="128" y="0"/>
                    </a:lnTo>
                    <a:lnTo>
                      <a:pt x="148" y="0"/>
                    </a:lnTo>
                    <a:lnTo>
                      <a:pt x="166" y="0"/>
                    </a:lnTo>
                    <a:lnTo>
                      <a:pt x="166" y="0"/>
                    </a:lnTo>
                    <a:lnTo>
                      <a:pt x="164" y="16"/>
                    </a:lnTo>
                    <a:lnTo>
                      <a:pt x="160" y="24"/>
                    </a:lnTo>
                    <a:lnTo>
                      <a:pt x="158" y="28"/>
                    </a:lnTo>
                    <a:lnTo>
                      <a:pt x="160" y="34"/>
                    </a:lnTo>
                    <a:lnTo>
                      <a:pt x="160" y="34"/>
                    </a:lnTo>
                    <a:lnTo>
                      <a:pt x="160" y="38"/>
                    </a:lnTo>
                    <a:lnTo>
                      <a:pt x="158" y="42"/>
                    </a:lnTo>
                    <a:lnTo>
                      <a:pt x="156" y="50"/>
                    </a:lnTo>
                    <a:lnTo>
                      <a:pt x="154" y="70"/>
                    </a:lnTo>
                    <a:lnTo>
                      <a:pt x="154" y="70"/>
                    </a:lnTo>
                    <a:lnTo>
                      <a:pt x="152" y="84"/>
                    </a:lnTo>
                    <a:lnTo>
                      <a:pt x="154" y="92"/>
                    </a:lnTo>
                    <a:lnTo>
                      <a:pt x="152" y="98"/>
                    </a:lnTo>
                    <a:lnTo>
                      <a:pt x="148" y="108"/>
                    </a:lnTo>
                    <a:lnTo>
                      <a:pt x="148" y="108"/>
                    </a:lnTo>
                    <a:lnTo>
                      <a:pt x="138" y="124"/>
                    </a:lnTo>
                    <a:lnTo>
                      <a:pt x="134" y="128"/>
                    </a:lnTo>
                    <a:lnTo>
                      <a:pt x="130" y="130"/>
                    </a:lnTo>
                    <a:lnTo>
                      <a:pt x="126" y="134"/>
                    </a:lnTo>
                    <a:lnTo>
                      <a:pt x="126" y="134"/>
                    </a:lnTo>
                    <a:lnTo>
                      <a:pt x="122" y="146"/>
                    </a:lnTo>
                    <a:lnTo>
                      <a:pt x="120" y="160"/>
                    </a:lnTo>
                    <a:lnTo>
                      <a:pt x="118" y="174"/>
                    </a:lnTo>
                    <a:lnTo>
                      <a:pt x="112" y="188"/>
                    </a:lnTo>
                    <a:lnTo>
                      <a:pt x="112" y="188"/>
                    </a:lnTo>
                    <a:lnTo>
                      <a:pt x="108" y="194"/>
                    </a:lnTo>
                    <a:lnTo>
                      <a:pt x="106" y="198"/>
                    </a:lnTo>
                    <a:lnTo>
                      <a:pt x="100" y="200"/>
                    </a:lnTo>
                    <a:lnTo>
                      <a:pt x="94" y="204"/>
                    </a:lnTo>
                    <a:lnTo>
                      <a:pt x="90" y="208"/>
                    </a:lnTo>
                    <a:lnTo>
                      <a:pt x="86" y="216"/>
                    </a:lnTo>
                    <a:lnTo>
                      <a:pt x="86" y="216"/>
                    </a:lnTo>
                    <a:lnTo>
                      <a:pt x="80" y="224"/>
                    </a:lnTo>
                    <a:lnTo>
                      <a:pt x="80" y="224"/>
                    </a:lnTo>
                    <a:lnTo>
                      <a:pt x="78" y="222"/>
                    </a:lnTo>
                    <a:lnTo>
                      <a:pt x="76" y="216"/>
                    </a:lnTo>
                    <a:lnTo>
                      <a:pt x="74" y="214"/>
                    </a:lnTo>
                    <a:lnTo>
                      <a:pt x="70" y="214"/>
                    </a:lnTo>
                    <a:lnTo>
                      <a:pt x="70" y="214"/>
                    </a:lnTo>
                    <a:lnTo>
                      <a:pt x="66" y="214"/>
                    </a:lnTo>
                    <a:lnTo>
                      <a:pt x="66" y="212"/>
                    </a:lnTo>
                    <a:lnTo>
                      <a:pt x="64" y="212"/>
                    </a:lnTo>
                    <a:lnTo>
                      <a:pt x="60" y="216"/>
                    </a:lnTo>
                    <a:lnTo>
                      <a:pt x="60" y="216"/>
                    </a:lnTo>
                    <a:lnTo>
                      <a:pt x="56" y="218"/>
                    </a:lnTo>
                    <a:lnTo>
                      <a:pt x="52" y="218"/>
                    </a:lnTo>
                    <a:lnTo>
                      <a:pt x="44" y="212"/>
                    </a:lnTo>
                    <a:lnTo>
                      <a:pt x="44" y="212"/>
                    </a:lnTo>
                    <a:lnTo>
                      <a:pt x="40" y="210"/>
                    </a:lnTo>
                    <a:lnTo>
                      <a:pt x="36" y="210"/>
                    </a:lnTo>
                    <a:lnTo>
                      <a:pt x="34" y="212"/>
                    </a:lnTo>
                    <a:lnTo>
                      <a:pt x="34" y="212"/>
                    </a:lnTo>
                    <a:lnTo>
                      <a:pt x="32" y="214"/>
                    </a:lnTo>
                    <a:lnTo>
                      <a:pt x="30" y="214"/>
                    </a:lnTo>
                    <a:lnTo>
                      <a:pt x="28" y="214"/>
                    </a:lnTo>
                    <a:lnTo>
                      <a:pt x="26" y="218"/>
                    </a:lnTo>
                    <a:lnTo>
                      <a:pt x="26" y="218"/>
                    </a:lnTo>
                    <a:lnTo>
                      <a:pt x="24" y="220"/>
                    </a:lnTo>
                    <a:lnTo>
                      <a:pt x="24" y="218"/>
                    </a:lnTo>
                    <a:lnTo>
                      <a:pt x="22" y="216"/>
                    </a:lnTo>
                    <a:lnTo>
                      <a:pt x="16" y="216"/>
                    </a:lnTo>
                    <a:lnTo>
                      <a:pt x="16" y="216"/>
                    </a:lnTo>
                    <a:lnTo>
                      <a:pt x="8" y="206"/>
                    </a:lnTo>
                    <a:lnTo>
                      <a:pt x="2" y="200"/>
                    </a:lnTo>
                    <a:lnTo>
                      <a:pt x="0" y="198"/>
                    </a:lnTo>
                    <a:lnTo>
                      <a:pt x="0" y="196"/>
                    </a:lnTo>
                    <a:lnTo>
                      <a:pt x="0" y="196"/>
                    </a:lnTo>
                    <a:lnTo>
                      <a:pt x="6" y="190"/>
                    </a:lnTo>
                    <a:lnTo>
                      <a:pt x="8" y="188"/>
                    </a:lnTo>
                    <a:lnTo>
                      <a:pt x="12" y="188"/>
                    </a:lnTo>
                    <a:lnTo>
                      <a:pt x="12" y="190"/>
                    </a:lnTo>
                    <a:lnTo>
                      <a:pt x="14" y="194"/>
                    </a:lnTo>
                    <a:lnTo>
                      <a:pt x="14" y="194"/>
                    </a:lnTo>
                    <a:lnTo>
                      <a:pt x="16" y="192"/>
                    </a:lnTo>
                    <a:lnTo>
                      <a:pt x="16" y="192"/>
                    </a:lnTo>
                    <a:lnTo>
                      <a:pt x="18" y="188"/>
                    </a:lnTo>
                    <a:lnTo>
                      <a:pt x="18" y="182"/>
                    </a:lnTo>
                    <a:lnTo>
                      <a:pt x="14" y="176"/>
                    </a:lnTo>
                    <a:lnTo>
                      <a:pt x="12" y="168"/>
                    </a:lnTo>
                    <a:lnTo>
                      <a:pt x="10" y="162"/>
                    </a:lnTo>
                    <a:lnTo>
                      <a:pt x="10" y="162"/>
                    </a:lnTo>
                    <a:lnTo>
                      <a:pt x="12" y="164"/>
                    </a:lnTo>
                    <a:lnTo>
                      <a:pt x="14" y="164"/>
                    </a:lnTo>
                    <a:lnTo>
                      <a:pt x="16" y="162"/>
                    </a:lnTo>
                    <a:lnTo>
                      <a:pt x="16" y="162"/>
                    </a:lnTo>
                    <a:lnTo>
                      <a:pt x="20" y="160"/>
                    </a:lnTo>
                    <a:lnTo>
                      <a:pt x="22" y="162"/>
                    </a:lnTo>
                    <a:lnTo>
                      <a:pt x="22" y="162"/>
                    </a:lnTo>
                    <a:lnTo>
                      <a:pt x="24" y="162"/>
                    </a:lnTo>
                    <a:lnTo>
                      <a:pt x="24" y="162"/>
                    </a:lnTo>
                    <a:lnTo>
                      <a:pt x="28" y="160"/>
                    </a:lnTo>
                    <a:lnTo>
                      <a:pt x="28" y="156"/>
                    </a:lnTo>
                    <a:lnTo>
                      <a:pt x="26" y="150"/>
                    </a:lnTo>
                    <a:lnTo>
                      <a:pt x="30" y="148"/>
                    </a:lnTo>
                    <a:lnTo>
                      <a:pt x="30" y="148"/>
                    </a:lnTo>
                    <a:lnTo>
                      <a:pt x="30" y="148"/>
                    </a:lnTo>
                    <a:lnTo>
                      <a:pt x="32" y="150"/>
                    </a:lnTo>
                    <a:lnTo>
                      <a:pt x="34" y="154"/>
                    </a:lnTo>
                    <a:lnTo>
                      <a:pt x="38" y="158"/>
                    </a:lnTo>
                    <a:lnTo>
                      <a:pt x="38" y="160"/>
                    </a:lnTo>
                    <a:lnTo>
                      <a:pt x="40" y="160"/>
                    </a:lnTo>
                    <a:lnTo>
                      <a:pt x="40" y="160"/>
                    </a:lnTo>
                    <a:lnTo>
                      <a:pt x="42" y="158"/>
                    </a:lnTo>
                    <a:lnTo>
                      <a:pt x="46" y="158"/>
                    </a:lnTo>
                    <a:lnTo>
                      <a:pt x="50" y="158"/>
                    </a:lnTo>
                    <a:lnTo>
                      <a:pt x="52" y="158"/>
                    </a:lnTo>
                    <a:lnTo>
                      <a:pt x="52" y="158"/>
                    </a:lnTo>
                    <a:lnTo>
                      <a:pt x="56" y="156"/>
                    </a:lnTo>
                    <a:lnTo>
                      <a:pt x="58" y="158"/>
                    </a:lnTo>
                    <a:lnTo>
                      <a:pt x="66" y="164"/>
                    </a:lnTo>
                    <a:lnTo>
                      <a:pt x="66" y="164"/>
                    </a:lnTo>
                    <a:lnTo>
                      <a:pt x="68" y="164"/>
                    </a:lnTo>
                    <a:lnTo>
                      <a:pt x="70" y="162"/>
                    </a:lnTo>
                    <a:lnTo>
                      <a:pt x="72" y="152"/>
                    </a:lnTo>
                    <a:lnTo>
                      <a:pt x="72" y="152"/>
                    </a:lnTo>
                    <a:lnTo>
                      <a:pt x="74" y="146"/>
                    </a:lnTo>
                    <a:lnTo>
                      <a:pt x="78" y="144"/>
                    </a:lnTo>
                    <a:lnTo>
                      <a:pt x="80" y="142"/>
                    </a:lnTo>
                    <a:lnTo>
                      <a:pt x="80" y="138"/>
                    </a:lnTo>
                    <a:lnTo>
                      <a:pt x="80" y="138"/>
                    </a:lnTo>
                    <a:lnTo>
                      <a:pt x="78" y="134"/>
                    </a:lnTo>
                    <a:lnTo>
                      <a:pt x="80" y="132"/>
                    </a:lnTo>
                    <a:lnTo>
                      <a:pt x="80" y="130"/>
                    </a:lnTo>
                    <a:lnTo>
                      <a:pt x="78" y="126"/>
                    </a:lnTo>
                    <a:lnTo>
                      <a:pt x="78" y="126"/>
                    </a:lnTo>
                    <a:lnTo>
                      <a:pt x="78" y="120"/>
                    </a:lnTo>
                    <a:lnTo>
                      <a:pt x="80" y="118"/>
                    </a:lnTo>
                    <a:lnTo>
                      <a:pt x="80" y="116"/>
                    </a:lnTo>
                    <a:lnTo>
                      <a:pt x="78" y="114"/>
                    </a:lnTo>
                    <a:lnTo>
                      <a:pt x="78" y="114"/>
                    </a:lnTo>
                    <a:lnTo>
                      <a:pt x="76" y="112"/>
                    </a:lnTo>
                    <a:lnTo>
                      <a:pt x="76" y="110"/>
                    </a:lnTo>
                    <a:lnTo>
                      <a:pt x="74" y="108"/>
                    </a:lnTo>
                    <a:lnTo>
                      <a:pt x="72" y="102"/>
                    </a:lnTo>
                    <a:lnTo>
                      <a:pt x="72" y="102"/>
                    </a:lnTo>
                    <a:lnTo>
                      <a:pt x="68" y="96"/>
                    </a:lnTo>
                    <a:lnTo>
                      <a:pt x="72" y="98"/>
                    </a:lnTo>
                    <a:lnTo>
                      <a:pt x="76" y="98"/>
                    </a:lnTo>
                    <a:lnTo>
                      <a:pt x="76" y="96"/>
                    </a:lnTo>
                    <a:lnTo>
                      <a:pt x="74" y="92"/>
                    </a:lnTo>
                    <a:lnTo>
                      <a:pt x="74" y="92"/>
                    </a:lnTo>
                    <a:lnTo>
                      <a:pt x="74" y="88"/>
                    </a:lnTo>
                    <a:lnTo>
                      <a:pt x="74" y="86"/>
                    </a:lnTo>
                    <a:lnTo>
                      <a:pt x="78" y="84"/>
                    </a:lnTo>
                    <a:lnTo>
                      <a:pt x="82" y="82"/>
                    </a:lnTo>
                    <a:lnTo>
                      <a:pt x="82" y="78"/>
                    </a:lnTo>
                    <a:lnTo>
                      <a:pt x="82" y="74"/>
                    </a:lnTo>
                    <a:lnTo>
                      <a:pt x="82" y="74"/>
                    </a:lnTo>
                    <a:lnTo>
                      <a:pt x="82" y="70"/>
                    </a:lnTo>
                    <a:lnTo>
                      <a:pt x="82" y="66"/>
                    </a:lnTo>
                    <a:lnTo>
                      <a:pt x="82" y="64"/>
                    </a:lnTo>
                    <a:lnTo>
                      <a:pt x="78" y="62"/>
                    </a:lnTo>
                    <a:lnTo>
                      <a:pt x="78" y="62"/>
                    </a:lnTo>
                    <a:lnTo>
                      <a:pt x="68" y="62"/>
                    </a:lnTo>
                    <a:lnTo>
                      <a:pt x="60" y="62"/>
                    </a:lnTo>
                    <a:lnTo>
                      <a:pt x="60" y="62"/>
                    </a:lnTo>
                    <a:lnTo>
                      <a:pt x="58" y="62"/>
                    </a:lnTo>
                    <a:lnTo>
                      <a:pt x="56" y="60"/>
                    </a:lnTo>
                    <a:lnTo>
                      <a:pt x="56" y="54"/>
                    </a:lnTo>
                    <a:lnTo>
                      <a:pt x="62" y="44"/>
                    </a:lnTo>
                    <a:lnTo>
                      <a:pt x="62" y="4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29" name="Freeform 474">
                <a:extLst>
                  <a:ext uri="{FF2B5EF4-FFF2-40B4-BE49-F238E27FC236}">
                    <a16:creationId xmlns:a16="http://schemas.microsoft.com/office/drawing/2014/main" id="{05A96632-BBB9-4398-A360-0659ABDEAA97}"/>
                  </a:ext>
                </a:extLst>
              </p:cNvPr>
              <p:cNvSpPr>
                <a:spLocks/>
              </p:cNvSpPr>
              <p:nvPr/>
            </p:nvSpPr>
            <p:spPr bwMode="auto">
              <a:xfrm>
                <a:off x="5011444" y="2979104"/>
                <a:ext cx="100720" cy="276890"/>
              </a:xfrm>
              <a:custGeom>
                <a:avLst/>
                <a:gdLst/>
                <a:ahLst/>
                <a:cxnLst>
                  <a:cxn ang="0">
                    <a:pos x="6" y="116"/>
                  </a:cxn>
                  <a:cxn ang="0">
                    <a:pos x="0" y="114"/>
                  </a:cxn>
                  <a:cxn ang="0">
                    <a:pos x="0" y="110"/>
                  </a:cxn>
                  <a:cxn ang="0">
                    <a:pos x="4" y="98"/>
                  </a:cxn>
                  <a:cxn ang="0">
                    <a:pos x="16" y="84"/>
                  </a:cxn>
                  <a:cxn ang="0">
                    <a:pos x="22" y="78"/>
                  </a:cxn>
                  <a:cxn ang="0">
                    <a:pos x="20" y="76"/>
                  </a:cxn>
                  <a:cxn ang="0">
                    <a:pos x="16" y="56"/>
                  </a:cxn>
                  <a:cxn ang="0">
                    <a:pos x="20" y="38"/>
                  </a:cxn>
                  <a:cxn ang="0">
                    <a:pos x="26" y="32"/>
                  </a:cxn>
                  <a:cxn ang="0">
                    <a:pos x="22" y="20"/>
                  </a:cxn>
                  <a:cxn ang="0">
                    <a:pos x="24" y="14"/>
                  </a:cxn>
                  <a:cxn ang="0">
                    <a:pos x="18" y="2"/>
                  </a:cxn>
                  <a:cxn ang="0">
                    <a:pos x="36" y="6"/>
                  </a:cxn>
                  <a:cxn ang="0">
                    <a:pos x="36" y="12"/>
                  </a:cxn>
                  <a:cxn ang="0">
                    <a:pos x="40" y="26"/>
                  </a:cxn>
                  <a:cxn ang="0">
                    <a:pos x="40" y="44"/>
                  </a:cxn>
                  <a:cxn ang="0">
                    <a:pos x="44" y="50"/>
                  </a:cxn>
                  <a:cxn ang="0">
                    <a:pos x="36" y="66"/>
                  </a:cxn>
                  <a:cxn ang="0">
                    <a:pos x="36" y="72"/>
                  </a:cxn>
                  <a:cxn ang="0">
                    <a:pos x="38" y="84"/>
                  </a:cxn>
                  <a:cxn ang="0">
                    <a:pos x="38" y="92"/>
                  </a:cxn>
                  <a:cxn ang="0">
                    <a:pos x="36" y="106"/>
                  </a:cxn>
                  <a:cxn ang="0">
                    <a:pos x="42" y="110"/>
                  </a:cxn>
                  <a:cxn ang="0">
                    <a:pos x="44" y="120"/>
                  </a:cxn>
                  <a:cxn ang="0">
                    <a:pos x="52" y="120"/>
                  </a:cxn>
                  <a:cxn ang="0">
                    <a:pos x="54" y="120"/>
                  </a:cxn>
                  <a:cxn ang="0">
                    <a:pos x="58" y="114"/>
                  </a:cxn>
                  <a:cxn ang="0">
                    <a:pos x="70" y="126"/>
                  </a:cxn>
                  <a:cxn ang="0">
                    <a:pos x="68" y="140"/>
                  </a:cxn>
                  <a:cxn ang="0">
                    <a:pos x="68" y="154"/>
                  </a:cxn>
                  <a:cxn ang="0">
                    <a:pos x="62" y="164"/>
                  </a:cxn>
                  <a:cxn ang="0">
                    <a:pos x="58" y="172"/>
                  </a:cxn>
                  <a:cxn ang="0">
                    <a:pos x="58" y="188"/>
                  </a:cxn>
                  <a:cxn ang="0">
                    <a:pos x="54" y="190"/>
                  </a:cxn>
                  <a:cxn ang="0">
                    <a:pos x="46" y="180"/>
                  </a:cxn>
                  <a:cxn ang="0">
                    <a:pos x="40" y="176"/>
                  </a:cxn>
                  <a:cxn ang="0">
                    <a:pos x="34" y="152"/>
                  </a:cxn>
                  <a:cxn ang="0">
                    <a:pos x="38" y="148"/>
                  </a:cxn>
                  <a:cxn ang="0">
                    <a:pos x="36" y="128"/>
                  </a:cxn>
                  <a:cxn ang="0">
                    <a:pos x="30" y="130"/>
                  </a:cxn>
                  <a:cxn ang="0">
                    <a:pos x="22" y="132"/>
                  </a:cxn>
                  <a:cxn ang="0">
                    <a:pos x="14" y="122"/>
                  </a:cxn>
                </a:cxnLst>
                <a:rect l="0" t="0" r="r" b="b"/>
                <a:pathLst>
                  <a:path w="70" h="190">
                    <a:moveTo>
                      <a:pt x="10" y="116"/>
                    </a:moveTo>
                    <a:lnTo>
                      <a:pt x="10" y="116"/>
                    </a:lnTo>
                    <a:lnTo>
                      <a:pt x="6" y="116"/>
                    </a:lnTo>
                    <a:lnTo>
                      <a:pt x="4" y="116"/>
                    </a:lnTo>
                    <a:lnTo>
                      <a:pt x="2" y="116"/>
                    </a:lnTo>
                    <a:lnTo>
                      <a:pt x="0" y="114"/>
                    </a:lnTo>
                    <a:lnTo>
                      <a:pt x="0" y="114"/>
                    </a:lnTo>
                    <a:lnTo>
                      <a:pt x="0" y="112"/>
                    </a:lnTo>
                    <a:lnTo>
                      <a:pt x="0" y="110"/>
                    </a:lnTo>
                    <a:lnTo>
                      <a:pt x="2" y="106"/>
                    </a:lnTo>
                    <a:lnTo>
                      <a:pt x="4" y="98"/>
                    </a:lnTo>
                    <a:lnTo>
                      <a:pt x="4" y="98"/>
                    </a:lnTo>
                    <a:lnTo>
                      <a:pt x="6" y="92"/>
                    </a:lnTo>
                    <a:lnTo>
                      <a:pt x="8" y="88"/>
                    </a:lnTo>
                    <a:lnTo>
                      <a:pt x="16" y="84"/>
                    </a:lnTo>
                    <a:lnTo>
                      <a:pt x="16" y="84"/>
                    </a:lnTo>
                    <a:lnTo>
                      <a:pt x="20" y="80"/>
                    </a:lnTo>
                    <a:lnTo>
                      <a:pt x="22" y="78"/>
                    </a:lnTo>
                    <a:lnTo>
                      <a:pt x="22" y="76"/>
                    </a:lnTo>
                    <a:lnTo>
                      <a:pt x="20" y="76"/>
                    </a:lnTo>
                    <a:lnTo>
                      <a:pt x="20" y="76"/>
                    </a:lnTo>
                    <a:lnTo>
                      <a:pt x="18" y="76"/>
                    </a:lnTo>
                    <a:lnTo>
                      <a:pt x="18" y="72"/>
                    </a:lnTo>
                    <a:lnTo>
                      <a:pt x="16" y="56"/>
                    </a:lnTo>
                    <a:lnTo>
                      <a:pt x="16" y="56"/>
                    </a:lnTo>
                    <a:lnTo>
                      <a:pt x="18" y="42"/>
                    </a:lnTo>
                    <a:lnTo>
                      <a:pt x="20" y="38"/>
                    </a:lnTo>
                    <a:lnTo>
                      <a:pt x="24" y="36"/>
                    </a:lnTo>
                    <a:lnTo>
                      <a:pt x="24" y="36"/>
                    </a:lnTo>
                    <a:lnTo>
                      <a:pt x="26" y="32"/>
                    </a:lnTo>
                    <a:lnTo>
                      <a:pt x="24" y="30"/>
                    </a:lnTo>
                    <a:lnTo>
                      <a:pt x="22" y="26"/>
                    </a:lnTo>
                    <a:lnTo>
                      <a:pt x="22" y="20"/>
                    </a:lnTo>
                    <a:lnTo>
                      <a:pt x="22" y="20"/>
                    </a:lnTo>
                    <a:lnTo>
                      <a:pt x="24" y="16"/>
                    </a:lnTo>
                    <a:lnTo>
                      <a:pt x="24" y="14"/>
                    </a:lnTo>
                    <a:lnTo>
                      <a:pt x="20" y="10"/>
                    </a:lnTo>
                    <a:lnTo>
                      <a:pt x="18" y="6"/>
                    </a:lnTo>
                    <a:lnTo>
                      <a:pt x="18" y="2"/>
                    </a:lnTo>
                    <a:lnTo>
                      <a:pt x="20" y="0"/>
                    </a:lnTo>
                    <a:lnTo>
                      <a:pt x="20" y="0"/>
                    </a:lnTo>
                    <a:lnTo>
                      <a:pt x="36" y="6"/>
                    </a:lnTo>
                    <a:lnTo>
                      <a:pt x="36" y="6"/>
                    </a:lnTo>
                    <a:lnTo>
                      <a:pt x="36" y="8"/>
                    </a:lnTo>
                    <a:lnTo>
                      <a:pt x="36" y="12"/>
                    </a:lnTo>
                    <a:lnTo>
                      <a:pt x="40" y="20"/>
                    </a:lnTo>
                    <a:lnTo>
                      <a:pt x="40" y="20"/>
                    </a:lnTo>
                    <a:lnTo>
                      <a:pt x="40" y="26"/>
                    </a:lnTo>
                    <a:lnTo>
                      <a:pt x="40" y="32"/>
                    </a:lnTo>
                    <a:lnTo>
                      <a:pt x="38" y="40"/>
                    </a:lnTo>
                    <a:lnTo>
                      <a:pt x="40" y="44"/>
                    </a:lnTo>
                    <a:lnTo>
                      <a:pt x="42" y="46"/>
                    </a:lnTo>
                    <a:lnTo>
                      <a:pt x="42" y="46"/>
                    </a:lnTo>
                    <a:lnTo>
                      <a:pt x="44" y="50"/>
                    </a:lnTo>
                    <a:lnTo>
                      <a:pt x="44" y="52"/>
                    </a:lnTo>
                    <a:lnTo>
                      <a:pt x="40" y="60"/>
                    </a:lnTo>
                    <a:lnTo>
                      <a:pt x="36" y="66"/>
                    </a:lnTo>
                    <a:lnTo>
                      <a:pt x="34" y="70"/>
                    </a:lnTo>
                    <a:lnTo>
                      <a:pt x="36" y="72"/>
                    </a:lnTo>
                    <a:lnTo>
                      <a:pt x="36" y="72"/>
                    </a:lnTo>
                    <a:lnTo>
                      <a:pt x="40" y="76"/>
                    </a:lnTo>
                    <a:lnTo>
                      <a:pt x="40" y="80"/>
                    </a:lnTo>
                    <a:lnTo>
                      <a:pt x="38" y="84"/>
                    </a:lnTo>
                    <a:lnTo>
                      <a:pt x="38" y="88"/>
                    </a:lnTo>
                    <a:lnTo>
                      <a:pt x="38" y="88"/>
                    </a:lnTo>
                    <a:lnTo>
                      <a:pt x="38" y="92"/>
                    </a:lnTo>
                    <a:lnTo>
                      <a:pt x="36" y="98"/>
                    </a:lnTo>
                    <a:lnTo>
                      <a:pt x="36" y="102"/>
                    </a:lnTo>
                    <a:lnTo>
                      <a:pt x="36" y="106"/>
                    </a:lnTo>
                    <a:lnTo>
                      <a:pt x="38" y="108"/>
                    </a:lnTo>
                    <a:lnTo>
                      <a:pt x="38" y="108"/>
                    </a:lnTo>
                    <a:lnTo>
                      <a:pt x="42" y="110"/>
                    </a:lnTo>
                    <a:lnTo>
                      <a:pt x="40" y="112"/>
                    </a:lnTo>
                    <a:lnTo>
                      <a:pt x="40" y="114"/>
                    </a:lnTo>
                    <a:lnTo>
                      <a:pt x="44" y="120"/>
                    </a:lnTo>
                    <a:lnTo>
                      <a:pt x="44" y="120"/>
                    </a:lnTo>
                    <a:lnTo>
                      <a:pt x="50" y="122"/>
                    </a:lnTo>
                    <a:lnTo>
                      <a:pt x="52" y="120"/>
                    </a:lnTo>
                    <a:lnTo>
                      <a:pt x="54" y="120"/>
                    </a:lnTo>
                    <a:lnTo>
                      <a:pt x="54" y="120"/>
                    </a:lnTo>
                    <a:lnTo>
                      <a:pt x="54" y="120"/>
                    </a:lnTo>
                    <a:lnTo>
                      <a:pt x="58" y="126"/>
                    </a:lnTo>
                    <a:lnTo>
                      <a:pt x="58" y="122"/>
                    </a:lnTo>
                    <a:lnTo>
                      <a:pt x="58" y="114"/>
                    </a:lnTo>
                    <a:lnTo>
                      <a:pt x="58" y="114"/>
                    </a:lnTo>
                    <a:lnTo>
                      <a:pt x="66" y="122"/>
                    </a:lnTo>
                    <a:lnTo>
                      <a:pt x="70" y="126"/>
                    </a:lnTo>
                    <a:lnTo>
                      <a:pt x="70" y="132"/>
                    </a:lnTo>
                    <a:lnTo>
                      <a:pt x="68" y="140"/>
                    </a:lnTo>
                    <a:lnTo>
                      <a:pt x="68" y="140"/>
                    </a:lnTo>
                    <a:lnTo>
                      <a:pt x="66" y="144"/>
                    </a:lnTo>
                    <a:lnTo>
                      <a:pt x="66" y="148"/>
                    </a:lnTo>
                    <a:lnTo>
                      <a:pt x="68" y="154"/>
                    </a:lnTo>
                    <a:lnTo>
                      <a:pt x="68" y="158"/>
                    </a:lnTo>
                    <a:lnTo>
                      <a:pt x="66" y="162"/>
                    </a:lnTo>
                    <a:lnTo>
                      <a:pt x="62" y="164"/>
                    </a:lnTo>
                    <a:lnTo>
                      <a:pt x="62" y="164"/>
                    </a:lnTo>
                    <a:lnTo>
                      <a:pt x="60" y="168"/>
                    </a:lnTo>
                    <a:lnTo>
                      <a:pt x="58" y="172"/>
                    </a:lnTo>
                    <a:lnTo>
                      <a:pt x="56" y="180"/>
                    </a:lnTo>
                    <a:lnTo>
                      <a:pt x="58" y="186"/>
                    </a:lnTo>
                    <a:lnTo>
                      <a:pt x="58" y="188"/>
                    </a:lnTo>
                    <a:lnTo>
                      <a:pt x="56" y="190"/>
                    </a:lnTo>
                    <a:lnTo>
                      <a:pt x="56" y="190"/>
                    </a:lnTo>
                    <a:lnTo>
                      <a:pt x="54" y="190"/>
                    </a:lnTo>
                    <a:lnTo>
                      <a:pt x="52" y="188"/>
                    </a:lnTo>
                    <a:lnTo>
                      <a:pt x="50" y="184"/>
                    </a:lnTo>
                    <a:lnTo>
                      <a:pt x="46" y="180"/>
                    </a:lnTo>
                    <a:lnTo>
                      <a:pt x="46" y="180"/>
                    </a:lnTo>
                    <a:lnTo>
                      <a:pt x="42" y="180"/>
                    </a:lnTo>
                    <a:lnTo>
                      <a:pt x="40" y="176"/>
                    </a:lnTo>
                    <a:lnTo>
                      <a:pt x="34" y="164"/>
                    </a:lnTo>
                    <a:lnTo>
                      <a:pt x="32" y="154"/>
                    </a:lnTo>
                    <a:lnTo>
                      <a:pt x="34" y="152"/>
                    </a:lnTo>
                    <a:lnTo>
                      <a:pt x="36" y="150"/>
                    </a:lnTo>
                    <a:lnTo>
                      <a:pt x="36" y="150"/>
                    </a:lnTo>
                    <a:lnTo>
                      <a:pt x="38" y="148"/>
                    </a:lnTo>
                    <a:lnTo>
                      <a:pt x="38" y="140"/>
                    </a:lnTo>
                    <a:lnTo>
                      <a:pt x="38" y="132"/>
                    </a:lnTo>
                    <a:lnTo>
                      <a:pt x="36" y="128"/>
                    </a:lnTo>
                    <a:lnTo>
                      <a:pt x="36" y="128"/>
                    </a:lnTo>
                    <a:lnTo>
                      <a:pt x="34" y="128"/>
                    </a:lnTo>
                    <a:lnTo>
                      <a:pt x="30" y="130"/>
                    </a:lnTo>
                    <a:lnTo>
                      <a:pt x="26" y="132"/>
                    </a:lnTo>
                    <a:lnTo>
                      <a:pt x="22" y="132"/>
                    </a:lnTo>
                    <a:lnTo>
                      <a:pt x="22" y="132"/>
                    </a:lnTo>
                    <a:lnTo>
                      <a:pt x="20" y="130"/>
                    </a:lnTo>
                    <a:lnTo>
                      <a:pt x="18" y="126"/>
                    </a:lnTo>
                    <a:lnTo>
                      <a:pt x="14" y="122"/>
                    </a:lnTo>
                    <a:lnTo>
                      <a:pt x="10" y="116"/>
                    </a:lnTo>
                    <a:lnTo>
                      <a:pt x="10" y="11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30" name="Freeform 475">
                <a:extLst>
                  <a:ext uri="{FF2B5EF4-FFF2-40B4-BE49-F238E27FC236}">
                    <a16:creationId xmlns:a16="http://schemas.microsoft.com/office/drawing/2014/main" id="{025B84CC-2CF2-410F-92C5-7A37B2E0CFB3}"/>
                  </a:ext>
                </a:extLst>
              </p:cNvPr>
              <p:cNvSpPr>
                <a:spLocks/>
              </p:cNvSpPr>
              <p:nvPr/>
            </p:nvSpPr>
            <p:spPr bwMode="auto">
              <a:xfrm>
                <a:off x="4775471" y="3203532"/>
                <a:ext cx="241728" cy="250658"/>
              </a:xfrm>
              <a:custGeom>
                <a:avLst/>
                <a:gdLst/>
                <a:ahLst/>
                <a:cxnLst>
                  <a:cxn ang="0">
                    <a:pos x="84" y="168"/>
                  </a:cxn>
                  <a:cxn ang="0">
                    <a:pos x="94" y="166"/>
                  </a:cxn>
                  <a:cxn ang="0">
                    <a:pos x="108" y="170"/>
                  </a:cxn>
                  <a:cxn ang="0">
                    <a:pos x="114" y="170"/>
                  </a:cxn>
                  <a:cxn ang="0">
                    <a:pos x="126" y="172"/>
                  </a:cxn>
                  <a:cxn ang="0">
                    <a:pos x="128" y="172"/>
                  </a:cxn>
                  <a:cxn ang="0">
                    <a:pos x="142" y="146"/>
                  </a:cxn>
                  <a:cxn ang="0">
                    <a:pos x="142" y="142"/>
                  </a:cxn>
                  <a:cxn ang="0">
                    <a:pos x="142" y="138"/>
                  </a:cxn>
                  <a:cxn ang="0">
                    <a:pos x="142" y="134"/>
                  </a:cxn>
                  <a:cxn ang="0">
                    <a:pos x="146" y="134"/>
                  </a:cxn>
                  <a:cxn ang="0">
                    <a:pos x="150" y="126"/>
                  </a:cxn>
                  <a:cxn ang="0">
                    <a:pos x="160" y="116"/>
                  </a:cxn>
                  <a:cxn ang="0">
                    <a:pos x="160" y="110"/>
                  </a:cxn>
                  <a:cxn ang="0">
                    <a:pos x="158" y="106"/>
                  </a:cxn>
                  <a:cxn ang="0">
                    <a:pos x="158" y="102"/>
                  </a:cxn>
                  <a:cxn ang="0">
                    <a:pos x="152" y="96"/>
                  </a:cxn>
                  <a:cxn ang="0">
                    <a:pos x="162" y="80"/>
                  </a:cxn>
                  <a:cxn ang="0">
                    <a:pos x="164" y="74"/>
                  </a:cxn>
                  <a:cxn ang="0">
                    <a:pos x="168" y="70"/>
                  </a:cxn>
                  <a:cxn ang="0">
                    <a:pos x="164" y="58"/>
                  </a:cxn>
                  <a:cxn ang="0">
                    <a:pos x="164" y="52"/>
                  </a:cxn>
                  <a:cxn ang="0">
                    <a:pos x="166" y="40"/>
                  </a:cxn>
                  <a:cxn ang="0">
                    <a:pos x="164" y="32"/>
                  </a:cxn>
                  <a:cxn ang="0">
                    <a:pos x="158" y="24"/>
                  </a:cxn>
                  <a:cxn ang="0">
                    <a:pos x="150" y="24"/>
                  </a:cxn>
                  <a:cxn ang="0">
                    <a:pos x="136" y="18"/>
                  </a:cxn>
                  <a:cxn ang="0">
                    <a:pos x="122" y="12"/>
                  </a:cxn>
                  <a:cxn ang="0">
                    <a:pos x="116" y="12"/>
                  </a:cxn>
                  <a:cxn ang="0">
                    <a:pos x="110" y="0"/>
                  </a:cxn>
                  <a:cxn ang="0">
                    <a:pos x="96" y="4"/>
                  </a:cxn>
                  <a:cxn ang="0">
                    <a:pos x="94" y="4"/>
                  </a:cxn>
                  <a:cxn ang="0">
                    <a:pos x="94" y="6"/>
                  </a:cxn>
                  <a:cxn ang="0">
                    <a:pos x="86" y="10"/>
                  </a:cxn>
                  <a:cxn ang="0">
                    <a:pos x="72" y="20"/>
                  </a:cxn>
                  <a:cxn ang="0">
                    <a:pos x="64" y="34"/>
                  </a:cxn>
                  <a:cxn ang="0">
                    <a:pos x="54" y="50"/>
                  </a:cxn>
                  <a:cxn ang="0">
                    <a:pos x="50" y="52"/>
                  </a:cxn>
                  <a:cxn ang="0">
                    <a:pos x="40" y="54"/>
                  </a:cxn>
                  <a:cxn ang="0">
                    <a:pos x="34" y="54"/>
                  </a:cxn>
                  <a:cxn ang="0">
                    <a:pos x="26" y="54"/>
                  </a:cxn>
                  <a:cxn ang="0">
                    <a:pos x="0" y="54"/>
                  </a:cxn>
                  <a:cxn ang="0">
                    <a:pos x="4" y="66"/>
                  </a:cxn>
                  <a:cxn ang="0">
                    <a:pos x="10" y="72"/>
                  </a:cxn>
                  <a:cxn ang="0">
                    <a:pos x="12" y="82"/>
                  </a:cxn>
                  <a:cxn ang="0">
                    <a:pos x="18" y="98"/>
                  </a:cxn>
                  <a:cxn ang="0">
                    <a:pos x="32" y="112"/>
                  </a:cxn>
                  <a:cxn ang="0">
                    <a:pos x="42" y="126"/>
                  </a:cxn>
                  <a:cxn ang="0">
                    <a:pos x="46" y="130"/>
                  </a:cxn>
                  <a:cxn ang="0">
                    <a:pos x="46" y="134"/>
                  </a:cxn>
                  <a:cxn ang="0">
                    <a:pos x="52" y="148"/>
                  </a:cxn>
                  <a:cxn ang="0">
                    <a:pos x="60" y="156"/>
                  </a:cxn>
                  <a:cxn ang="0">
                    <a:pos x="66" y="158"/>
                  </a:cxn>
                  <a:cxn ang="0">
                    <a:pos x="84" y="164"/>
                  </a:cxn>
                  <a:cxn ang="0">
                    <a:pos x="84" y="168"/>
                  </a:cxn>
                </a:cxnLst>
                <a:rect l="0" t="0" r="r" b="b"/>
                <a:pathLst>
                  <a:path w="168" h="172">
                    <a:moveTo>
                      <a:pt x="84" y="168"/>
                    </a:moveTo>
                    <a:lnTo>
                      <a:pt x="84" y="168"/>
                    </a:lnTo>
                    <a:lnTo>
                      <a:pt x="88" y="166"/>
                    </a:lnTo>
                    <a:lnTo>
                      <a:pt x="94" y="166"/>
                    </a:lnTo>
                    <a:lnTo>
                      <a:pt x="100" y="168"/>
                    </a:lnTo>
                    <a:lnTo>
                      <a:pt x="108" y="170"/>
                    </a:lnTo>
                    <a:lnTo>
                      <a:pt x="114" y="170"/>
                    </a:lnTo>
                    <a:lnTo>
                      <a:pt x="114" y="170"/>
                    </a:lnTo>
                    <a:lnTo>
                      <a:pt x="122" y="170"/>
                    </a:lnTo>
                    <a:lnTo>
                      <a:pt x="126" y="172"/>
                    </a:lnTo>
                    <a:lnTo>
                      <a:pt x="128" y="172"/>
                    </a:lnTo>
                    <a:lnTo>
                      <a:pt x="128" y="172"/>
                    </a:lnTo>
                    <a:lnTo>
                      <a:pt x="142" y="146"/>
                    </a:lnTo>
                    <a:lnTo>
                      <a:pt x="142" y="146"/>
                    </a:lnTo>
                    <a:lnTo>
                      <a:pt x="142" y="144"/>
                    </a:lnTo>
                    <a:lnTo>
                      <a:pt x="142" y="142"/>
                    </a:lnTo>
                    <a:lnTo>
                      <a:pt x="142" y="142"/>
                    </a:lnTo>
                    <a:lnTo>
                      <a:pt x="142" y="138"/>
                    </a:lnTo>
                    <a:lnTo>
                      <a:pt x="142" y="138"/>
                    </a:lnTo>
                    <a:lnTo>
                      <a:pt x="142" y="134"/>
                    </a:lnTo>
                    <a:lnTo>
                      <a:pt x="144" y="134"/>
                    </a:lnTo>
                    <a:lnTo>
                      <a:pt x="146" y="134"/>
                    </a:lnTo>
                    <a:lnTo>
                      <a:pt x="150" y="126"/>
                    </a:lnTo>
                    <a:lnTo>
                      <a:pt x="150" y="126"/>
                    </a:lnTo>
                    <a:lnTo>
                      <a:pt x="156" y="118"/>
                    </a:lnTo>
                    <a:lnTo>
                      <a:pt x="160" y="116"/>
                    </a:lnTo>
                    <a:lnTo>
                      <a:pt x="162" y="116"/>
                    </a:lnTo>
                    <a:lnTo>
                      <a:pt x="160" y="110"/>
                    </a:lnTo>
                    <a:lnTo>
                      <a:pt x="160" y="110"/>
                    </a:lnTo>
                    <a:lnTo>
                      <a:pt x="158" y="106"/>
                    </a:lnTo>
                    <a:lnTo>
                      <a:pt x="160" y="104"/>
                    </a:lnTo>
                    <a:lnTo>
                      <a:pt x="158" y="102"/>
                    </a:lnTo>
                    <a:lnTo>
                      <a:pt x="152" y="96"/>
                    </a:lnTo>
                    <a:lnTo>
                      <a:pt x="152" y="96"/>
                    </a:lnTo>
                    <a:lnTo>
                      <a:pt x="160" y="86"/>
                    </a:lnTo>
                    <a:lnTo>
                      <a:pt x="162" y="80"/>
                    </a:lnTo>
                    <a:lnTo>
                      <a:pt x="162" y="76"/>
                    </a:lnTo>
                    <a:lnTo>
                      <a:pt x="164" y="74"/>
                    </a:lnTo>
                    <a:lnTo>
                      <a:pt x="164" y="74"/>
                    </a:lnTo>
                    <a:lnTo>
                      <a:pt x="168" y="70"/>
                    </a:lnTo>
                    <a:lnTo>
                      <a:pt x="166" y="64"/>
                    </a:lnTo>
                    <a:lnTo>
                      <a:pt x="164" y="58"/>
                    </a:lnTo>
                    <a:lnTo>
                      <a:pt x="164" y="52"/>
                    </a:lnTo>
                    <a:lnTo>
                      <a:pt x="164" y="52"/>
                    </a:lnTo>
                    <a:lnTo>
                      <a:pt x="164" y="44"/>
                    </a:lnTo>
                    <a:lnTo>
                      <a:pt x="166" y="40"/>
                    </a:lnTo>
                    <a:lnTo>
                      <a:pt x="168" y="38"/>
                    </a:lnTo>
                    <a:lnTo>
                      <a:pt x="164" y="32"/>
                    </a:lnTo>
                    <a:lnTo>
                      <a:pt x="164" y="32"/>
                    </a:lnTo>
                    <a:lnTo>
                      <a:pt x="158" y="24"/>
                    </a:lnTo>
                    <a:lnTo>
                      <a:pt x="150" y="24"/>
                    </a:lnTo>
                    <a:lnTo>
                      <a:pt x="150" y="24"/>
                    </a:lnTo>
                    <a:lnTo>
                      <a:pt x="142" y="20"/>
                    </a:lnTo>
                    <a:lnTo>
                      <a:pt x="136" y="18"/>
                    </a:lnTo>
                    <a:lnTo>
                      <a:pt x="132" y="14"/>
                    </a:lnTo>
                    <a:lnTo>
                      <a:pt x="122" y="12"/>
                    </a:lnTo>
                    <a:lnTo>
                      <a:pt x="122" y="12"/>
                    </a:lnTo>
                    <a:lnTo>
                      <a:pt x="116" y="12"/>
                    </a:lnTo>
                    <a:lnTo>
                      <a:pt x="114" y="10"/>
                    </a:lnTo>
                    <a:lnTo>
                      <a:pt x="110" y="0"/>
                    </a:lnTo>
                    <a:lnTo>
                      <a:pt x="110" y="0"/>
                    </a:lnTo>
                    <a:lnTo>
                      <a:pt x="96" y="4"/>
                    </a:lnTo>
                    <a:lnTo>
                      <a:pt x="94" y="4"/>
                    </a:lnTo>
                    <a:lnTo>
                      <a:pt x="94" y="4"/>
                    </a:lnTo>
                    <a:lnTo>
                      <a:pt x="96" y="4"/>
                    </a:lnTo>
                    <a:lnTo>
                      <a:pt x="94" y="6"/>
                    </a:lnTo>
                    <a:lnTo>
                      <a:pt x="86" y="10"/>
                    </a:lnTo>
                    <a:lnTo>
                      <a:pt x="86" y="10"/>
                    </a:lnTo>
                    <a:lnTo>
                      <a:pt x="78" y="14"/>
                    </a:lnTo>
                    <a:lnTo>
                      <a:pt x="72" y="20"/>
                    </a:lnTo>
                    <a:lnTo>
                      <a:pt x="66" y="26"/>
                    </a:lnTo>
                    <a:lnTo>
                      <a:pt x="64" y="34"/>
                    </a:lnTo>
                    <a:lnTo>
                      <a:pt x="58" y="46"/>
                    </a:lnTo>
                    <a:lnTo>
                      <a:pt x="54" y="50"/>
                    </a:lnTo>
                    <a:lnTo>
                      <a:pt x="50" y="52"/>
                    </a:lnTo>
                    <a:lnTo>
                      <a:pt x="50" y="52"/>
                    </a:lnTo>
                    <a:lnTo>
                      <a:pt x="44" y="52"/>
                    </a:lnTo>
                    <a:lnTo>
                      <a:pt x="40" y="54"/>
                    </a:lnTo>
                    <a:lnTo>
                      <a:pt x="38" y="56"/>
                    </a:lnTo>
                    <a:lnTo>
                      <a:pt x="34" y="54"/>
                    </a:lnTo>
                    <a:lnTo>
                      <a:pt x="34" y="54"/>
                    </a:lnTo>
                    <a:lnTo>
                      <a:pt x="26" y="54"/>
                    </a:lnTo>
                    <a:lnTo>
                      <a:pt x="16" y="54"/>
                    </a:lnTo>
                    <a:lnTo>
                      <a:pt x="0" y="54"/>
                    </a:lnTo>
                    <a:lnTo>
                      <a:pt x="0" y="54"/>
                    </a:lnTo>
                    <a:lnTo>
                      <a:pt x="4" y="66"/>
                    </a:lnTo>
                    <a:lnTo>
                      <a:pt x="8" y="70"/>
                    </a:lnTo>
                    <a:lnTo>
                      <a:pt x="10" y="72"/>
                    </a:lnTo>
                    <a:lnTo>
                      <a:pt x="12" y="82"/>
                    </a:lnTo>
                    <a:lnTo>
                      <a:pt x="12" y="82"/>
                    </a:lnTo>
                    <a:lnTo>
                      <a:pt x="14" y="92"/>
                    </a:lnTo>
                    <a:lnTo>
                      <a:pt x="18" y="98"/>
                    </a:lnTo>
                    <a:lnTo>
                      <a:pt x="32" y="112"/>
                    </a:lnTo>
                    <a:lnTo>
                      <a:pt x="32" y="112"/>
                    </a:lnTo>
                    <a:lnTo>
                      <a:pt x="38" y="120"/>
                    </a:lnTo>
                    <a:lnTo>
                      <a:pt x="42" y="126"/>
                    </a:lnTo>
                    <a:lnTo>
                      <a:pt x="44" y="128"/>
                    </a:lnTo>
                    <a:lnTo>
                      <a:pt x="46" y="130"/>
                    </a:lnTo>
                    <a:lnTo>
                      <a:pt x="46" y="130"/>
                    </a:lnTo>
                    <a:lnTo>
                      <a:pt x="46" y="134"/>
                    </a:lnTo>
                    <a:lnTo>
                      <a:pt x="50" y="144"/>
                    </a:lnTo>
                    <a:lnTo>
                      <a:pt x="52" y="148"/>
                    </a:lnTo>
                    <a:lnTo>
                      <a:pt x="54" y="152"/>
                    </a:lnTo>
                    <a:lnTo>
                      <a:pt x="60" y="156"/>
                    </a:lnTo>
                    <a:lnTo>
                      <a:pt x="66" y="158"/>
                    </a:lnTo>
                    <a:lnTo>
                      <a:pt x="66" y="158"/>
                    </a:lnTo>
                    <a:lnTo>
                      <a:pt x="78" y="162"/>
                    </a:lnTo>
                    <a:lnTo>
                      <a:pt x="84" y="164"/>
                    </a:lnTo>
                    <a:lnTo>
                      <a:pt x="84" y="166"/>
                    </a:lnTo>
                    <a:lnTo>
                      <a:pt x="84" y="168"/>
                    </a:lnTo>
                    <a:lnTo>
                      <a:pt x="84" y="16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31" name="Freeform 476">
                <a:extLst>
                  <a:ext uri="{FF2B5EF4-FFF2-40B4-BE49-F238E27FC236}">
                    <a16:creationId xmlns:a16="http://schemas.microsoft.com/office/drawing/2014/main" id="{77716269-D17B-4ECA-A7CF-6C9C1A5B400C}"/>
                  </a:ext>
                </a:extLst>
              </p:cNvPr>
              <p:cNvSpPr>
                <a:spLocks/>
              </p:cNvSpPr>
              <p:nvPr/>
            </p:nvSpPr>
            <p:spPr bwMode="auto">
              <a:xfrm>
                <a:off x="4605687" y="3282226"/>
                <a:ext cx="290648" cy="326438"/>
              </a:xfrm>
              <a:custGeom>
                <a:avLst/>
                <a:gdLst/>
                <a:ahLst/>
                <a:cxnLst>
                  <a:cxn ang="0">
                    <a:pos x="0" y="180"/>
                  </a:cxn>
                  <a:cxn ang="0">
                    <a:pos x="24" y="106"/>
                  </a:cxn>
                  <a:cxn ang="0">
                    <a:pos x="28" y="22"/>
                  </a:cxn>
                  <a:cxn ang="0">
                    <a:pos x="68" y="10"/>
                  </a:cxn>
                  <a:cxn ang="0">
                    <a:pos x="78" y="10"/>
                  </a:cxn>
                  <a:cxn ang="0">
                    <a:pos x="88" y="18"/>
                  </a:cxn>
                  <a:cxn ang="0">
                    <a:pos x="94" y="16"/>
                  </a:cxn>
                  <a:cxn ang="0">
                    <a:pos x="102" y="8"/>
                  </a:cxn>
                  <a:cxn ang="0">
                    <a:pos x="112" y="6"/>
                  </a:cxn>
                  <a:cxn ang="0">
                    <a:pos x="118" y="0"/>
                  </a:cxn>
                  <a:cxn ang="0">
                    <a:pos x="126" y="16"/>
                  </a:cxn>
                  <a:cxn ang="0">
                    <a:pos x="130" y="28"/>
                  </a:cxn>
                  <a:cxn ang="0">
                    <a:pos x="132" y="38"/>
                  </a:cxn>
                  <a:cxn ang="0">
                    <a:pos x="150" y="58"/>
                  </a:cxn>
                  <a:cxn ang="0">
                    <a:pos x="156" y="66"/>
                  </a:cxn>
                  <a:cxn ang="0">
                    <a:pos x="162" y="74"/>
                  </a:cxn>
                  <a:cxn ang="0">
                    <a:pos x="164" y="76"/>
                  </a:cxn>
                  <a:cxn ang="0">
                    <a:pos x="168" y="90"/>
                  </a:cxn>
                  <a:cxn ang="0">
                    <a:pos x="172" y="98"/>
                  </a:cxn>
                  <a:cxn ang="0">
                    <a:pos x="184" y="104"/>
                  </a:cxn>
                  <a:cxn ang="0">
                    <a:pos x="196" y="108"/>
                  </a:cxn>
                  <a:cxn ang="0">
                    <a:pos x="202" y="112"/>
                  </a:cxn>
                  <a:cxn ang="0">
                    <a:pos x="202" y="114"/>
                  </a:cxn>
                  <a:cxn ang="0">
                    <a:pos x="196" y="118"/>
                  </a:cxn>
                  <a:cxn ang="0">
                    <a:pos x="188" y="120"/>
                  </a:cxn>
                  <a:cxn ang="0">
                    <a:pos x="182" y="122"/>
                  </a:cxn>
                  <a:cxn ang="0">
                    <a:pos x="176" y="130"/>
                  </a:cxn>
                  <a:cxn ang="0">
                    <a:pos x="166" y="136"/>
                  </a:cxn>
                  <a:cxn ang="0">
                    <a:pos x="158" y="144"/>
                  </a:cxn>
                  <a:cxn ang="0">
                    <a:pos x="150" y="158"/>
                  </a:cxn>
                  <a:cxn ang="0">
                    <a:pos x="138" y="168"/>
                  </a:cxn>
                  <a:cxn ang="0">
                    <a:pos x="126" y="190"/>
                  </a:cxn>
                  <a:cxn ang="0">
                    <a:pos x="118" y="192"/>
                  </a:cxn>
                  <a:cxn ang="0">
                    <a:pos x="104" y="198"/>
                  </a:cxn>
                  <a:cxn ang="0">
                    <a:pos x="94" y="196"/>
                  </a:cxn>
                  <a:cxn ang="0">
                    <a:pos x="88" y="194"/>
                  </a:cxn>
                  <a:cxn ang="0">
                    <a:pos x="88" y="190"/>
                  </a:cxn>
                  <a:cxn ang="0">
                    <a:pos x="84" y="190"/>
                  </a:cxn>
                  <a:cxn ang="0">
                    <a:pos x="66" y="194"/>
                  </a:cxn>
                  <a:cxn ang="0">
                    <a:pos x="60" y="202"/>
                  </a:cxn>
                  <a:cxn ang="0">
                    <a:pos x="62" y="204"/>
                  </a:cxn>
                  <a:cxn ang="0">
                    <a:pos x="62" y="206"/>
                  </a:cxn>
                  <a:cxn ang="0">
                    <a:pos x="54" y="212"/>
                  </a:cxn>
                  <a:cxn ang="0">
                    <a:pos x="50" y="218"/>
                  </a:cxn>
                  <a:cxn ang="0">
                    <a:pos x="48" y="220"/>
                  </a:cxn>
                  <a:cxn ang="0">
                    <a:pos x="42" y="222"/>
                  </a:cxn>
                  <a:cxn ang="0">
                    <a:pos x="42" y="224"/>
                  </a:cxn>
                  <a:cxn ang="0">
                    <a:pos x="34" y="224"/>
                  </a:cxn>
                  <a:cxn ang="0">
                    <a:pos x="28" y="224"/>
                  </a:cxn>
                  <a:cxn ang="0">
                    <a:pos x="22" y="222"/>
                  </a:cxn>
                  <a:cxn ang="0">
                    <a:pos x="26" y="212"/>
                  </a:cxn>
                  <a:cxn ang="0">
                    <a:pos x="24" y="198"/>
                  </a:cxn>
                  <a:cxn ang="0">
                    <a:pos x="16" y="188"/>
                  </a:cxn>
                  <a:cxn ang="0">
                    <a:pos x="0" y="180"/>
                  </a:cxn>
                </a:cxnLst>
                <a:rect l="0" t="0" r="r" b="b"/>
                <a:pathLst>
                  <a:path w="202" h="224">
                    <a:moveTo>
                      <a:pt x="0" y="180"/>
                    </a:moveTo>
                    <a:lnTo>
                      <a:pt x="0" y="180"/>
                    </a:lnTo>
                    <a:lnTo>
                      <a:pt x="4" y="106"/>
                    </a:lnTo>
                    <a:lnTo>
                      <a:pt x="24" y="106"/>
                    </a:lnTo>
                    <a:lnTo>
                      <a:pt x="28" y="22"/>
                    </a:lnTo>
                    <a:lnTo>
                      <a:pt x="28" y="22"/>
                    </a:lnTo>
                    <a:lnTo>
                      <a:pt x="68" y="10"/>
                    </a:lnTo>
                    <a:lnTo>
                      <a:pt x="68" y="10"/>
                    </a:lnTo>
                    <a:lnTo>
                      <a:pt x="72" y="10"/>
                    </a:lnTo>
                    <a:lnTo>
                      <a:pt x="78" y="10"/>
                    </a:lnTo>
                    <a:lnTo>
                      <a:pt x="84" y="14"/>
                    </a:lnTo>
                    <a:lnTo>
                      <a:pt x="88" y="18"/>
                    </a:lnTo>
                    <a:lnTo>
                      <a:pt x="92" y="18"/>
                    </a:lnTo>
                    <a:lnTo>
                      <a:pt x="94" y="16"/>
                    </a:lnTo>
                    <a:lnTo>
                      <a:pt x="94" y="16"/>
                    </a:lnTo>
                    <a:lnTo>
                      <a:pt x="102" y="8"/>
                    </a:lnTo>
                    <a:lnTo>
                      <a:pt x="108" y="6"/>
                    </a:lnTo>
                    <a:lnTo>
                      <a:pt x="112" y="6"/>
                    </a:lnTo>
                    <a:lnTo>
                      <a:pt x="118" y="0"/>
                    </a:lnTo>
                    <a:lnTo>
                      <a:pt x="118" y="0"/>
                    </a:lnTo>
                    <a:lnTo>
                      <a:pt x="122" y="12"/>
                    </a:lnTo>
                    <a:lnTo>
                      <a:pt x="126" y="16"/>
                    </a:lnTo>
                    <a:lnTo>
                      <a:pt x="128" y="18"/>
                    </a:lnTo>
                    <a:lnTo>
                      <a:pt x="130" y="28"/>
                    </a:lnTo>
                    <a:lnTo>
                      <a:pt x="130" y="28"/>
                    </a:lnTo>
                    <a:lnTo>
                      <a:pt x="132" y="38"/>
                    </a:lnTo>
                    <a:lnTo>
                      <a:pt x="136" y="44"/>
                    </a:lnTo>
                    <a:lnTo>
                      <a:pt x="150" y="58"/>
                    </a:lnTo>
                    <a:lnTo>
                      <a:pt x="150" y="58"/>
                    </a:lnTo>
                    <a:lnTo>
                      <a:pt x="156" y="66"/>
                    </a:lnTo>
                    <a:lnTo>
                      <a:pt x="160" y="72"/>
                    </a:lnTo>
                    <a:lnTo>
                      <a:pt x="162" y="74"/>
                    </a:lnTo>
                    <a:lnTo>
                      <a:pt x="164" y="76"/>
                    </a:lnTo>
                    <a:lnTo>
                      <a:pt x="164" y="76"/>
                    </a:lnTo>
                    <a:lnTo>
                      <a:pt x="164" y="80"/>
                    </a:lnTo>
                    <a:lnTo>
                      <a:pt x="168" y="90"/>
                    </a:lnTo>
                    <a:lnTo>
                      <a:pt x="170" y="94"/>
                    </a:lnTo>
                    <a:lnTo>
                      <a:pt x="172" y="98"/>
                    </a:lnTo>
                    <a:lnTo>
                      <a:pt x="178" y="102"/>
                    </a:lnTo>
                    <a:lnTo>
                      <a:pt x="184" y="104"/>
                    </a:lnTo>
                    <a:lnTo>
                      <a:pt x="184" y="104"/>
                    </a:lnTo>
                    <a:lnTo>
                      <a:pt x="196" y="108"/>
                    </a:lnTo>
                    <a:lnTo>
                      <a:pt x="202" y="110"/>
                    </a:lnTo>
                    <a:lnTo>
                      <a:pt x="202" y="112"/>
                    </a:lnTo>
                    <a:lnTo>
                      <a:pt x="202" y="114"/>
                    </a:lnTo>
                    <a:lnTo>
                      <a:pt x="202" y="114"/>
                    </a:lnTo>
                    <a:lnTo>
                      <a:pt x="198" y="116"/>
                    </a:lnTo>
                    <a:lnTo>
                      <a:pt x="196" y="118"/>
                    </a:lnTo>
                    <a:lnTo>
                      <a:pt x="194" y="120"/>
                    </a:lnTo>
                    <a:lnTo>
                      <a:pt x="188" y="120"/>
                    </a:lnTo>
                    <a:lnTo>
                      <a:pt x="188" y="120"/>
                    </a:lnTo>
                    <a:lnTo>
                      <a:pt x="182" y="122"/>
                    </a:lnTo>
                    <a:lnTo>
                      <a:pt x="180" y="126"/>
                    </a:lnTo>
                    <a:lnTo>
                      <a:pt x="176" y="130"/>
                    </a:lnTo>
                    <a:lnTo>
                      <a:pt x="166" y="136"/>
                    </a:lnTo>
                    <a:lnTo>
                      <a:pt x="166" y="136"/>
                    </a:lnTo>
                    <a:lnTo>
                      <a:pt x="162" y="138"/>
                    </a:lnTo>
                    <a:lnTo>
                      <a:pt x="158" y="144"/>
                    </a:lnTo>
                    <a:lnTo>
                      <a:pt x="150" y="158"/>
                    </a:lnTo>
                    <a:lnTo>
                      <a:pt x="150" y="158"/>
                    </a:lnTo>
                    <a:lnTo>
                      <a:pt x="144" y="164"/>
                    </a:lnTo>
                    <a:lnTo>
                      <a:pt x="138" y="168"/>
                    </a:lnTo>
                    <a:lnTo>
                      <a:pt x="132" y="174"/>
                    </a:lnTo>
                    <a:lnTo>
                      <a:pt x="126" y="190"/>
                    </a:lnTo>
                    <a:lnTo>
                      <a:pt x="126" y="190"/>
                    </a:lnTo>
                    <a:lnTo>
                      <a:pt x="118" y="192"/>
                    </a:lnTo>
                    <a:lnTo>
                      <a:pt x="112" y="194"/>
                    </a:lnTo>
                    <a:lnTo>
                      <a:pt x="104" y="198"/>
                    </a:lnTo>
                    <a:lnTo>
                      <a:pt x="100" y="198"/>
                    </a:lnTo>
                    <a:lnTo>
                      <a:pt x="94" y="196"/>
                    </a:lnTo>
                    <a:lnTo>
                      <a:pt x="94" y="196"/>
                    </a:lnTo>
                    <a:lnTo>
                      <a:pt x="88" y="194"/>
                    </a:lnTo>
                    <a:lnTo>
                      <a:pt x="88" y="192"/>
                    </a:lnTo>
                    <a:lnTo>
                      <a:pt x="88" y="190"/>
                    </a:lnTo>
                    <a:lnTo>
                      <a:pt x="84" y="190"/>
                    </a:lnTo>
                    <a:lnTo>
                      <a:pt x="84" y="190"/>
                    </a:lnTo>
                    <a:lnTo>
                      <a:pt x="74" y="190"/>
                    </a:lnTo>
                    <a:lnTo>
                      <a:pt x="66" y="194"/>
                    </a:lnTo>
                    <a:lnTo>
                      <a:pt x="62" y="198"/>
                    </a:lnTo>
                    <a:lnTo>
                      <a:pt x="60" y="202"/>
                    </a:lnTo>
                    <a:lnTo>
                      <a:pt x="62" y="204"/>
                    </a:lnTo>
                    <a:lnTo>
                      <a:pt x="62" y="204"/>
                    </a:lnTo>
                    <a:lnTo>
                      <a:pt x="62" y="206"/>
                    </a:lnTo>
                    <a:lnTo>
                      <a:pt x="62" y="206"/>
                    </a:lnTo>
                    <a:lnTo>
                      <a:pt x="58" y="208"/>
                    </a:lnTo>
                    <a:lnTo>
                      <a:pt x="54" y="212"/>
                    </a:lnTo>
                    <a:lnTo>
                      <a:pt x="50" y="218"/>
                    </a:lnTo>
                    <a:lnTo>
                      <a:pt x="50" y="218"/>
                    </a:lnTo>
                    <a:lnTo>
                      <a:pt x="48" y="220"/>
                    </a:lnTo>
                    <a:lnTo>
                      <a:pt x="48" y="220"/>
                    </a:lnTo>
                    <a:lnTo>
                      <a:pt x="46" y="218"/>
                    </a:lnTo>
                    <a:lnTo>
                      <a:pt x="42" y="222"/>
                    </a:lnTo>
                    <a:lnTo>
                      <a:pt x="42" y="222"/>
                    </a:lnTo>
                    <a:lnTo>
                      <a:pt x="42" y="224"/>
                    </a:lnTo>
                    <a:lnTo>
                      <a:pt x="38" y="224"/>
                    </a:lnTo>
                    <a:lnTo>
                      <a:pt x="34" y="224"/>
                    </a:lnTo>
                    <a:lnTo>
                      <a:pt x="28" y="224"/>
                    </a:lnTo>
                    <a:lnTo>
                      <a:pt x="28" y="224"/>
                    </a:lnTo>
                    <a:lnTo>
                      <a:pt x="22" y="224"/>
                    </a:lnTo>
                    <a:lnTo>
                      <a:pt x="22" y="222"/>
                    </a:lnTo>
                    <a:lnTo>
                      <a:pt x="26" y="212"/>
                    </a:lnTo>
                    <a:lnTo>
                      <a:pt x="26" y="212"/>
                    </a:lnTo>
                    <a:lnTo>
                      <a:pt x="26" y="206"/>
                    </a:lnTo>
                    <a:lnTo>
                      <a:pt x="24" y="198"/>
                    </a:lnTo>
                    <a:lnTo>
                      <a:pt x="20" y="192"/>
                    </a:lnTo>
                    <a:lnTo>
                      <a:pt x="16" y="188"/>
                    </a:lnTo>
                    <a:lnTo>
                      <a:pt x="10" y="184"/>
                    </a:lnTo>
                    <a:lnTo>
                      <a:pt x="0" y="180"/>
                    </a:lnTo>
                    <a:lnTo>
                      <a:pt x="0" y="18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32" name="Freeform 477">
                <a:extLst>
                  <a:ext uri="{FF2B5EF4-FFF2-40B4-BE49-F238E27FC236}">
                    <a16:creationId xmlns:a16="http://schemas.microsoft.com/office/drawing/2014/main" id="{89DD1D1E-34CB-46E2-86F1-9112CE3866C4}"/>
                  </a:ext>
                </a:extLst>
              </p:cNvPr>
              <p:cNvSpPr>
                <a:spLocks/>
              </p:cNvSpPr>
              <p:nvPr/>
            </p:nvSpPr>
            <p:spPr bwMode="auto">
              <a:xfrm>
                <a:off x="4375468" y="3255994"/>
                <a:ext cx="400003" cy="419709"/>
              </a:xfrm>
              <a:custGeom>
                <a:avLst/>
                <a:gdLst/>
                <a:ahLst/>
                <a:cxnLst>
                  <a:cxn ang="0">
                    <a:pos x="0" y="10"/>
                  </a:cxn>
                  <a:cxn ang="0">
                    <a:pos x="4" y="30"/>
                  </a:cxn>
                  <a:cxn ang="0">
                    <a:pos x="18" y="60"/>
                  </a:cxn>
                  <a:cxn ang="0">
                    <a:pos x="20" y="72"/>
                  </a:cxn>
                  <a:cxn ang="0">
                    <a:pos x="22" y="82"/>
                  </a:cxn>
                  <a:cxn ang="0">
                    <a:pos x="38" y="118"/>
                  </a:cxn>
                  <a:cxn ang="0">
                    <a:pos x="54" y="146"/>
                  </a:cxn>
                  <a:cxn ang="0">
                    <a:pos x="56" y="150"/>
                  </a:cxn>
                  <a:cxn ang="0">
                    <a:pos x="54" y="162"/>
                  </a:cxn>
                  <a:cxn ang="0">
                    <a:pos x="54" y="172"/>
                  </a:cxn>
                  <a:cxn ang="0">
                    <a:pos x="54" y="180"/>
                  </a:cxn>
                  <a:cxn ang="0">
                    <a:pos x="60" y="214"/>
                  </a:cxn>
                  <a:cxn ang="0">
                    <a:pos x="68" y="244"/>
                  </a:cxn>
                  <a:cxn ang="0">
                    <a:pos x="68" y="248"/>
                  </a:cxn>
                  <a:cxn ang="0">
                    <a:pos x="70" y="262"/>
                  </a:cxn>
                  <a:cxn ang="0">
                    <a:pos x="80" y="282"/>
                  </a:cxn>
                  <a:cxn ang="0">
                    <a:pos x="92" y="274"/>
                  </a:cxn>
                  <a:cxn ang="0">
                    <a:pos x="104" y="270"/>
                  </a:cxn>
                  <a:cxn ang="0">
                    <a:pos x="108" y="272"/>
                  </a:cxn>
                  <a:cxn ang="0">
                    <a:pos x="110" y="280"/>
                  </a:cxn>
                  <a:cxn ang="0">
                    <a:pos x="118" y="288"/>
                  </a:cxn>
                  <a:cxn ang="0">
                    <a:pos x="122" y="288"/>
                  </a:cxn>
                  <a:cxn ang="0">
                    <a:pos x="136" y="286"/>
                  </a:cxn>
                  <a:cxn ang="0">
                    <a:pos x="144" y="282"/>
                  </a:cxn>
                  <a:cxn ang="0">
                    <a:pos x="152" y="276"/>
                  </a:cxn>
                  <a:cxn ang="0">
                    <a:pos x="160" y="198"/>
                  </a:cxn>
                  <a:cxn ang="0">
                    <a:pos x="164" y="124"/>
                  </a:cxn>
                  <a:cxn ang="0">
                    <a:pos x="188" y="40"/>
                  </a:cxn>
                  <a:cxn ang="0">
                    <a:pos x="228" y="28"/>
                  </a:cxn>
                  <a:cxn ang="0">
                    <a:pos x="232" y="28"/>
                  </a:cxn>
                  <a:cxn ang="0">
                    <a:pos x="244" y="32"/>
                  </a:cxn>
                  <a:cxn ang="0">
                    <a:pos x="252" y="36"/>
                  </a:cxn>
                  <a:cxn ang="0">
                    <a:pos x="254" y="34"/>
                  </a:cxn>
                  <a:cxn ang="0">
                    <a:pos x="268" y="24"/>
                  </a:cxn>
                  <a:cxn ang="0">
                    <a:pos x="278" y="18"/>
                  </a:cxn>
                  <a:cxn ang="0">
                    <a:pos x="274" y="16"/>
                  </a:cxn>
                  <a:cxn ang="0">
                    <a:pos x="268" y="10"/>
                  </a:cxn>
                  <a:cxn ang="0">
                    <a:pos x="260" y="12"/>
                  </a:cxn>
                  <a:cxn ang="0">
                    <a:pos x="244" y="12"/>
                  </a:cxn>
                  <a:cxn ang="0">
                    <a:pos x="234" y="12"/>
                  </a:cxn>
                  <a:cxn ang="0">
                    <a:pos x="204" y="22"/>
                  </a:cxn>
                  <a:cxn ang="0">
                    <a:pos x="184" y="22"/>
                  </a:cxn>
                  <a:cxn ang="0">
                    <a:pos x="176" y="20"/>
                  </a:cxn>
                  <a:cxn ang="0">
                    <a:pos x="160" y="22"/>
                  </a:cxn>
                  <a:cxn ang="0">
                    <a:pos x="160" y="20"/>
                  </a:cxn>
                  <a:cxn ang="0">
                    <a:pos x="134" y="10"/>
                  </a:cxn>
                  <a:cxn ang="0">
                    <a:pos x="134" y="8"/>
                  </a:cxn>
                  <a:cxn ang="0">
                    <a:pos x="60" y="8"/>
                  </a:cxn>
                  <a:cxn ang="0">
                    <a:pos x="48" y="6"/>
                  </a:cxn>
                  <a:cxn ang="0">
                    <a:pos x="32" y="2"/>
                  </a:cxn>
                  <a:cxn ang="0">
                    <a:pos x="24" y="2"/>
                  </a:cxn>
                  <a:cxn ang="0">
                    <a:pos x="18" y="6"/>
                  </a:cxn>
                  <a:cxn ang="0">
                    <a:pos x="12" y="6"/>
                  </a:cxn>
                  <a:cxn ang="0">
                    <a:pos x="0" y="10"/>
                  </a:cxn>
                </a:cxnLst>
                <a:rect l="0" t="0" r="r" b="b"/>
                <a:pathLst>
                  <a:path w="278" h="288">
                    <a:moveTo>
                      <a:pt x="0" y="10"/>
                    </a:moveTo>
                    <a:lnTo>
                      <a:pt x="0" y="10"/>
                    </a:lnTo>
                    <a:lnTo>
                      <a:pt x="2" y="20"/>
                    </a:lnTo>
                    <a:lnTo>
                      <a:pt x="4" y="30"/>
                    </a:lnTo>
                    <a:lnTo>
                      <a:pt x="10" y="46"/>
                    </a:lnTo>
                    <a:lnTo>
                      <a:pt x="18" y="60"/>
                    </a:lnTo>
                    <a:lnTo>
                      <a:pt x="20" y="66"/>
                    </a:lnTo>
                    <a:lnTo>
                      <a:pt x="20" y="72"/>
                    </a:lnTo>
                    <a:lnTo>
                      <a:pt x="20" y="72"/>
                    </a:lnTo>
                    <a:lnTo>
                      <a:pt x="22" y="82"/>
                    </a:lnTo>
                    <a:lnTo>
                      <a:pt x="26" y="92"/>
                    </a:lnTo>
                    <a:lnTo>
                      <a:pt x="38" y="118"/>
                    </a:lnTo>
                    <a:lnTo>
                      <a:pt x="52" y="138"/>
                    </a:lnTo>
                    <a:lnTo>
                      <a:pt x="54" y="146"/>
                    </a:lnTo>
                    <a:lnTo>
                      <a:pt x="56" y="150"/>
                    </a:lnTo>
                    <a:lnTo>
                      <a:pt x="56" y="150"/>
                    </a:lnTo>
                    <a:lnTo>
                      <a:pt x="54" y="158"/>
                    </a:lnTo>
                    <a:lnTo>
                      <a:pt x="54" y="162"/>
                    </a:lnTo>
                    <a:lnTo>
                      <a:pt x="56" y="164"/>
                    </a:lnTo>
                    <a:lnTo>
                      <a:pt x="54" y="172"/>
                    </a:lnTo>
                    <a:lnTo>
                      <a:pt x="54" y="172"/>
                    </a:lnTo>
                    <a:lnTo>
                      <a:pt x="54" y="180"/>
                    </a:lnTo>
                    <a:lnTo>
                      <a:pt x="56" y="190"/>
                    </a:lnTo>
                    <a:lnTo>
                      <a:pt x="60" y="214"/>
                    </a:lnTo>
                    <a:lnTo>
                      <a:pt x="66" y="236"/>
                    </a:lnTo>
                    <a:lnTo>
                      <a:pt x="68" y="244"/>
                    </a:lnTo>
                    <a:lnTo>
                      <a:pt x="68" y="248"/>
                    </a:lnTo>
                    <a:lnTo>
                      <a:pt x="68" y="248"/>
                    </a:lnTo>
                    <a:lnTo>
                      <a:pt x="68" y="254"/>
                    </a:lnTo>
                    <a:lnTo>
                      <a:pt x="70" y="262"/>
                    </a:lnTo>
                    <a:lnTo>
                      <a:pt x="74" y="272"/>
                    </a:lnTo>
                    <a:lnTo>
                      <a:pt x="80" y="282"/>
                    </a:lnTo>
                    <a:lnTo>
                      <a:pt x="80" y="282"/>
                    </a:lnTo>
                    <a:lnTo>
                      <a:pt x="92" y="274"/>
                    </a:lnTo>
                    <a:lnTo>
                      <a:pt x="98" y="272"/>
                    </a:lnTo>
                    <a:lnTo>
                      <a:pt x="104" y="270"/>
                    </a:lnTo>
                    <a:lnTo>
                      <a:pt x="104" y="270"/>
                    </a:lnTo>
                    <a:lnTo>
                      <a:pt x="108" y="272"/>
                    </a:lnTo>
                    <a:lnTo>
                      <a:pt x="108" y="274"/>
                    </a:lnTo>
                    <a:lnTo>
                      <a:pt x="110" y="280"/>
                    </a:lnTo>
                    <a:lnTo>
                      <a:pt x="114" y="286"/>
                    </a:lnTo>
                    <a:lnTo>
                      <a:pt x="118" y="288"/>
                    </a:lnTo>
                    <a:lnTo>
                      <a:pt x="122" y="288"/>
                    </a:lnTo>
                    <a:lnTo>
                      <a:pt x="122" y="288"/>
                    </a:lnTo>
                    <a:lnTo>
                      <a:pt x="130" y="288"/>
                    </a:lnTo>
                    <a:lnTo>
                      <a:pt x="136" y="286"/>
                    </a:lnTo>
                    <a:lnTo>
                      <a:pt x="140" y="284"/>
                    </a:lnTo>
                    <a:lnTo>
                      <a:pt x="144" y="282"/>
                    </a:lnTo>
                    <a:lnTo>
                      <a:pt x="148" y="278"/>
                    </a:lnTo>
                    <a:lnTo>
                      <a:pt x="152" y="276"/>
                    </a:lnTo>
                    <a:lnTo>
                      <a:pt x="156" y="276"/>
                    </a:lnTo>
                    <a:lnTo>
                      <a:pt x="160" y="198"/>
                    </a:lnTo>
                    <a:lnTo>
                      <a:pt x="160" y="198"/>
                    </a:lnTo>
                    <a:lnTo>
                      <a:pt x="164" y="124"/>
                    </a:lnTo>
                    <a:lnTo>
                      <a:pt x="184" y="124"/>
                    </a:lnTo>
                    <a:lnTo>
                      <a:pt x="188" y="40"/>
                    </a:lnTo>
                    <a:lnTo>
                      <a:pt x="188" y="40"/>
                    </a:lnTo>
                    <a:lnTo>
                      <a:pt x="228" y="28"/>
                    </a:lnTo>
                    <a:lnTo>
                      <a:pt x="228" y="28"/>
                    </a:lnTo>
                    <a:lnTo>
                      <a:pt x="232" y="28"/>
                    </a:lnTo>
                    <a:lnTo>
                      <a:pt x="238" y="28"/>
                    </a:lnTo>
                    <a:lnTo>
                      <a:pt x="244" y="32"/>
                    </a:lnTo>
                    <a:lnTo>
                      <a:pt x="248" y="36"/>
                    </a:lnTo>
                    <a:lnTo>
                      <a:pt x="252" y="36"/>
                    </a:lnTo>
                    <a:lnTo>
                      <a:pt x="254" y="34"/>
                    </a:lnTo>
                    <a:lnTo>
                      <a:pt x="254" y="34"/>
                    </a:lnTo>
                    <a:lnTo>
                      <a:pt x="262" y="26"/>
                    </a:lnTo>
                    <a:lnTo>
                      <a:pt x="268" y="24"/>
                    </a:lnTo>
                    <a:lnTo>
                      <a:pt x="272" y="24"/>
                    </a:lnTo>
                    <a:lnTo>
                      <a:pt x="278" y="18"/>
                    </a:lnTo>
                    <a:lnTo>
                      <a:pt x="278" y="18"/>
                    </a:lnTo>
                    <a:lnTo>
                      <a:pt x="274" y="16"/>
                    </a:lnTo>
                    <a:lnTo>
                      <a:pt x="272" y="12"/>
                    </a:lnTo>
                    <a:lnTo>
                      <a:pt x="268" y="10"/>
                    </a:lnTo>
                    <a:lnTo>
                      <a:pt x="260" y="12"/>
                    </a:lnTo>
                    <a:lnTo>
                      <a:pt x="260" y="12"/>
                    </a:lnTo>
                    <a:lnTo>
                      <a:pt x="250" y="12"/>
                    </a:lnTo>
                    <a:lnTo>
                      <a:pt x="244" y="12"/>
                    </a:lnTo>
                    <a:lnTo>
                      <a:pt x="240" y="12"/>
                    </a:lnTo>
                    <a:lnTo>
                      <a:pt x="234" y="12"/>
                    </a:lnTo>
                    <a:lnTo>
                      <a:pt x="234" y="12"/>
                    </a:lnTo>
                    <a:lnTo>
                      <a:pt x="204" y="22"/>
                    </a:lnTo>
                    <a:lnTo>
                      <a:pt x="190" y="24"/>
                    </a:lnTo>
                    <a:lnTo>
                      <a:pt x="184" y="22"/>
                    </a:lnTo>
                    <a:lnTo>
                      <a:pt x="176" y="20"/>
                    </a:lnTo>
                    <a:lnTo>
                      <a:pt x="176" y="20"/>
                    </a:lnTo>
                    <a:lnTo>
                      <a:pt x="162" y="22"/>
                    </a:lnTo>
                    <a:lnTo>
                      <a:pt x="160" y="22"/>
                    </a:lnTo>
                    <a:lnTo>
                      <a:pt x="160" y="20"/>
                    </a:lnTo>
                    <a:lnTo>
                      <a:pt x="160" y="20"/>
                    </a:lnTo>
                    <a:lnTo>
                      <a:pt x="142" y="14"/>
                    </a:lnTo>
                    <a:lnTo>
                      <a:pt x="134" y="10"/>
                    </a:lnTo>
                    <a:lnTo>
                      <a:pt x="134" y="8"/>
                    </a:lnTo>
                    <a:lnTo>
                      <a:pt x="134" y="8"/>
                    </a:lnTo>
                    <a:lnTo>
                      <a:pt x="134" y="8"/>
                    </a:lnTo>
                    <a:lnTo>
                      <a:pt x="60" y="8"/>
                    </a:lnTo>
                    <a:lnTo>
                      <a:pt x="60" y="8"/>
                    </a:lnTo>
                    <a:lnTo>
                      <a:pt x="48" y="6"/>
                    </a:lnTo>
                    <a:lnTo>
                      <a:pt x="40" y="6"/>
                    </a:lnTo>
                    <a:lnTo>
                      <a:pt x="32" y="2"/>
                    </a:lnTo>
                    <a:lnTo>
                      <a:pt x="30" y="0"/>
                    </a:lnTo>
                    <a:lnTo>
                      <a:pt x="24" y="2"/>
                    </a:lnTo>
                    <a:lnTo>
                      <a:pt x="24" y="2"/>
                    </a:lnTo>
                    <a:lnTo>
                      <a:pt x="18" y="6"/>
                    </a:lnTo>
                    <a:lnTo>
                      <a:pt x="16" y="4"/>
                    </a:lnTo>
                    <a:lnTo>
                      <a:pt x="12" y="6"/>
                    </a:lnTo>
                    <a:lnTo>
                      <a:pt x="0" y="10"/>
                    </a:lnTo>
                    <a:lnTo>
                      <a:pt x="0" y="1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33" name="Freeform 478">
                <a:extLst>
                  <a:ext uri="{FF2B5EF4-FFF2-40B4-BE49-F238E27FC236}">
                    <a16:creationId xmlns:a16="http://schemas.microsoft.com/office/drawing/2014/main" id="{0F2F51C0-C6B0-4658-A8A8-99CDFA5D5223}"/>
                  </a:ext>
                </a:extLst>
              </p:cNvPr>
              <p:cNvSpPr>
                <a:spLocks/>
              </p:cNvSpPr>
              <p:nvPr/>
            </p:nvSpPr>
            <p:spPr bwMode="auto">
              <a:xfrm>
                <a:off x="4689139" y="2926639"/>
                <a:ext cx="359715" cy="358502"/>
              </a:xfrm>
              <a:custGeom>
                <a:avLst/>
                <a:gdLst/>
                <a:ahLst/>
                <a:cxnLst>
                  <a:cxn ang="0">
                    <a:pos x="168" y="186"/>
                  </a:cxn>
                  <a:cxn ang="0">
                    <a:pos x="166" y="178"/>
                  </a:cxn>
                  <a:cxn ang="0">
                    <a:pos x="202" y="166"/>
                  </a:cxn>
                  <a:cxn ang="0">
                    <a:pos x="234" y="152"/>
                  </a:cxn>
                  <a:cxn ang="0">
                    <a:pos x="228" y="152"/>
                  </a:cxn>
                  <a:cxn ang="0">
                    <a:pos x="224" y="150"/>
                  </a:cxn>
                  <a:cxn ang="0">
                    <a:pos x="226" y="142"/>
                  </a:cxn>
                  <a:cxn ang="0">
                    <a:pos x="230" y="128"/>
                  </a:cxn>
                  <a:cxn ang="0">
                    <a:pos x="240" y="120"/>
                  </a:cxn>
                  <a:cxn ang="0">
                    <a:pos x="246" y="112"/>
                  </a:cxn>
                  <a:cxn ang="0">
                    <a:pos x="242" y="112"/>
                  </a:cxn>
                  <a:cxn ang="0">
                    <a:pos x="240" y="92"/>
                  </a:cxn>
                  <a:cxn ang="0">
                    <a:pos x="248" y="72"/>
                  </a:cxn>
                  <a:cxn ang="0">
                    <a:pos x="248" y="66"/>
                  </a:cxn>
                  <a:cxn ang="0">
                    <a:pos x="246" y="56"/>
                  </a:cxn>
                  <a:cxn ang="0">
                    <a:pos x="244" y="46"/>
                  </a:cxn>
                  <a:cxn ang="0">
                    <a:pos x="244" y="36"/>
                  </a:cxn>
                  <a:cxn ang="0">
                    <a:pos x="218" y="24"/>
                  </a:cxn>
                  <a:cxn ang="0">
                    <a:pos x="200" y="14"/>
                  </a:cxn>
                  <a:cxn ang="0">
                    <a:pos x="190" y="12"/>
                  </a:cxn>
                  <a:cxn ang="0">
                    <a:pos x="184" y="4"/>
                  </a:cxn>
                  <a:cxn ang="0">
                    <a:pos x="154" y="10"/>
                  </a:cxn>
                  <a:cxn ang="0">
                    <a:pos x="156" y="20"/>
                  </a:cxn>
                  <a:cxn ang="0">
                    <a:pos x="148" y="30"/>
                  </a:cxn>
                  <a:cxn ang="0">
                    <a:pos x="154" y="40"/>
                  </a:cxn>
                  <a:cxn ang="0">
                    <a:pos x="152" y="48"/>
                  </a:cxn>
                  <a:cxn ang="0">
                    <a:pos x="146" y="60"/>
                  </a:cxn>
                  <a:cxn ang="0">
                    <a:pos x="142" y="68"/>
                  </a:cxn>
                  <a:cxn ang="0">
                    <a:pos x="144" y="86"/>
                  </a:cxn>
                  <a:cxn ang="0">
                    <a:pos x="142" y="92"/>
                  </a:cxn>
                  <a:cxn ang="0">
                    <a:pos x="158" y="104"/>
                  </a:cxn>
                  <a:cxn ang="0">
                    <a:pos x="164" y="102"/>
                  </a:cxn>
                  <a:cxn ang="0">
                    <a:pos x="160" y="126"/>
                  </a:cxn>
                  <a:cxn ang="0">
                    <a:pos x="156" y="122"/>
                  </a:cxn>
                  <a:cxn ang="0">
                    <a:pos x="144" y="118"/>
                  </a:cxn>
                  <a:cxn ang="0">
                    <a:pos x="130" y="104"/>
                  </a:cxn>
                  <a:cxn ang="0">
                    <a:pos x="114" y="96"/>
                  </a:cxn>
                  <a:cxn ang="0">
                    <a:pos x="104" y="94"/>
                  </a:cxn>
                  <a:cxn ang="0">
                    <a:pos x="92" y="94"/>
                  </a:cxn>
                  <a:cxn ang="0">
                    <a:pos x="80" y="92"/>
                  </a:cxn>
                  <a:cxn ang="0">
                    <a:pos x="72" y="86"/>
                  </a:cxn>
                  <a:cxn ang="0">
                    <a:pos x="72" y="78"/>
                  </a:cxn>
                  <a:cxn ang="0">
                    <a:pos x="60" y="78"/>
                  </a:cxn>
                  <a:cxn ang="0">
                    <a:pos x="50" y="74"/>
                  </a:cxn>
                  <a:cxn ang="0">
                    <a:pos x="46" y="80"/>
                  </a:cxn>
                  <a:cxn ang="0">
                    <a:pos x="48" y="100"/>
                  </a:cxn>
                  <a:cxn ang="0">
                    <a:pos x="48" y="120"/>
                  </a:cxn>
                  <a:cxn ang="0">
                    <a:pos x="0" y="124"/>
                  </a:cxn>
                  <a:cxn ang="0">
                    <a:pos x="0" y="220"/>
                  </a:cxn>
                  <a:cxn ang="0">
                    <a:pos x="4" y="228"/>
                  </a:cxn>
                  <a:cxn ang="0">
                    <a:pos x="16" y="238"/>
                  </a:cxn>
                  <a:cxn ang="0">
                    <a:pos x="26" y="238"/>
                  </a:cxn>
                  <a:cxn ang="0">
                    <a:pos x="42" y="238"/>
                  </a:cxn>
                  <a:cxn ang="0">
                    <a:pos x="56" y="242"/>
                  </a:cxn>
                  <a:cxn ang="0">
                    <a:pos x="76" y="244"/>
                  </a:cxn>
                  <a:cxn ang="0">
                    <a:pos x="94" y="244"/>
                  </a:cxn>
                  <a:cxn ang="0">
                    <a:pos x="104" y="242"/>
                  </a:cxn>
                  <a:cxn ang="0">
                    <a:pos x="114" y="240"/>
                  </a:cxn>
                  <a:cxn ang="0">
                    <a:pos x="126" y="216"/>
                  </a:cxn>
                  <a:cxn ang="0">
                    <a:pos x="146" y="200"/>
                  </a:cxn>
                  <a:cxn ang="0">
                    <a:pos x="156" y="194"/>
                  </a:cxn>
                  <a:cxn ang="0">
                    <a:pos x="156" y="194"/>
                  </a:cxn>
                </a:cxnLst>
                <a:rect l="0" t="0" r="r" b="b"/>
                <a:pathLst>
                  <a:path w="250" h="246">
                    <a:moveTo>
                      <a:pt x="170" y="190"/>
                    </a:moveTo>
                    <a:lnTo>
                      <a:pt x="170" y="190"/>
                    </a:lnTo>
                    <a:lnTo>
                      <a:pt x="168" y="186"/>
                    </a:lnTo>
                    <a:lnTo>
                      <a:pt x="168" y="182"/>
                    </a:lnTo>
                    <a:lnTo>
                      <a:pt x="168" y="182"/>
                    </a:lnTo>
                    <a:lnTo>
                      <a:pt x="166" y="178"/>
                    </a:lnTo>
                    <a:lnTo>
                      <a:pt x="166" y="178"/>
                    </a:lnTo>
                    <a:lnTo>
                      <a:pt x="182" y="172"/>
                    </a:lnTo>
                    <a:lnTo>
                      <a:pt x="202" y="166"/>
                    </a:lnTo>
                    <a:lnTo>
                      <a:pt x="202" y="166"/>
                    </a:lnTo>
                    <a:lnTo>
                      <a:pt x="218" y="160"/>
                    </a:lnTo>
                    <a:lnTo>
                      <a:pt x="234" y="152"/>
                    </a:lnTo>
                    <a:lnTo>
                      <a:pt x="234" y="152"/>
                    </a:lnTo>
                    <a:lnTo>
                      <a:pt x="230" y="152"/>
                    </a:lnTo>
                    <a:lnTo>
                      <a:pt x="228" y="152"/>
                    </a:lnTo>
                    <a:lnTo>
                      <a:pt x="226" y="152"/>
                    </a:lnTo>
                    <a:lnTo>
                      <a:pt x="224" y="150"/>
                    </a:lnTo>
                    <a:lnTo>
                      <a:pt x="224" y="150"/>
                    </a:lnTo>
                    <a:lnTo>
                      <a:pt x="224" y="148"/>
                    </a:lnTo>
                    <a:lnTo>
                      <a:pt x="224" y="146"/>
                    </a:lnTo>
                    <a:lnTo>
                      <a:pt x="226" y="142"/>
                    </a:lnTo>
                    <a:lnTo>
                      <a:pt x="228" y="134"/>
                    </a:lnTo>
                    <a:lnTo>
                      <a:pt x="228" y="134"/>
                    </a:lnTo>
                    <a:lnTo>
                      <a:pt x="230" y="128"/>
                    </a:lnTo>
                    <a:lnTo>
                      <a:pt x="232" y="124"/>
                    </a:lnTo>
                    <a:lnTo>
                      <a:pt x="240" y="120"/>
                    </a:lnTo>
                    <a:lnTo>
                      <a:pt x="240" y="120"/>
                    </a:lnTo>
                    <a:lnTo>
                      <a:pt x="244" y="116"/>
                    </a:lnTo>
                    <a:lnTo>
                      <a:pt x="246" y="114"/>
                    </a:lnTo>
                    <a:lnTo>
                      <a:pt x="246" y="112"/>
                    </a:lnTo>
                    <a:lnTo>
                      <a:pt x="244" y="112"/>
                    </a:lnTo>
                    <a:lnTo>
                      <a:pt x="244" y="112"/>
                    </a:lnTo>
                    <a:lnTo>
                      <a:pt x="242" y="112"/>
                    </a:lnTo>
                    <a:lnTo>
                      <a:pt x="242" y="108"/>
                    </a:lnTo>
                    <a:lnTo>
                      <a:pt x="240" y="92"/>
                    </a:lnTo>
                    <a:lnTo>
                      <a:pt x="240" y="92"/>
                    </a:lnTo>
                    <a:lnTo>
                      <a:pt x="242" y="78"/>
                    </a:lnTo>
                    <a:lnTo>
                      <a:pt x="244" y="74"/>
                    </a:lnTo>
                    <a:lnTo>
                      <a:pt x="248" y="72"/>
                    </a:lnTo>
                    <a:lnTo>
                      <a:pt x="248" y="72"/>
                    </a:lnTo>
                    <a:lnTo>
                      <a:pt x="250" y="68"/>
                    </a:lnTo>
                    <a:lnTo>
                      <a:pt x="248" y="66"/>
                    </a:lnTo>
                    <a:lnTo>
                      <a:pt x="246" y="62"/>
                    </a:lnTo>
                    <a:lnTo>
                      <a:pt x="246" y="56"/>
                    </a:lnTo>
                    <a:lnTo>
                      <a:pt x="246" y="56"/>
                    </a:lnTo>
                    <a:lnTo>
                      <a:pt x="248" y="52"/>
                    </a:lnTo>
                    <a:lnTo>
                      <a:pt x="248" y="50"/>
                    </a:lnTo>
                    <a:lnTo>
                      <a:pt x="244" y="46"/>
                    </a:lnTo>
                    <a:lnTo>
                      <a:pt x="242" y="42"/>
                    </a:lnTo>
                    <a:lnTo>
                      <a:pt x="242" y="38"/>
                    </a:lnTo>
                    <a:lnTo>
                      <a:pt x="244" y="36"/>
                    </a:lnTo>
                    <a:lnTo>
                      <a:pt x="244" y="36"/>
                    </a:lnTo>
                    <a:lnTo>
                      <a:pt x="226" y="30"/>
                    </a:lnTo>
                    <a:lnTo>
                      <a:pt x="218" y="24"/>
                    </a:lnTo>
                    <a:lnTo>
                      <a:pt x="210" y="18"/>
                    </a:lnTo>
                    <a:lnTo>
                      <a:pt x="200" y="14"/>
                    </a:lnTo>
                    <a:lnTo>
                      <a:pt x="200" y="14"/>
                    </a:lnTo>
                    <a:lnTo>
                      <a:pt x="194" y="14"/>
                    </a:lnTo>
                    <a:lnTo>
                      <a:pt x="192" y="14"/>
                    </a:lnTo>
                    <a:lnTo>
                      <a:pt x="190" y="12"/>
                    </a:lnTo>
                    <a:lnTo>
                      <a:pt x="190" y="12"/>
                    </a:lnTo>
                    <a:lnTo>
                      <a:pt x="186" y="4"/>
                    </a:lnTo>
                    <a:lnTo>
                      <a:pt x="184" y="4"/>
                    </a:lnTo>
                    <a:lnTo>
                      <a:pt x="184" y="4"/>
                    </a:lnTo>
                    <a:lnTo>
                      <a:pt x="184" y="0"/>
                    </a:lnTo>
                    <a:lnTo>
                      <a:pt x="154" y="10"/>
                    </a:lnTo>
                    <a:lnTo>
                      <a:pt x="154" y="10"/>
                    </a:lnTo>
                    <a:lnTo>
                      <a:pt x="156" y="14"/>
                    </a:lnTo>
                    <a:lnTo>
                      <a:pt x="156" y="20"/>
                    </a:lnTo>
                    <a:lnTo>
                      <a:pt x="154" y="26"/>
                    </a:lnTo>
                    <a:lnTo>
                      <a:pt x="148" y="30"/>
                    </a:lnTo>
                    <a:lnTo>
                      <a:pt x="148" y="30"/>
                    </a:lnTo>
                    <a:lnTo>
                      <a:pt x="150" y="36"/>
                    </a:lnTo>
                    <a:lnTo>
                      <a:pt x="152" y="38"/>
                    </a:lnTo>
                    <a:lnTo>
                      <a:pt x="154" y="40"/>
                    </a:lnTo>
                    <a:lnTo>
                      <a:pt x="154" y="44"/>
                    </a:lnTo>
                    <a:lnTo>
                      <a:pt x="154" y="44"/>
                    </a:lnTo>
                    <a:lnTo>
                      <a:pt x="152" y="48"/>
                    </a:lnTo>
                    <a:lnTo>
                      <a:pt x="152" y="52"/>
                    </a:lnTo>
                    <a:lnTo>
                      <a:pt x="150" y="56"/>
                    </a:lnTo>
                    <a:lnTo>
                      <a:pt x="146" y="60"/>
                    </a:lnTo>
                    <a:lnTo>
                      <a:pt x="146" y="60"/>
                    </a:lnTo>
                    <a:lnTo>
                      <a:pt x="144" y="64"/>
                    </a:lnTo>
                    <a:lnTo>
                      <a:pt x="142" y="68"/>
                    </a:lnTo>
                    <a:lnTo>
                      <a:pt x="142" y="76"/>
                    </a:lnTo>
                    <a:lnTo>
                      <a:pt x="142" y="82"/>
                    </a:lnTo>
                    <a:lnTo>
                      <a:pt x="144" y="86"/>
                    </a:lnTo>
                    <a:lnTo>
                      <a:pt x="144" y="86"/>
                    </a:lnTo>
                    <a:lnTo>
                      <a:pt x="142" y="88"/>
                    </a:lnTo>
                    <a:lnTo>
                      <a:pt x="142" y="92"/>
                    </a:lnTo>
                    <a:lnTo>
                      <a:pt x="152" y="100"/>
                    </a:lnTo>
                    <a:lnTo>
                      <a:pt x="152" y="100"/>
                    </a:lnTo>
                    <a:lnTo>
                      <a:pt x="158" y="104"/>
                    </a:lnTo>
                    <a:lnTo>
                      <a:pt x="160" y="104"/>
                    </a:lnTo>
                    <a:lnTo>
                      <a:pt x="160" y="102"/>
                    </a:lnTo>
                    <a:lnTo>
                      <a:pt x="164" y="102"/>
                    </a:lnTo>
                    <a:lnTo>
                      <a:pt x="164" y="128"/>
                    </a:lnTo>
                    <a:lnTo>
                      <a:pt x="164" y="128"/>
                    </a:lnTo>
                    <a:lnTo>
                      <a:pt x="160" y="126"/>
                    </a:lnTo>
                    <a:lnTo>
                      <a:pt x="158" y="126"/>
                    </a:lnTo>
                    <a:lnTo>
                      <a:pt x="156" y="122"/>
                    </a:lnTo>
                    <a:lnTo>
                      <a:pt x="156" y="122"/>
                    </a:lnTo>
                    <a:lnTo>
                      <a:pt x="154" y="120"/>
                    </a:lnTo>
                    <a:lnTo>
                      <a:pt x="150" y="120"/>
                    </a:lnTo>
                    <a:lnTo>
                      <a:pt x="144" y="118"/>
                    </a:lnTo>
                    <a:lnTo>
                      <a:pt x="138" y="112"/>
                    </a:lnTo>
                    <a:lnTo>
                      <a:pt x="138" y="112"/>
                    </a:lnTo>
                    <a:lnTo>
                      <a:pt x="130" y="104"/>
                    </a:lnTo>
                    <a:lnTo>
                      <a:pt x="124" y="102"/>
                    </a:lnTo>
                    <a:lnTo>
                      <a:pt x="118" y="100"/>
                    </a:lnTo>
                    <a:lnTo>
                      <a:pt x="114" y="96"/>
                    </a:lnTo>
                    <a:lnTo>
                      <a:pt x="114" y="96"/>
                    </a:lnTo>
                    <a:lnTo>
                      <a:pt x="108" y="92"/>
                    </a:lnTo>
                    <a:lnTo>
                      <a:pt x="104" y="94"/>
                    </a:lnTo>
                    <a:lnTo>
                      <a:pt x="100" y="94"/>
                    </a:lnTo>
                    <a:lnTo>
                      <a:pt x="92" y="94"/>
                    </a:lnTo>
                    <a:lnTo>
                      <a:pt x="92" y="94"/>
                    </a:lnTo>
                    <a:lnTo>
                      <a:pt x="84" y="92"/>
                    </a:lnTo>
                    <a:lnTo>
                      <a:pt x="82" y="92"/>
                    </a:lnTo>
                    <a:lnTo>
                      <a:pt x="80" y="92"/>
                    </a:lnTo>
                    <a:lnTo>
                      <a:pt x="76" y="90"/>
                    </a:lnTo>
                    <a:lnTo>
                      <a:pt x="76" y="90"/>
                    </a:lnTo>
                    <a:lnTo>
                      <a:pt x="72" y="86"/>
                    </a:lnTo>
                    <a:lnTo>
                      <a:pt x="72" y="82"/>
                    </a:lnTo>
                    <a:lnTo>
                      <a:pt x="72" y="78"/>
                    </a:lnTo>
                    <a:lnTo>
                      <a:pt x="72" y="78"/>
                    </a:lnTo>
                    <a:lnTo>
                      <a:pt x="70" y="76"/>
                    </a:lnTo>
                    <a:lnTo>
                      <a:pt x="60" y="78"/>
                    </a:lnTo>
                    <a:lnTo>
                      <a:pt x="60" y="78"/>
                    </a:lnTo>
                    <a:lnTo>
                      <a:pt x="54" y="78"/>
                    </a:lnTo>
                    <a:lnTo>
                      <a:pt x="52" y="76"/>
                    </a:lnTo>
                    <a:lnTo>
                      <a:pt x="50" y="74"/>
                    </a:lnTo>
                    <a:lnTo>
                      <a:pt x="48" y="72"/>
                    </a:lnTo>
                    <a:lnTo>
                      <a:pt x="48" y="72"/>
                    </a:lnTo>
                    <a:lnTo>
                      <a:pt x="46" y="80"/>
                    </a:lnTo>
                    <a:lnTo>
                      <a:pt x="46" y="86"/>
                    </a:lnTo>
                    <a:lnTo>
                      <a:pt x="46" y="90"/>
                    </a:lnTo>
                    <a:lnTo>
                      <a:pt x="48" y="100"/>
                    </a:lnTo>
                    <a:lnTo>
                      <a:pt x="48" y="100"/>
                    </a:lnTo>
                    <a:lnTo>
                      <a:pt x="46" y="116"/>
                    </a:lnTo>
                    <a:lnTo>
                      <a:pt x="48" y="120"/>
                    </a:lnTo>
                    <a:lnTo>
                      <a:pt x="50" y="124"/>
                    </a:lnTo>
                    <a:lnTo>
                      <a:pt x="0" y="124"/>
                    </a:lnTo>
                    <a:lnTo>
                      <a:pt x="0" y="124"/>
                    </a:lnTo>
                    <a:lnTo>
                      <a:pt x="0" y="218"/>
                    </a:lnTo>
                    <a:lnTo>
                      <a:pt x="0" y="218"/>
                    </a:lnTo>
                    <a:lnTo>
                      <a:pt x="0" y="220"/>
                    </a:lnTo>
                    <a:lnTo>
                      <a:pt x="4" y="226"/>
                    </a:lnTo>
                    <a:lnTo>
                      <a:pt x="4" y="226"/>
                    </a:lnTo>
                    <a:lnTo>
                      <a:pt x="4" y="228"/>
                    </a:lnTo>
                    <a:lnTo>
                      <a:pt x="6" y="228"/>
                    </a:lnTo>
                    <a:lnTo>
                      <a:pt x="10" y="230"/>
                    </a:lnTo>
                    <a:lnTo>
                      <a:pt x="16" y="238"/>
                    </a:lnTo>
                    <a:lnTo>
                      <a:pt x="16" y="238"/>
                    </a:lnTo>
                    <a:lnTo>
                      <a:pt x="22" y="238"/>
                    </a:lnTo>
                    <a:lnTo>
                      <a:pt x="26" y="238"/>
                    </a:lnTo>
                    <a:lnTo>
                      <a:pt x="32" y="238"/>
                    </a:lnTo>
                    <a:lnTo>
                      <a:pt x="42" y="238"/>
                    </a:lnTo>
                    <a:lnTo>
                      <a:pt x="42" y="238"/>
                    </a:lnTo>
                    <a:lnTo>
                      <a:pt x="50" y="236"/>
                    </a:lnTo>
                    <a:lnTo>
                      <a:pt x="54" y="238"/>
                    </a:lnTo>
                    <a:lnTo>
                      <a:pt x="56" y="242"/>
                    </a:lnTo>
                    <a:lnTo>
                      <a:pt x="60" y="244"/>
                    </a:lnTo>
                    <a:lnTo>
                      <a:pt x="60" y="244"/>
                    </a:lnTo>
                    <a:lnTo>
                      <a:pt x="76" y="244"/>
                    </a:lnTo>
                    <a:lnTo>
                      <a:pt x="86" y="244"/>
                    </a:lnTo>
                    <a:lnTo>
                      <a:pt x="94" y="244"/>
                    </a:lnTo>
                    <a:lnTo>
                      <a:pt x="94" y="244"/>
                    </a:lnTo>
                    <a:lnTo>
                      <a:pt x="98" y="246"/>
                    </a:lnTo>
                    <a:lnTo>
                      <a:pt x="100" y="244"/>
                    </a:lnTo>
                    <a:lnTo>
                      <a:pt x="104" y="242"/>
                    </a:lnTo>
                    <a:lnTo>
                      <a:pt x="110" y="242"/>
                    </a:lnTo>
                    <a:lnTo>
                      <a:pt x="110" y="242"/>
                    </a:lnTo>
                    <a:lnTo>
                      <a:pt x="114" y="240"/>
                    </a:lnTo>
                    <a:lnTo>
                      <a:pt x="118" y="236"/>
                    </a:lnTo>
                    <a:lnTo>
                      <a:pt x="124" y="224"/>
                    </a:lnTo>
                    <a:lnTo>
                      <a:pt x="126" y="216"/>
                    </a:lnTo>
                    <a:lnTo>
                      <a:pt x="132" y="210"/>
                    </a:lnTo>
                    <a:lnTo>
                      <a:pt x="138" y="204"/>
                    </a:lnTo>
                    <a:lnTo>
                      <a:pt x="146" y="200"/>
                    </a:lnTo>
                    <a:lnTo>
                      <a:pt x="146" y="200"/>
                    </a:lnTo>
                    <a:lnTo>
                      <a:pt x="154" y="196"/>
                    </a:lnTo>
                    <a:lnTo>
                      <a:pt x="156" y="194"/>
                    </a:lnTo>
                    <a:lnTo>
                      <a:pt x="154" y="194"/>
                    </a:lnTo>
                    <a:lnTo>
                      <a:pt x="154" y="194"/>
                    </a:lnTo>
                    <a:lnTo>
                      <a:pt x="156" y="194"/>
                    </a:lnTo>
                    <a:lnTo>
                      <a:pt x="170" y="190"/>
                    </a:lnTo>
                    <a:lnTo>
                      <a:pt x="170" y="19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34" name="Freeform 479">
                <a:extLst>
                  <a:ext uri="{FF2B5EF4-FFF2-40B4-BE49-F238E27FC236}">
                    <a16:creationId xmlns:a16="http://schemas.microsoft.com/office/drawing/2014/main" id="{1A5EB329-6E3B-48F4-BE78-0CBF9B5A68AE}"/>
                  </a:ext>
                </a:extLst>
              </p:cNvPr>
              <p:cNvSpPr>
                <a:spLocks/>
              </p:cNvSpPr>
              <p:nvPr/>
            </p:nvSpPr>
            <p:spPr bwMode="auto">
              <a:xfrm>
                <a:off x="4375468" y="2836287"/>
                <a:ext cx="385614" cy="454682"/>
              </a:xfrm>
              <a:custGeom>
                <a:avLst/>
                <a:gdLst/>
                <a:ahLst/>
                <a:cxnLst>
                  <a:cxn ang="0">
                    <a:pos x="252" y="136"/>
                  </a:cxn>
                  <a:cxn ang="0">
                    <a:pos x="224" y="142"/>
                  </a:cxn>
                  <a:cxn ang="0">
                    <a:pos x="222" y="114"/>
                  </a:cxn>
                  <a:cxn ang="0">
                    <a:pos x="216" y="106"/>
                  </a:cxn>
                  <a:cxn ang="0">
                    <a:pos x="216" y="86"/>
                  </a:cxn>
                  <a:cxn ang="0">
                    <a:pos x="212" y="56"/>
                  </a:cxn>
                  <a:cxn ang="0">
                    <a:pos x="216" y="42"/>
                  </a:cxn>
                  <a:cxn ang="0">
                    <a:pos x="202" y="36"/>
                  </a:cxn>
                  <a:cxn ang="0">
                    <a:pos x="196" y="34"/>
                  </a:cxn>
                  <a:cxn ang="0">
                    <a:pos x="192" y="30"/>
                  </a:cxn>
                  <a:cxn ang="0">
                    <a:pos x="182" y="32"/>
                  </a:cxn>
                  <a:cxn ang="0">
                    <a:pos x="168" y="36"/>
                  </a:cxn>
                  <a:cxn ang="0">
                    <a:pos x="166" y="44"/>
                  </a:cxn>
                  <a:cxn ang="0">
                    <a:pos x="162" y="54"/>
                  </a:cxn>
                  <a:cxn ang="0">
                    <a:pos x="154" y="54"/>
                  </a:cxn>
                  <a:cxn ang="0">
                    <a:pos x="142" y="56"/>
                  </a:cxn>
                  <a:cxn ang="0">
                    <a:pos x="130" y="58"/>
                  </a:cxn>
                  <a:cxn ang="0">
                    <a:pos x="122" y="42"/>
                  </a:cxn>
                  <a:cxn ang="0">
                    <a:pos x="116" y="34"/>
                  </a:cxn>
                  <a:cxn ang="0">
                    <a:pos x="110" y="14"/>
                  </a:cxn>
                  <a:cxn ang="0">
                    <a:pos x="104" y="2"/>
                  </a:cxn>
                  <a:cxn ang="0">
                    <a:pos x="90" y="0"/>
                  </a:cxn>
                  <a:cxn ang="0">
                    <a:pos x="78" y="0"/>
                  </a:cxn>
                  <a:cxn ang="0">
                    <a:pos x="36" y="2"/>
                  </a:cxn>
                  <a:cxn ang="0">
                    <a:pos x="28" y="6"/>
                  </a:cxn>
                  <a:cxn ang="0">
                    <a:pos x="16" y="12"/>
                  </a:cxn>
                  <a:cxn ang="0">
                    <a:pos x="24" y="22"/>
                  </a:cxn>
                  <a:cxn ang="0">
                    <a:pos x="30" y="40"/>
                  </a:cxn>
                  <a:cxn ang="0">
                    <a:pos x="36" y="68"/>
                  </a:cxn>
                  <a:cxn ang="0">
                    <a:pos x="34" y="82"/>
                  </a:cxn>
                  <a:cxn ang="0">
                    <a:pos x="36" y="92"/>
                  </a:cxn>
                  <a:cxn ang="0">
                    <a:pos x="36" y="102"/>
                  </a:cxn>
                  <a:cxn ang="0">
                    <a:pos x="46" y="136"/>
                  </a:cxn>
                  <a:cxn ang="0">
                    <a:pos x="42" y="156"/>
                  </a:cxn>
                  <a:cxn ang="0">
                    <a:pos x="30" y="168"/>
                  </a:cxn>
                  <a:cxn ang="0">
                    <a:pos x="22" y="178"/>
                  </a:cxn>
                  <a:cxn ang="0">
                    <a:pos x="14" y="192"/>
                  </a:cxn>
                  <a:cxn ang="0">
                    <a:pos x="8" y="236"/>
                  </a:cxn>
                  <a:cxn ang="0">
                    <a:pos x="4" y="264"/>
                  </a:cxn>
                  <a:cxn ang="0">
                    <a:pos x="0" y="268"/>
                  </a:cxn>
                  <a:cxn ang="0">
                    <a:pos x="0" y="298"/>
                  </a:cxn>
                  <a:cxn ang="0">
                    <a:pos x="18" y="294"/>
                  </a:cxn>
                  <a:cxn ang="0">
                    <a:pos x="30" y="288"/>
                  </a:cxn>
                  <a:cxn ang="0">
                    <a:pos x="48" y="294"/>
                  </a:cxn>
                  <a:cxn ang="0">
                    <a:pos x="134" y="296"/>
                  </a:cxn>
                  <a:cxn ang="0">
                    <a:pos x="134" y="298"/>
                  </a:cxn>
                  <a:cxn ang="0">
                    <a:pos x="160" y="308"/>
                  </a:cxn>
                  <a:cxn ang="0">
                    <a:pos x="176" y="308"/>
                  </a:cxn>
                  <a:cxn ang="0">
                    <a:pos x="190" y="312"/>
                  </a:cxn>
                  <a:cxn ang="0">
                    <a:pos x="234" y="300"/>
                  </a:cxn>
                  <a:cxn ang="0">
                    <a:pos x="222" y="290"/>
                  </a:cxn>
                  <a:cxn ang="0">
                    <a:pos x="218" y="282"/>
                  </a:cxn>
                  <a:cxn ang="0">
                    <a:pos x="218" y="186"/>
                  </a:cxn>
                  <a:cxn ang="0">
                    <a:pos x="266" y="182"/>
                  </a:cxn>
                  <a:cxn ang="0">
                    <a:pos x="266" y="162"/>
                  </a:cxn>
                  <a:cxn ang="0">
                    <a:pos x="264" y="142"/>
                  </a:cxn>
                </a:cxnLst>
                <a:rect l="0" t="0" r="r" b="b"/>
                <a:pathLst>
                  <a:path w="268" h="312">
                    <a:moveTo>
                      <a:pt x="266" y="134"/>
                    </a:moveTo>
                    <a:lnTo>
                      <a:pt x="266" y="134"/>
                    </a:lnTo>
                    <a:lnTo>
                      <a:pt x="252" y="136"/>
                    </a:lnTo>
                    <a:lnTo>
                      <a:pt x="250" y="134"/>
                    </a:lnTo>
                    <a:lnTo>
                      <a:pt x="224" y="142"/>
                    </a:lnTo>
                    <a:lnTo>
                      <a:pt x="224" y="142"/>
                    </a:lnTo>
                    <a:lnTo>
                      <a:pt x="224" y="128"/>
                    </a:lnTo>
                    <a:lnTo>
                      <a:pt x="224" y="120"/>
                    </a:lnTo>
                    <a:lnTo>
                      <a:pt x="222" y="114"/>
                    </a:lnTo>
                    <a:lnTo>
                      <a:pt x="220" y="112"/>
                    </a:lnTo>
                    <a:lnTo>
                      <a:pt x="218" y="110"/>
                    </a:lnTo>
                    <a:lnTo>
                      <a:pt x="216" y="106"/>
                    </a:lnTo>
                    <a:lnTo>
                      <a:pt x="216" y="98"/>
                    </a:lnTo>
                    <a:lnTo>
                      <a:pt x="216" y="86"/>
                    </a:lnTo>
                    <a:lnTo>
                      <a:pt x="216" y="86"/>
                    </a:lnTo>
                    <a:lnTo>
                      <a:pt x="214" y="74"/>
                    </a:lnTo>
                    <a:lnTo>
                      <a:pt x="214" y="64"/>
                    </a:lnTo>
                    <a:lnTo>
                      <a:pt x="212" y="56"/>
                    </a:lnTo>
                    <a:lnTo>
                      <a:pt x="214" y="48"/>
                    </a:lnTo>
                    <a:lnTo>
                      <a:pt x="214" y="48"/>
                    </a:lnTo>
                    <a:lnTo>
                      <a:pt x="216" y="42"/>
                    </a:lnTo>
                    <a:lnTo>
                      <a:pt x="214" y="38"/>
                    </a:lnTo>
                    <a:lnTo>
                      <a:pt x="210" y="36"/>
                    </a:lnTo>
                    <a:lnTo>
                      <a:pt x="202" y="36"/>
                    </a:lnTo>
                    <a:lnTo>
                      <a:pt x="202" y="36"/>
                    </a:lnTo>
                    <a:lnTo>
                      <a:pt x="196" y="36"/>
                    </a:lnTo>
                    <a:lnTo>
                      <a:pt x="196" y="34"/>
                    </a:lnTo>
                    <a:lnTo>
                      <a:pt x="196" y="32"/>
                    </a:lnTo>
                    <a:lnTo>
                      <a:pt x="192" y="30"/>
                    </a:lnTo>
                    <a:lnTo>
                      <a:pt x="192" y="30"/>
                    </a:lnTo>
                    <a:lnTo>
                      <a:pt x="186" y="30"/>
                    </a:lnTo>
                    <a:lnTo>
                      <a:pt x="184" y="32"/>
                    </a:lnTo>
                    <a:lnTo>
                      <a:pt x="182" y="32"/>
                    </a:lnTo>
                    <a:lnTo>
                      <a:pt x="174" y="34"/>
                    </a:lnTo>
                    <a:lnTo>
                      <a:pt x="174" y="34"/>
                    </a:lnTo>
                    <a:lnTo>
                      <a:pt x="168" y="36"/>
                    </a:lnTo>
                    <a:lnTo>
                      <a:pt x="166" y="38"/>
                    </a:lnTo>
                    <a:lnTo>
                      <a:pt x="166" y="42"/>
                    </a:lnTo>
                    <a:lnTo>
                      <a:pt x="166" y="44"/>
                    </a:lnTo>
                    <a:lnTo>
                      <a:pt x="166" y="44"/>
                    </a:lnTo>
                    <a:lnTo>
                      <a:pt x="164" y="48"/>
                    </a:lnTo>
                    <a:lnTo>
                      <a:pt x="162" y="54"/>
                    </a:lnTo>
                    <a:lnTo>
                      <a:pt x="160" y="56"/>
                    </a:lnTo>
                    <a:lnTo>
                      <a:pt x="154" y="54"/>
                    </a:lnTo>
                    <a:lnTo>
                      <a:pt x="154" y="54"/>
                    </a:lnTo>
                    <a:lnTo>
                      <a:pt x="150" y="52"/>
                    </a:lnTo>
                    <a:lnTo>
                      <a:pt x="146" y="54"/>
                    </a:lnTo>
                    <a:lnTo>
                      <a:pt x="142" y="56"/>
                    </a:lnTo>
                    <a:lnTo>
                      <a:pt x="134" y="58"/>
                    </a:lnTo>
                    <a:lnTo>
                      <a:pt x="134" y="58"/>
                    </a:lnTo>
                    <a:lnTo>
                      <a:pt x="130" y="58"/>
                    </a:lnTo>
                    <a:lnTo>
                      <a:pt x="126" y="56"/>
                    </a:lnTo>
                    <a:lnTo>
                      <a:pt x="124" y="50"/>
                    </a:lnTo>
                    <a:lnTo>
                      <a:pt x="122" y="42"/>
                    </a:lnTo>
                    <a:lnTo>
                      <a:pt x="120" y="38"/>
                    </a:lnTo>
                    <a:lnTo>
                      <a:pt x="116" y="34"/>
                    </a:lnTo>
                    <a:lnTo>
                      <a:pt x="116" y="34"/>
                    </a:lnTo>
                    <a:lnTo>
                      <a:pt x="112" y="30"/>
                    </a:lnTo>
                    <a:lnTo>
                      <a:pt x="112" y="24"/>
                    </a:lnTo>
                    <a:lnTo>
                      <a:pt x="110" y="14"/>
                    </a:lnTo>
                    <a:lnTo>
                      <a:pt x="110" y="6"/>
                    </a:lnTo>
                    <a:lnTo>
                      <a:pt x="108" y="2"/>
                    </a:lnTo>
                    <a:lnTo>
                      <a:pt x="104" y="2"/>
                    </a:lnTo>
                    <a:lnTo>
                      <a:pt x="104" y="2"/>
                    </a:lnTo>
                    <a:lnTo>
                      <a:pt x="96" y="2"/>
                    </a:lnTo>
                    <a:lnTo>
                      <a:pt x="90" y="0"/>
                    </a:lnTo>
                    <a:lnTo>
                      <a:pt x="86" y="0"/>
                    </a:lnTo>
                    <a:lnTo>
                      <a:pt x="78" y="0"/>
                    </a:lnTo>
                    <a:lnTo>
                      <a:pt x="78" y="0"/>
                    </a:lnTo>
                    <a:lnTo>
                      <a:pt x="52" y="0"/>
                    </a:lnTo>
                    <a:lnTo>
                      <a:pt x="44" y="0"/>
                    </a:lnTo>
                    <a:lnTo>
                      <a:pt x="36" y="2"/>
                    </a:lnTo>
                    <a:lnTo>
                      <a:pt x="36" y="2"/>
                    </a:lnTo>
                    <a:lnTo>
                      <a:pt x="32" y="4"/>
                    </a:lnTo>
                    <a:lnTo>
                      <a:pt x="28" y="6"/>
                    </a:lnTo>
                    <a:lnTo>
                      <a:pt x="18" y="10"/>
                    </a:lnTo>
                    <a:lnTo>
                      <a:pt x="18" y="10"/>
                    </a:lnTo>
                    <a:lnTo>
                      <a:pt x="16" y="12"/>
                    </a:lnTo>
                    <a:lnTo>
                      <a:pt x="16" y="12"/>
                    </a:lnTo>
                    <a:lnTo>
                      <a:pt x="18" y="16"/>
                    </a:lnTo>
                    <a:lnTo>
                      <a:pt x="24" y="22"/>
                    </a:lnTo>
                    <a:lnTo>
                      <a:pt x="26" y="30"/>
                    </a:lnTo>
                    <a:lnTo>
                      <a:pt x="26" y="30"/>
                    </a:lnTo>
                    <a:lnTo>
                      <a:pt x="30" y="40"/>
                    </a:lnTo>
                    <a:lnTo>
                      <a:pt x="34" y="52"/>
                    </a:lnTo>
                    <a:lnTo>
                      <a:pt x="36" y="62"/>
                    </a:lnTo>
                    <a:lnTo>
                      <a:pt x="36" y="68"/>
                    </a:lnTo>
                    <a:lnTo>
                      <a:pt x="36" y="72"/>
                    </a:lnTo>
                    <a:lnTo>
                      <a:pt x="36" y="72"/>
                    </a:lnTo>
                    <a:lnTo>
                      <a:pt x="34" y="82"/>
                    </a:lnTo>
                    <a:lnTo>
                      <a:pt x="34" y="86"/>
                    </a:lnTo>
                    <a:lnTo>
                      <a:pt x="36" y="88"/>
                    </a:lnTo>
                    <a:lnTo>
                      <a:pt x="36" y="92"/>
                    </a:lnTo>
                    <a:lnTo>
                      <a:pt x="36" y="92"/>
                    </a:lnTo>
                    <a:lnTo>
                      <a:pt x="34" y="98"/>
                    </a:lnTo>
                    <a:lnTo>
                      <a:pt x="36" y="102"/>
                    </a:lnTo>
                    <a:lnTo>
                      <a:pt x="42" y="114"/>
                    </a:lnTo>
                    <a:lnTo>
                      <a:pt x="46" y="128"/>
                    </a:lnTo>
                    <a:lnTo>
                      <a:pt x="46" y="136"/>
                    </a:lnTo>
                    <a:lnTo>
                      <a:pt x="46" y="144"/>
                    </a:lnTo>
                    <a:lnTo>
                      <a:pt x="46" y="144"/>
                    </a:lnTo>
                    <a:lnTo>
                      <a:pt x="42" y="156"/>
                    </a:lnTo>
                    <a:lnTo>
                      <a:pt x="38" y="160"/>
                    </a:lnTo>
                    <a:lnTo>
                      <a:pt x="34" y="162"/>
                    </a:lnTo>
                    <a:lnTo>
                      <a:pt x="30" y="168"/>
                    </a:lnTo>
                    <a:lnTo>
                      <a:pt x="30" y="168"/>
                    </a:lnTo>
                    <a:lnTo>
                      <a:pt x="26" y="176"/>
                    </a:lnTo>
                    <a:lnTo>
                      <a:pt x="22" y="178"/>
                    </a:lnTo>
                    <a:lnTo>
                      <a:pt x="20" y="180"/>
                    </a:lnTo>
                    <a:lnTo>
                      <a:pt x="14" y="192"/>
                    </a:lnTo>
                    <a:lnTo>
                      <a:pt x="14" y="192"/>
                    </a:lnTo>
                    <a:lnTo>
                      <a:pt x="10" y="202"/>
                    </a:lnTo>
                    <a:lnTo>
                      <a:pt x="8" y="214"/>
                    </a:lnTo>
                    <a:lnTo>
                      <a:pt x="8" y="236"/>
                    </a:lnTo>
                    <a:lnTo>
                      <a:pt x="8" y="254"/>
                    </a:lnTo>
                    <a:lnTo>
                      <a:pt x="6" y="260"/>
                    </a:lnTo>
                    <a:lnTo>
                      <a:pt x="4" y="264"/>
                    </a:lnTo>
                    <a:lnTo>
                      <a:pt x="4" y="264"/>
                    </a:lnTo>
                    <a:lnTo>
                      <a:pt x="0" y="266"/>
                    </a:lnTo>
                    <a:lnTo>
                      <a:pt x="0" y="268"/>
                    </a:lnTo>
                    <a:lnTo>
                      <a:pt x="0" y="276"/>
                    </a:lnTo>
                    <a:lnTo>
                      <a:pt x="0" y="298"/>
                    </a:lnTo>
                    <a:lnTo>
                      <a:pt x="0" y="298"/>
                    </a:lnTo>
                    <a:lnTo>
                      <a:pt x="12" y="294"/>
                    </a:lnTo>
                    <a:lnTo>
                      <a:pt x="16" y="292"/>
                    </a:lnTo>
                    <a:lnTo>
                      <a:pt x="18" y="294"/>
                    </a:lnTo>
                    <a:lnTo>
                      <a:pt x="24" y="290"/>
                    </a:lnTo>
                    <a:lnTo>
                      <a:pt x="24" y="290"/>
                    </a:lnTo>
                    <a:lnTo>
                      <a:pt x="30" y="288"/>
                    </a:lnTo>
                    <a:lnTo>
                      <a:pt x="32" y="290"/>
                    </a:lnTo>
                    <a:lnTo>
                      <a:pt x="40" y="294"/>
                    </a:lnTo>
                    <a:lnTo>
                      <a:pt x="48" y="294"/>
                    </a:lnTo>
                    <a:lnTo>
                      <a:pt x="60" y="296"/>
                    </a:lnTo>
                    <a:lnTo>
                      <a:pt x="60" y="296"/>
                    </a:lnTo>
                    <a:lnTo>
                      <a:pt x="134" y="296"/>
                    </a:lnTo>
                    <a:lnTo>
                      <a:pt x="134" y="296"/>
                    </a:lnTo>
                    <a:lnTo>
                      <a:pt x="134" y="296"/>
                    </a:lnTo>
                    <a:lnTo>
                      <a:pt x="134" y="298"/>
                    </a:lnTo>
                    <a:lnTo>
                      <a:pt x="142" y="302"/>
                    </a:lnTo>
                    <a:lnTo>
                      <a:pt x="160" y="308"/>
                    </a:lnTo>
                    <a:lnTo>
                      <a:pt x="160" y="308"/>
                    </a:lnTo>
                    <a:lnTo>
                      <a:pt x="160" y="310"/>
                    </a:lnTo>
                    <a:lnTo>
                      <a:pt x="162" y="310"/>
                    </a:lnTo>
                    <a:lnTo>
                      <a:pt x="176" y="308"/>
                    </a:lnTo>
                    <a:lnTo>
                      <a:pt x="176" y="308"/>
                    </a:lnTo>
                    <a:lnTo>
                      <a:pt x="184" y="310"/>
                    </a:lnTo>
                    <a:lnTo>
                      <a:pt x="190" y="312"/>
                    </a:lnTo>
                    <a:lnTo>
                      <a:pt x="204" y="310"/>
                    </a:lnTo>
                    <a:lnTo>
                      <a:pt x="234" y="300"/>
                    </a:lnTo>
                    <a:lnTo>
                      <a:pt x="234" y="300"/>
                    </a:lnTo>
                    <a:lnTo>
                      <a:pt x="228" y="292"/>
                    </a:lnTo>
                    <a:lnTo>
                      <a:pt x="224" y="290"/>
                    </a:lnTo>
                    <a:lnTo>
                      <a:pt x="222" y="290"/>
                    </a:lnTo>
                    <a:lnTo>
                      <a:pt x="222" y="288"/>
                    </a:lnTo>
                    <a:lnTo>
                      <a:pt x="222" y="288"/>
                    </a:lnTo>
                    <a:lnTo>
                      <a:pt x="218" y="282"/>
                    </a:lnTo>
                    <a:lnTo>
                      <a:pt x="218" y="280"/>
                    </a:lnTo>
                    <a:lnTo>
                      <a:pt x="218" y="280"/>
                    </a:lnTo>
                    <a:lnTo>
                      <a:pt x="218" y="186"/>
                    </a:lnTo>
                    <a:lnTo>
                      <a:pt x="268" y="186"/>
                    </a:lnTo>
                    <a:lnTo>
                      <a:pt x="268" y="186"/>
                    </a:lnTo>
                    <a:lnTo>
                      <a:pt x="266" y="182"/>
                    </a:lnTo>
                    <a:lnTo>
                      <a:pt x="264" y="178"/>
                    </a:lnTo>
                    <a:lnTo>
                      <a:pt x="266" y="162"/>
                    </a:lnTo>
                    <a:lnTo>
                      <a:pt x="266" y="162"/>
                    </a:lnTo>
                    <a:lnTo>
                      <a:pt x="264" y="152"/>
                    </a:lnTo>
                    <a:lnTo>
                      <a:pt x="264" y="148"/>
                    </a:lnTo>
                    <a:lnTo>
                      <a:pt x="264" y="142"/>
                    </a:lnTo>
                    <a:lnTo>
                      <a:pt x="266" y="134"/>
                    </a:lnTo>
                    <a:lnTo>
                      <a:pt x="266" y="13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35" name="Freeform 480">
                <a:extLst>
                  <a:ext uri="{FF2B5EF4-FFF2-40B4-BE49-F238E27FC236}">
                    <a16:creationId xmlns:a16="http://schemas.microsoft.com/office/drawing/2014/main" id="{C22847DD-862B-4B2E-A1A9-A57D25A5AB64}"/>
                  </a:ext>
                </a:extLst>
              </p:cNvPr>
              <p:cNvSpPr>
                <a:spLocks/>
              </p:cNvSpPr>
              <p:nvPr/>
            </p:nvSpPr>
            <p:spPr bwMode="auto">
              <a:xfrm>
                <a:off x="4395612" y="2410750"/>
                <a:ext cx="598564" cy="702427"/>
              </a:xfrm>
              <a:custGeom>
                <a:avLst/>
                <a:gdLst/>
                <a:ahLst/>
                <a:cxnLst>
                  <a:cxn ang="0">
                    <a:pos x="154" y="6"/>
                  </a:cxn>
                  <a:cxn ang="0">
                    <a:pos x="184" y="14"/>
                  </a:cxn>
                  <a:cxn ang="0">
                    <a:pos x="206" y="18"/>
                  </a:cxn>
                  <a:cxn ang="0">
                    <a:pos x="236" y="16"/>
                  </a:cxn>
                  <a:cxn ang="0">
                    <a:pos x="268" y="4"/>
                  </a:cxn>
                  <a:cxn ang="0">
                    <a:pos x="278" y="2"/>
                  </a:cxn>
                  <a:cxn ang="0">
                    <a:pos x="334" y="16"/>
                  </a:cxn>
                  <a:cxn ang="0">
                    <a:pos x="358" y="24"/>
                  </a:cxn>
                  <a:cxn ang="0">
                    <a:pos x="374" y="24"/>
                  </a:cxn>
                  <a:cxn ang="0">
                    <a:pos x="398" y="54"/>
                  </a:cxn>
                  <a:cxn ang="0">
                    <a:pos x="404" y="76"/>
                  </a:cxn>
                  <a:cxn ang="0">
                    <a:pos x="414" y="82"/>
                  </a:cxn>
                  <a:cxn ang="0">
                    <a:pos x="390" y="118"/>
                  </a:cxn>
                  <a:cxn ang="0">
                    <a:pos x="374" y="154"/>
                  </a:cxn>
                  <a:cxn ang="0">
                    <a:pos x="372" y="186"/>
                  </a:cxn>
                  <a:cxn ang="0">
                    <a:pos x="360" y="198"/>
                  </a:cxn>
                  <a:cxn ang="0">
                    <a:pos x="370" y="240"/>
                  </a:cxn>
                  <a:cxn ang="0">
                    <a:pos x="368" y="270"/>
                  </a:cxn>
                  <a:cxn ang="0">
                    <a:pos x="368" y="306"/>
                  </a:cxn>
                  <a:cxn ang="0">
                    <a:pos x="388" y="354"/>
                  </a:cxn>
                  <a:cxn ang="0">
                    <a:pos x="352" y="384"/>
                  </a:cxn>
                  <a:cxn ang="0">
                    <a:pos x="358" y="398"/>
                  </a:cxn>
                  <a:cxn ang="0">
                    <a:pos x="348" y="418"/>
                  </a:cxn>
                  <a:cxn ang="0">
                    <a:pos x="346" y="442"/>
                  </a:cxn>
                  <a:cxn ang="0">
                    <a:pos x="364" y="456"/>
                  </a:cxn>
                  <a:cxn ang="0">
                    <a:pos x="360" y="476"/>
                  </a:cxn>
                  <a:cxn ang="0">
                    <a:pos x="342" y="466"/>
                  </a:cxn>
                  <a:cxn ang="0">
                    <a:pos x="312" y="446"/>
                  </a:cxn>
                  <a:cxn ang="0">
                    <a:pos x="286" y="446"/>
                  </a:cxn>
                  <a:cxn ang="0">
                    <a:pos x="276" y="432"/>
                  </a:cxn>
                  <a:cxn ang="0">
                    <a:pos x="256" y="430"/>
                  </a:cxn>
                  <a:cxn ang="0">
                    <a:pos x="210" y="434"/>
                  </a:cxn>
                  <a:cxn ang="0">
                    <a:pos x="204" y="402"/>
                  </a:cxn>
                  <a:cxn ang="0">
                    <a:pos x="200" y="356"/>
                  </a:cxn>
                  <a:cxn ang="0">
                    <a:pos x="196" y="328"/>
                  </a:cxn>
                  <a:cxn ang="0">
                    <a:pos x="178" y="322"/>
                  </a:cxn>
                  <a:cxn ang="0">
                    <a:pos x="160" y="326"/>
                  </a:cxn>
                  <a:cxn ang="0">
                    <a:pos x="150" y="340"/>
                  </a:cxn>
                  <a:cxn ang="0">
                    <a:pos x="132" y="346"/>
                  </a:cxn>
                  <a:cxn ang="0">
                    <a:pos x="110" y="342"/>
                  </a:cxn>
                  <a:cxn ang="0">
                    <a:pos x="98" y="316"/>
                  </a:cxn>
                  <a:cxn ang="0">
                    <a:pos x="82" y="294"/>
                  </a:cxn>
                  <a:cxn ang="0">
                    <a:pos x="30" y="292"/>
                  </a:cxn>
                  <a:cxn ang="0">
                    <a:pos x="10" y="298"/>
                  </a:cxn>
                  <a:cxn ang="0">
                    <a:pos x="6" y="292"/>
                  </a:cxn>
                  <a:cxn ang="0">
                    <a:pos x="12" y="258"/>
                  </a:cxn>
                  <a:cxn ang="0">
                    <a:pos x="32" y="258"/>
                  </a:cxn>
                  <a:cxn ang="0">
                    <a:pos x="46" y="256"/>
                  </a:cxn>
                  <a:cxn ang="0">
                    <a:pos x="58" y="258"/>
                  </a:cxn>
                  <a:cxn ang="0">
                    <a:pos x="84" y="230"/>
                  </a:cxn>
                  <a:cxn ang="0">
                    <a:pos x="98" y="176"/>
                  </a:cxn>
                  <a:cxn ang="0">
                    <a:pos x="124" y="140"/>
                  </a:cxn>
                  <a:cxn ang="0">
                    <a:pos x="130" y="84"/>
                  </a:cxn>
                  <a:cxn ang="0">
                    <a:pos x="136" y="58"/>
                  </a:cxn>
                </a:cxnLst>
                <a:rect l="0" t="0" r="r" b="b"/>
                <a:pathLst>
                  <a:path w="416" h="482">
                    <a:moveTo>
                      <a:pt x="138" y="42"/>
                    </a:moveTo>
                    <a:lnTo>
                      <a:pt x="138" y="42"/>
                    </a:lnTo>
                    <a:lnTo>
                      <a:pt x="142" y="22"/>
                    </a:lnTo>
                    <a:lnTo>
                      <a:pt x="146" y="12"/>
                    </a:lnTo>
                    <a:lnTo>
                      <a:pt x="150" y="8"/>
                    </a:lnTo>
                    <a:lnTo>
                      <a:pt x="154" y="6"/>
                    </a:lnTo>
                    <a:lnTo>
                      <a:pt x="162" y="4"/>
                    </a:lnTo>
                    <a:lnTo>
                      <a:pt x="162" y="4"/>
                    </a:lnTo>
                    <a:lnTo>
                      <a:pt x="168" y="4"/>
                    </a:lnTo>
                    <a:lnTo>
                      <a:pt x="172" y="6"/>
                    </a:lnTo>
                    <a:lnTo>
                      <a:pt x="178" y="10"/>
                    </a:lnTo>
                    <a:lnTo>
                      <a:pt x="184" y="14"/>
                    </a:lnTo>
                    <a:lnTo>
                      <a:pt x="186" y="16"/>
                    </a:lnTo>
                    <a:lnTo>
                      <a:pt x="190" y="14"/>
                    </a:lnTo>
                    <a:lnTo>
                      <a:pt x="190" y="14"/>
                    </a:lnTo>
                    <a:lnTo>
                      <a:pt x="194" y="14"/>
                    </a:lnTo>
                    <a:lnTo>
                      <a:pt x="198" y="16"/>
                    </a:lnTo>
                    <a:lnTo>
                      <a:pt x="206" y="18"/>
                    </a:lnTo>
                    <a:lnTo>
                      <a:pt x="216" y="22"/>
                    </a:lnTo>
                    <a:lnTo>
                      <a:pt x="222" y="24"/>
                    </a:lnTo>
                    <a:lnTo>
                      <a:pt x="230" y="22"/>
                    </a:lnTo>
                    <a:lnTo>
                      <a:pt x="230" y="22"/>
                    </a:lnTo>
                    <a:lnTo>
                      <a:pt x="232" y="20"/>
                    </a:lnTo>
                    <a:lnTo>
                      <a:pt x="236" y="16"/>
                    </a:lnTo>
                    <a:lnTo>
                      <a:pt x="240" y="12"/>
                    </a:lnTo>
                    <a:lnTo>
                      <a:pt x="250" y="10"/>
                    </a:lnTo>
                    <a:lnTo>
                      <a:pt x="250" y="10"/>
                    </a:lnTo>
                    <a:lnTo>
                      <a:pt x="264" y="8"/>
                    </a:lnTo>
                    <a:lnTo>
                      <a:pt x="266" y="6"/>
                    </a:lnTo>
                    <a:lnTo>
                      <a:pt x="268" y="4"/>
                    </a:lnTo>
                    <a:lnTo>
                      <a:pt x="268" y="2"/>
                    </a:lnTo>
                    <a:lnTo>
                      <a:pt x="268" y="0"/>
                    </a:lnTo>
                    <a:lnTo>
                      <a:pt x="272" y="0"/>
                    </a:lnTo>
                    <a:lnTo>
                      <a:pt x="272" y="0"/>
                    </a:lnTo>
                    <a:lnTo>
                      <a:pt x="274" y="0"/>
                    </a:lnTo>
                    <a:lnTo>
                      <a:pt x="278" y="2"/>
                    </a:lnTo>
                    <a:lnTo>
                      <a:pt x="290" y="4"/>
                    </a:lnTo>
                    <a:lnTo>
                      <a:pt x="324" y="6"/>
                    </a:lnTo>
                    <a:lnTo>
                      <a:pt x="324" y="6"/>
                    </a:lnTo>
                    <a:lnTo>
                      <a:pt x="328" y="12"/>
                    </a:lnTo>
                    <a:lnTo>
                      <a:pt x="330" y="14"/>
                    </a:lnTo>
                    <a:lnTo>
                      <a:pt x="334" y="16"/>
                    </a:lnTo>
                    <a:lnTo>
                      <a:pt x="338" y="20"/>
                    </a:lnTo>
                    <a:lnTo>
                      <a:pt x="338" y="20"/>
                    </a:lnTo>
                    <a:lnTo>
                      <a:pt x="342" y="24"/>
                    </a:lnTo>
                    <a:lnTo>
                      <a:pt x="346" y="24"/>
                    </a:lnTo>
                    <a:lnTo>
                      <a:pt x="350" y="24"/>
                    </a:lnTo>
                    <a:lnTo>
                      <a:pt x="358" y="24"/>
                    </a:lnTo>
                    <a:lnTo>
                      <a:pt x="358" y="24"/>
                    </a:lnTo>
                    <a:lnTo>
                      <a:pt x="362" y="24"/>
                    </a:lnTo>
                    <a:lnTo>
                      <a:pt x="364" y="22"/>
                    </a:lnTo>
                    <a:lnTo>
                      <a:pt x="368" y="20"/>
                    </a:lnTo>
                    <a:lnTo>
                      <a:pt x="374" y="24"/>
                    </a:lnTo>
                    <a:lnTo>
                      <a:pt x="374" y="24"/>
                    </a:lnTo>
                    <a:lnTo>
                      <a:pt x="392" y="38"/>
                    </a:lnTo>
                    <a:lnTo>
                      <a:pt x="398" y="42"/>
                    </a:lnTo>
                    <a:lnTo>
                      <a:pt x="404" y="42"/>
                    </a:lnTo>
                    <a:lnTo>
                      <a:pt x="404" y="42"/>
                    </a:lnTo>
                    <a:lnTo>
                      <a:pt x="398" y="52"/>
                    </a:lnTo>
                    <a:lnTo>
                      <a:pt x="398" y="54"/>
                    </a:lnTo>
                    <a:lnTo>
                      <a:pt x="400" y="56"/>
                    </a:lnTo>
                    <a:lnTo>
                      <a:pt x="400" y="64"/>
                    </a:lnTo>
                    <a:lnTo>
                      <a:pt x="400" y="64"/>
                    </a:lnTo>
                    <a:lnTo>
                      <a:pt x="400" y="70"/>
                    </a:lnTo>
                    <a:lnTo>
                      <a:pt x="402" y="74"/>
                    </a:lnTo>
                    <a:lnTo>
                      <a:pt x="404" y="76"/>
                    </a:lnTo>
                    <a:lnTo>
                      <a:pt x="406" y="76"/>
                    </a:lnTo>
                    <a:lnTo>
                      <a:pt x="412" y="78"/>
                    </a:lnTo>
                    <a:lnTo>
                      <a:pt x="414" y="78"/>
                    </a:lnTo>
                    <a:lnTo>
                      <a:pt x="416" y="80"/>
                    </a:lnTo>
                    <a:lnTo>
                      <a:pt x="416" y="80"/>
                    </a:lnTo>
                    <a:lnTo>
                      <a:pt x="414" y="82"/>
                    </a:lnTo>
                    <a:lnTo>
                      <a:pt x="412" y="82"/>
                    </a:lnTo>
                    <a:lnTo>
                      <a:pt x="410" y="86"/>
                    </a:lnTo>
                    <a:lnTo>
                      <a:pt x="406" y="94"/>
                    </a:lnTo>
                    <a:lnTo>
                      <a:pt x="406" y="94"/>
                    </a:lnTo>
                    <a:lnTo>
                      <a:pt x="398" y="110"/>
                    </a:lnTo>
                    <a:lnTo>
                      <a:pt x="390" y="118"/>
                    </a:lnTo>
                    <a:lnTo>
                      <a:pt x="384" y="124"/>
                    </a:lnTo>
                    <a:lnTo>
                      <a:pt x="382" y="132"/>
                    </a:lnTo>
                    <a:lnTo>
                      <a:pt x="382" y="132"/>
                    </a:lnTo>
                    <a:lnTo>
                      <a:pt x="378" y="142"/>
                    </a:lnTo>
                    <a:lnTo>
                      <a:pt x="376" y="148"/>
                    </a:lnTo>
                    <a:lnTo>
                      <a:pt x="374" y="154"/>
                    </a:lnTo>
                    <a:lnTo>
                      <a:pt x="378" y="166"/>
                    </a:lnTo>
                    <a:lnTo>
                      <a:pt x="378" y="166"/>
                    </a:lnTo>
                    <a:lnTo>
                      <a:pt x="374" y="170"/>
                    </a:lnTo>
                    <a:lnTo>
                      <a:pt x="372" y="174"/>
                    </a:lnTo>
                    <a:lnTo>
                      <a:pt x="372" y="182"/>
                    </a:lnTo>
                    <a:lnTo>
                      <a:pt x="372" y="186"/>
                    </a:lnTo>
                    <a:lnTo>
                      <a:pt x="372" y="188"/>
                    </a:lnTo>
                    <a:lnTo>
                      <a:pt x="370" y="192"/>
                    </a:lnTo>
                    <a:lnTo>
                      <a:pt x="364" y="196"/>
                    </a:lnTo>
                    <a:lnTo>
                      <a:pt x="364" y="196"/>
                    </a:lnTo>
                    <a:lnTo>
                      <a:pt x="362" y="196"/>
                    </a:lnTo>
                    <a:lnTo>
                      <a:pt x="360" y="198"/>
                    </a:lnTo>
                    <a:lnTo>
                      <a:pt x="358" y="202"/>
                    </a:lnTo>
                    <a:lnTo>
                      <a:pt x="360" y="210"/>
                    </a:lnTo>
                    <a:lnTo>
                      <a:pt x="360" y="210"/>
                    </a:lnTo>
                    <a:lnTo>
                      <a:pt x="366" y="234"/>
                    </a:lnTo>
                    <a:lnTo>
                      <a:pt x="368" y="238"/>
                    </a:lnTo>
                    <a:lnTo>
                      <a:pt x="370" y="240"/>
                    </a:lnTo>
                    <a:lnTo>
                      <a:pt x="372" y="240"/>
                    </a:lnTo>
                    <a:lnTo>
                      <a:pt x="372" y="240"/>
                    </a:lnTo>
                    <a:lnTo>
                      <a:pt x="374" y="242"/>
                    </a:lnTo>
                    <a:lnTo>
                      <a:pt x="374" y="242"/>
                    </a:lnTo>
                    <a:lnTo>
                      <a:pt x="370" y="258"/>
                    </a:lnTo>
                    <a:lnTo>
                      <a:pt x="368" y="270"/>
                    </a:lnTo>
                    <a:lnTo>
                      <a:pt x="368" y="280"/>
                    </a:lnTo>
                    <a:lnTo>
                      <a:pt x="368" y="288"/>
                    </a:lnTo>
                    <a:lnTo>
                      <a:pt x="370" y="298"/>
                    </a:lnTo>
                    <a:lnTo>
                      <a:pt x="370" y="302"/>
                    </a:lnTo>
                    <a:lnTo>
                      <a:pt x="368" y="306"/>
                    </a:lnTo>
                    <a:lnTo>
                      <a:pt x="368" y="306"/>
                    </a:lnTo>
                    <a:lnTo>
                      <a:pt x="366" y="310"/>
                    </a:lnTo>
                    <a:lnTo>
                      <a:pt x="368" y="314"/>
                    </a:lnTo>
                    <a:lnTo>
                      <a:pt x="374" y="326"/>
                    </a:lnTo>
                    <a:lnTo>
                      <a:pt x="384" y="340"/>
                    </a:lnTo>
                    <a:lnTo>
                      <a:pt x="386" y="346"/>
                    </a:lnTo>
                    <a:lnTo>
                      <a:pt x="388" y="354"/>
                    </a:lnTo>
                    <a:lnTo>
                      <a:pt x="358" y="364"/>
                    </a:lnTo>
                    <a:lnTo>
                      <a:pt x="358" y="364"/>
                    </a:lnTo>
                    <a:lnTo>
                      <a:pt x="360" y="368"/>
                    </a:lnTo>
                    <a:lnTo>
                      <a:pt x="360" y="374"/>
                    </a:lnTo>
                    <a:lnTo>
                      <a:pt x="358" y="380"/>
                    </a:lnTo>
                    <a:lnTo>
                      <a:pt x="352" y="384"/>
                    </a:lnTo>
                    <a:lnTo>
                      <a:pt x="352" y="384"/>
                    </a:lnTo>
                    <a:lnTo>
                      <a:pt x="354" y="390"/>
                    </a:lnTo>
                    <a:lnTo>
                      <a:pt x="356" y="392"/>
                    </a:lnTo>
                    <a:lnTo>
                      <a:pt x="358" y="394"/>
                    </a:lnTo>
                    <a:lnTo>
                      <a:pt x="358" y="398"/>
                    </a:lnTo>
                    <a:lnTo>
                      <a:pt x="358" y="398"/>
                    </a:lnTo>
                    <a:lnTo>
                      <a:pt x="356" y="402"/>
                    </a:lnTo>
                    <a:lnTo>
                      <a:pt x="356" y="406"/>
                    </a:lnTo>
                    <a:lnTo>
                      <a:pt x="354" y="410"/>
                    </a:lnTo>
                    <a:lnTo>
                      <a:pt x="350" y="414"/>
                    </a:lnTo>
                    <a:lnTo>
                      <a:pt x="350" y="414"/>
                    </a:lnTo>
                    <a:lnTo>
                      <a:pt x="348" y="418"/>
                    </a:lnTo>
                    <a:lnTo>
                      <a:pt x="346" y="422"/>
                    </a:lnTo>
                    <a:lnTo>
                      <a:pt x="346" y="430"/>
                    </a:lnTo>
                    <a:lnTo>
                      <a:pt x="346" y="436"/>
                    </a:lnTo>
                    <a:lnTo>
                      <a:pt x="348" y="440"/>
                    </a:lnTo>
                    <a:lnTo>
                      <a:pt x="348" y="440"/>
                    </a:lnTo>
                    <a:lnTo>
                      <a:pt x="346" y="442"/>
                    </a:lnTo>
                    <a:lnTo>
                      <a:pt x="346" y="446"/>
                    </a:lnTo>
                    <a:lnTo>
                      <a:pt x="356" y="454"/>
                    </a:lnTo>
                    <a:lnTo>
                      <a:pt x="356" y="454"/>
                    </a:lnTo>
                    <a:lnTo>
                      <a:pt x="362" y="458"/>
                    </a:lnTo>
                    <a:lnTo>
                      <a:pt x="364" y="458"/>
                    </a:lnTo>
                    <a:lnTo>
                      <a:pt x="364" y="456"/>
                    </a:lnTo>
                    <a:lnTo>
                      <a:pt x="368" y="456"/>
                    </a:lnTo>
                    <a:lnTo>
                      <a:pt x="368" y="482"/>
                    </a:lnTo>
                    <a:lnTo>
                      <a:pt x="368" y="482"/>
                    </a:lnTo>
                    <a:lnTo>
                      <a:pt x="364" y="480"/>
                    </a:lnTo>
                    <a:lnTo>
                      <a:pt x="362" y="480"/>
                    </a:lnTo>
                    <a:lnTo>
                      <a:pt x="360" y="476"/>
                    </a:lnTo>
                    <a:lnTo>
                      <a:pt x="360" y="476"/>
                    </a:lnTo>
                    <a:lnTo>
                      <a:pt x="358" y="474"/>
                    </a:lnTo>
                    <a:lnTo>
                      <a:pt x="354" y="474"/>
                    </a:lnTo>
                    <a:lnTo>
                      <a:pt x="348" y="472"/>
                    </a:lnTo>
                    <a:lnTo>
                      <a:pt x="342" y="466"/>
                    </a:lnTo>
                    <a:lnTo>
                      <a:pt x="342" y="466"/>
                    </a:lnTo>
                    <a:lnTo>
                      <a:pt x="334" y="458"/>
                    </a:lnTo>
                    <a:lnTo>
                      <a:pt x="328" y="456"/>
                    </a:lnTo>
                    <a:lnTo>
                      <a:pt x="322" y="454"/>
                    </a:lnTo>
                    <a:lnTo>
                      <a:pt x="318" y="450"/>
                    </a:lnTo>
                    <a:lnTo>
                      <a:pt x="318" y="450"/>
                    </a:lnTo>
                    <a:lnTo>
                      <a:pt x="312" y="446"/>
                    </a:lnTo>
                    <a:lnTo>
                      <a:pt x="308" y="448"/>
                    </a:lnTo>
                    <a:lnTo>
                      <a:pt x="304" y="448"/>
                    </a:lnTo>
                    <a:lnTo>
                      <a:pt x="296" y="448"/>
                    </a:lnTo>
                    <a:lnTo>
                      <a:pt x="296" y="448"/>
                    </a:lnTo>
                    <a:lnTo>
                      <a:pt x="288" y="446"/>
                    </a:lnTo>
                    <a:lnTo>
                      <a:pt x="286" y="446"/>
                    </a:lnTo>
                    <a:lnTo>
                      <a:pt x="284" y="446"/>
                    </a:lnTo>
                    <a:lnTo>
                      <a:pt x="280" y="444"/>
                    </a:lnTo>
                    <a:lnTo>
                      <a:pt x="280" y="444"/>
                    </a:lnTo>
                    <a:lnTo>
                      <a:pt x="276" y="440"/>
                    </a:lnTo>
                    <a:lnTo>
                      <a:pt x="276" y="436"/>
                    </a:lnTo>
                    <a:lnTo>
                      <a:pt x="276" y="432"/>
                    </a:lnTo>
                    <a:lnTo>
                      <a:pt x="276" y="432"/>
                    </a:lnTo>
                    <a:lnTo>
                      <a:pt x="274" y="430"/>
                    </a:lnTo>
                    <a:lnTo>
                      <a:pt x="264" y="432"/>
                    </a:lnTo>
                    <a:lnTo>
                      <a:pt x="264" y="432"/>
                    </a:lnTo>
                    <a:lnTo>
                      <a:pt x="258" y="432"/>
                    </a:lnTo>
                    <a:lnTo>
                      <a:pt x="256" y="430"/>
                    </a:lnTo>
                    <a:lnTo>
                      <a:pt x="254" y="428"/>
                    </a:lnTo>
                    <a:lnTo>
                      <a:pt x="252" y="426"/>
                    </a:lnTo>
                    <a:lnTo>
                      <a:pt x="252" y="426"/>
                    </a:lnTo>
                    <a:lnTo>
                      <a:pt x="238" y="428"/>
                    </a:lnTo>
                    <a:lnTo>
                      <a:pt x="236" y="426"/>
                    </a:lnTo>
                    <a:lnTo>
                      <a:pt x="210" y="434"/>
                    </a:lnTo>
                    <a:lnTo>
                      <a:pt x="210" y="434"/>
                    </a:lnTo>
                    <a:lnTo>
                      <a:pt x="210" y="420"/>
                    </a:lnTo>
                    <a:lnTo>
                      <a:pt x="210" y="412"/>
                    </a:lnTo>
                    <a:lnTo>
                      <a:pt x="208" y="406"/>
                    </a:lnTo>
                    <a:lnTo>
                      <a:pt x="206" y="404"/>
                    </a:lnTo>
                    <a:lnTo>
                      <a:pt x="204" y="402"/>
                    </a:lnTo>
                    <a:lnTo>
                      <a:pt x="202" y="398"/>
                    </a:lnTo>
                    <a:lnTo>
                      <a:pt x="202" y="390"/>
                    </a:lnTo>
                    <a:lnTo>
                      <a:pt x="202" y="378"/>
                    </a:lnTo>
                    <a:lnTo>
                      <a:pt x="202" y="378"/>
                    </a:lnTo>
                    <a:lnTo>
                      <a:pt x="200" y="366"/>
                    </a:lnTo>
                    <a:lnTo>
                      <a:pt x="200" y="356"/>
                    </a:lnTo>
                    <a:lnTo>
                      <a:pt x="198" y="348"/>
                    </a:lnTo>
                    <a:lnTo>
                      <a:pt x="200" y="340"/>
                    </a:lnTo>
                    <a:lnTo>
                      <a:pt x="200" y="340"/>
                    </a:lnTo>
                    <a:lnTo>
                      <a:pt x="202" y="334"/>
                    </a:lnTo>
                    <a:lnTo>
                      <a:pt x="200" y="330"/>
                    </a:lnTo>
                    <a:lnTo>
                      <a:pt x="196" y="328"/>
                    </a:lnTo>
                    <a:lnTo>
                      <a:pt x="188" y="328"/>
                    </a:lnTo>
                    <a:lnTo>
                      <a:pt x="188" y="328"/>
                    </a:lnTo>
                    <a:lnTo>
                      <a:pt x="182" y="328"/>
                    </a:lnTo>
                    <a:lnTo>
                      <a:pt x="182" y="326"/>
                    </a:lnTo>
                    <a:lnTo>
                      <a:pt x="182" y="324"/>
                    </a:lnTo>
                    <a:lnTo>
                      <a:pt x="178" y="322"/>
                    </a:lnTo>
                    <a:lnTo>
                      <a:pt x="178" y="322"/>
                    </a:lnTo>
                    <a:lnTo>
                      <a:pt x="172" y="322"/>
                    </a:lnTo>
                    <a:lnTo>
                      <a:pt x="170" y="324"/>
                    </a:lnTo>
                    <a:lnTo>
                      <a:pt x="168" y="324"/>
                    </a:lnTo>
                    <a:lnTo>
                      <a:pt x="160" y="326"/>
                    </a:lnTo>
                    <a:lnTo>
                      <a:pt x="160" y="326"/>
                    </a:lnTo>
                    <a:lnTo>
                      <a:pt x="154" y="328"/>
                    </a:lnTo>
                    <a:lnTo>
                      <a:pt x="152" y="330"/>
                    </a:lnTo>
                    <a:lnTo>
                      <a:pt x="152" y="334"/>
                    </a:lnTo>
                    <a:lnTo>
                      <a:pt x="152" y="336"/>
                    </a:lnTo>
                    <a:lnTo>
                      <a:pt x="152" y="336"/>
                    </a:lnTo>
                    <a:lnTo>
                      <a:pt x="150" y="340"/>
                    </a:lnTo>
                    <a:lnTo>
                      <a:pt x="148" y="346"/>
                    </a:lnTo>
                    <a:lnTo>
                      <a:pt x="146" y="348"/>
                    </a:lnTo>
                    <a:lnTo>
                      <a:pt x="140" y="346"/>
                    </a:lnTo>
                    <a:lnTo>
                      <a:pt x="140" y="346"/>
                    </a:lnTo>
                    <a:lnTo>
                      <a:pt x="136" y="344"/>
                    </a:lnTo>
                    <a:lnTo>
                      <a:pt x="132" y="346"/>
                    </a:lnTo>
                    <a:lnTo>
                      <a:pt x="128" y="348"/>
                    </a:lnTo>
                    <a:lnTo>
                      <a:pt x="120" y="350"/>
                    </a:lnTo>
                    <a:lnTo>
                      <a:pt x="120" y="350"/>
                    </a:lnTo>
                    <a:lnTo>
                      <a:pt x="116" y="350"/>
                    </a:lnTo>
                    <a:lnTo>
                      <a:pt x="112" y="348"/>
                    </a:lnTo>
                    <a:lnTo>
                      <a:pt x="110" y="342"/>
                    </a:lnTo>
                    <a:lnTo>
                      <a:pt x="108" y="334"/>
                    </a:lnTo>
                    <a:lnTo>
                      <a:pt x="106" y="330"/>
                    </a:lnTo>
                    <a:lnTo>
                      <a:pt x="102" y="326"/>
                    </a:lnTo>
                    <a:lnTo>
                      <a:pt x="102" y="326"/>
                    </a:lnTo>
                    <a:lnTo>
                      <a:pt x="98" y="322"/>
                    </a:lnTo>
                    <a:lnTo>
                      <a:pt x="98" y="316"/>
                    </a:lnTo>
                    <a:lnTo>
                      <a:pt x="96" y="306"/>
                    </a:lnTo>
                    <a:lnTo>
                      <a:pt x="96" y="298"/>
                    </a:lnTo>
                    <a:lnTo>
                      <a:pt x="94" y="294"/>
                    </a:lnTo>
                    <a:lnTo>
                      <a:pt x="90" y="294"/>
                    </a:lnTo>
                    <a:lnTo>
                      <a:pt x="90" y="294"/>
                    </a:lnTo>
                    <a:lnTo>
                      <a:pt x="82" y="294"/>
                    </a:lnTo>
                    <a:lnTo>
                      <a:pt x="76" y="292"/>
                    </a:lnTo>
                    <a:lnTo>
                      <a:pt x="72" y="292"/>
                    </a:lnTo>
                    <a:lnTo>
                      <a:pt x="64" y="292"/>
                    </a:lnTo>
                    <a:lnTo>
                      <a:pt x="64" y="292"/>
                    </a:lnTo>
                    <a:lnTo>
                      <a:pt x="38" y="292"/>
                    </a:lnTo>
                    <a:lnTo>
                      <a:pt x="30" y="292"/>
                    </a:lnTo>
                    <a:lnTo>
                      <a:pt x="22" y="294"/>
                    </a:lnTo>
                    <a:lnTo>
                      <a:pt x="22" y="294"/>
                    </a:lnTo>
                    <a:lnTo>
                      <a:pt x="18" y="296"/>
                    </a:lnTo>
                    <a:lnTo>
                      <a:pt x="14" y="296"/>
                    </a:lnTo>
                    <a:lnTo>
                      <a:pt x="12" y="296"/>
                    </a:lnTo>
                    <a:lnTo>
                      <a:pt x="10" y="298"/>
                    </a:lnTo>
                    <a:lnTo>
                      <a:pt x="10" y="298"/>
                    </a:lnTo>
                    <a:lnTo>
                      <a:pt x="6" y="298"/>
                    </a:lnTo>
                    <a:lnTo>
                      <a:pt x="2" y="298"/>
                    </a:lnTo>
                    <a:lnTo>
                      <a:pt x="0" y="294"/>
                    </a:lnTo>
                    <a:lnTo>
                      <a:pt x="0" y="294"/>
                    </a:lnTo>
                    <a:lnTo>
                      <a:pt x="6" y="292"/>
                    </a:lnTo>
                    <a:lnTo>
                      <a:pt x="10" y="290"/>
                    </a:lnTo>
                    <a:lnTo>
                      <a:pt x="6" y="276"/>
                    </a:lnTo>
                    <a:lnTo>
                      <a:pt x="6" y="276"/>
                    </a:lnTo>
                    <a:lnTo>
                      <a:pt x="6" y="266"/>
                    </a:lnTo>
                    <a:lnTo>
                      <a:pt x="10" y="260"/>
                    </a:lnTo>
                    <a:lnTo>
                      <a:pt x="12" y="258"/>
                    </a:lnTo>
                    <a:lnTo>
                      <a:pt x="16" y="254"/>
                    </a:lnTo>
                    <a:lnTo>
                      <a:pt x="16" y="254"/>
                    </a:lnTo>
                    <a:lnTo>
                      <a:pt x="24" y="260"/>
                    </a:lnTo>
                    <a:lnTo>
                      <a:pt x="28" y="260"/>
                    </a:lnTo>
                    <a:lnTo>
                      <a:pt x="32" y="258"/>
                    </a:lnTo>
                    <a:lnTo>
                      <a:pt x="32" y="258"/>
                    </a:lnTo>
                    <a:lnTo>
                      <a:pt x="36" y="254"/>
                    </a:lnTo>
                    <a:lnTo>
                      <a:pt x="38" y="254"/>
                    </a:lnTo>
                    <a:lnTo>
                      <a:pt x="38" y="256"/>
                    </a:lnTo>
                    <a:lnTo>
                      <a:pt x="42" y="256"/>
                    </a:lnTo>
                    <a:lnTo>
                      <a:pt x="42" y="256"/>
                    </a:lnTo>
                    <a:lnTo>
                      <a:pt x="46" y="256"/>
                    </a:lnTo>
                    <a:lnTo>
                      <a:pt x="48" y="258"/>
                    </a:lnTo>
                    <a:lnTo>
                      <a:pt x="50" y="264"/>
                    </a:lnTo>
                    <a:lnTo>
                      <a:pt x="52" y="266"/>
                    </a:lnTo>
                    <a:lnTo>
                      <a:pt x="52" y="266"/>
                    </a:lnTo>
                    <a:lnTo>
                      <a:pt x="58" y="258"/>
                    </a:lnTo>
                    <a:lnTo>
                      <a:pt x="58" y="258"/>
                    </a:lnTo>
                    <a:lnTo>
                      <a:pt x="62" y="250"/>
                    </a:lnTo>
                    <a:lnTo>
                      <a:pt x="66" y="246"/>
                    </a:lnTo>
                    <a:lnTo>
                      <a:pt x="72" y="242"/>
                    </a:lnTo>
                    <a:lnTo>
                      <a:pt x="78" y="240"/>
                    </a:lnTo>
                    <a:lnTo>
                      <a:pt x="80" y="236"/>
                    </a:lnTo>
                    <a:lnTo>
                      <a:pt x="84" y="230"/>
                    </a:lnTo>
                    <a:lnTo>
                      <a:pt x="84" y="230"/>
                    </a:lnTo>
                    <a:lnTo>
                      <a:pt x="90" y="216"/>
                    </a:lnTo>
                    <a:lnTo>
                      <a:pt x="92" y="202"/>
                    </a:lnTo>
                    <a:lnTo>
                      <a:pt x="94" y="188"/>
                    </a:lnTo>
                    <a:lnTo>
                      <a:pt x="98" y="176"/>
                    </a:lnTo>
                    <a:lnTo>
                      <a:pt x="98" y="176"/>
                    </a:lnTo>
                    <a:lnTo>
                      <a:pt x="102" y="172"/>
                    </a:lnTo>
                    <a:lnTo>
                      <a:pt x="106" y="170"/>
                    </a:lnTo>
                    <a:lnTo>
                      <a:pt x="110" y="166"/>
                    </a:lnTo>
                    <a:lnTo>
                      <a:pt x="120" y="150"/>
                    </a:lnTo>
                    <a:lnTo>
                      <a:pt x="120" y="150"/>
                    </a:lnTo>
                    <a:lnTo>
                      <a:pt x="124" y="140"/>
                    </a:lnTo>
                    <a:lnTo>
                      <a:pt x="126" y="134"/>
                    </a:lnTo>
                    <a:lnTo>
                      <a:pt x="124" y="126"/>
                    </a:lnTo>
                    <a:lnTo>
                      <a:pt x="126" y="112"/>
                    </a:lnTo>
                    <a:lnTo>
                      <a:pt x="126" y="112"/>
                    </a:lnTo>
                    <a:lnTo>
                      <a:pt x="128" y="92"/>
                    </a:lnTo>
                    <a:lnTo>
                      <a:pt x="130" y="84"/>
                    </a:lnTo>
                    <a:lnTo>
                      <a:pt x="132" y="80"/>
                    </a:lnTo>
                    <a:lnTo>
                      <a:pt x="132" y="76"/>
                    </a:lnTo>
                    <a:lnTo>
                      <a:pt x="132" y="76"/>
                    </a:lnTo>
                    <a:lnTo>
                      <a:pt x="130" y="70"/>
                    </a:lnTo>
                    <a:lnTo>
                      <a:pt x="132" y="66"/>
                    </a:lnTo>
                    <a:lnTo>
                      <a:pt x="136" y="58"/>
                    </a:lnTo>
                    <a:lnTo>
                      <a:pt x="138" y="42"/>
                    </a:lnTo>
                    <a:lnTo>
                      <a:pt x="138" y="4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36" name="Freeform 55">
                <a:extLst>
                  <a:ext uri="{FF2B5EF4-FFF2-40B4-BE49-F238E27FC236}">
                    <a16:creationId xmlns:a16="http://schemas.microsoft.com/office/drawing/2014/main" id="{4EF77BB0-BCE0-4403-A7B1-0E23DB0AB6F5}"/>
                  </a:ext>
                </a:extLst>
              </p:cNvPr>
              <p:cNvSpPr>
                <a:spLocks/>
              </p:cNvSpPr>
              <p:nvPr/>
            </p:nvSpPr>
            <p:spPr bwMode="auto">
              <a:xfrm>
                <a:off x="4927988" y="3016994"/>
                <a:ext cx="333815" cy="588757"/>
              </a:xfrm>
              <a:custGeom>
                <a:avLst/>
                <a:gdLst/>
                <a:ahLst/>
                <a:cxnLst>
                  <a:cxn ang="0">
                    <a:pos x="36" y="274"/>
                  </a:cxn>
                  <a:cxn ang="0">
                    <a:pos x="36" y="266"/>
                  </a:cxn>
                  <a:cxn ang="0">
                    <a:pos x="40" y="262"/>
                  </a:cxn>
                  <a:cxn ang="0">
                    <a:pos x="54" y="244"/>
                  </a:cxn>
                  <a:cxn ang="0">
                    <a:pos x="52" y="234"/>
                  </a:cxn>
                  <a:cxn ang="0">
                    <a:pos x="46" y="224"/>
                  </a:cxn>
                  <a:cxn ang="0">
                    <a:pos x="58" y="202"/>
                  </a:cxn>
                  <a:cxn ang="0">
                    <a:pos x="58" y="186"/>
                  </a:cxn>
                  <a:cxn ang="0">
                    <a:pos x="60" y="168"/>
                  </a:cxn>
                  <a:cxn ang="0">
                    <a:pos x="52" y="152"/>
                  </a:cxn>
                  <a:cxn ang="0">
                    <a:pos x="30" y="146"/>
                  </a:cxn>
                  <a:cxn ang="0">
                    <a:pos x="10" y="140"/>
                  </a:cxn>
                  <a:cxn ang="0">
                    <a:pos x="2" y="124"/>
                  </a:cxn>
                  <a:cxn ang="0">
                    <a:pos x="0" y="116"/>
                  </a:cxn>
                  <a:cxn ang="0">
                    <a:pos x="52" y="98"/>
                  </a:cxn>
                  <a:cxn ang="0">
                    <a:pos x="76" y="100"/>
                  </a:cxn>
                  <a:cxn ang="0">
                    <a:pos x="84" y="106"/>
                  </a:cxn>
                  <a:cxn ang="0">
                    <a:pos x="94" y="102"/>
                  </a:cxn>
                  <a:cxn ang="0">
                    <a:pos x="94" y="124"/>
                  </a:cxn>
                  <a:cxn ang="0">
                    <a:pos x="92" y="138"/>
                  </a:cxn>
                  <a:cxn ang="0">
                    <a:pos x="104" y="154"/>
                  </a:cxn>
                  <a:cxn ang="0">
                    <a:pos x="114" y="164"/>
                  </a:cxn>
                  <a:cxn ang="0">
                    <a:pos x="114" y="154"/>
                  </a:cxn>
                  <a:cxn ang="0">
                    <a:pos x="120" y="138"/>
                  </a:cxn>
                  <a:cxn ang="0">
                    <a:pos x="124" y="122"/>
                  </a:cxn>
                  <a:cxn ang="0">
                    <a:pos x="128" y="106"/>
                  </a:cxn>
                  <a:cxn ang="0">
                    <a:pos x="116" y="88"/>
                  </a:cxn>
                  <a:cxn ang="0">
                    <a:pos x="108" y="78"/>
                  </a:cxn>
                  <a:cxn ang="0">
                    <a:pos x="112" y="52"/>
                  </a:cxn>
                  <a:cxn ang="0">
                    <a:pos x="110" y="38"/>
                  </a:cxn>
                  <a:cxn ang="0">
                    <a:pos x="122" y="26"/>
                  </a:cxn>
                  <a:cxn ang="0">
                    <a:pos x="138" y="26"/>
                  </a:cxn>
                  <a:cxn ang="0">
                    <a:pos x="154" y="28"/>
                  </a:cxn>
                  <a:cxn ang="0">
                    <a:pos x="164" y="26"/>
                  </a:cxn>
                  <a:cxn ang="0">
                    <a:pos x="180" y="20"/>
                  </a:cxn>
                  <a:cxn ang="0">
                    <a:pos x="184" y="14"/>
                  </a:cxn>
                  <a:cxn ang="0">
                    <a:pos x="202" y="14"/>
                  </a:cxn>
                  <a:cxn ang="0">
                    <a:pos x="228" y="0"/>
                  </a:cxn>
                  <a:cxn ang="0">
                    <a:pos x="230" y="20"/>
                  </a:cxn>
                  <a:cxn ang="0">
                    <a:pos x="228" y="36"/>
                  </a:cxn>
                  <a:cxn ang="0">
                    <a:pos x="228" y="62"/>
                  </a:cxn>
                  <a:cxn ang="0">
                    <a:pos x="228" y="94"/>
                  </a:cxn>
                  <a:cxn ang="0">
                    <a:pos x="224" y="132"/>
                  </a:cxn>
                  <a:cxn ang="0">
                    <a:pos x="214" y="142"/>
                  </a:cxn>
                  <a:cxn ang="0">
                    <a:pos x="194" y="166"/>
                  </a:cxn>
                  <a:cxn ang="0">
                    <a:pos x="174" y="174"/>
                  </a:cxn>
                  <a:cxn ang="0">
                    <a:pos x="158" y="184"/>
                  </a:cxn>
                  <a:cxn ang="0">
                    <a:pos x="130" y="204"/>
                  </a:cxn>
                  <a:cxn ang="0">
                    <a:pos x="108" y="226"/>
                  </a:cxn>
                  <a:cxn ang="0">
                    <a:pos x="88" y="252"/>
                  </a:cxn>
                  <a:cxn ang="0">
                    <a:pos x="92" y="262"/>
                  </a:cxn>
                  <a:cxn ang="0">
                    <a:pos x="100" y="288"/>
                  </a:cxn>
                  <a:cxn ang="0">
                    <a:pos x="102" y="312"/>
                  </a:cxn>
                  <a:cxn ang="0">
                    <a:pos x="98" y="324"/>
                  </a:cxn>
                  <a:cxn ang="0">
                    <a:pos x="92" y="344"/>
                  </a:cxn>
                  <a:cxn ang="0">
                    <a:pos x="68" y="370"/>
                  </a:cxn>
                  <a:cxn ang="0">
                    <a:pos x="36" y="386"/>
                  </a:cxn>
                  <a:cxn ang="0">
                    <a:pos x="38" y="404"/>
                  </a:cxn>
                  <a:cxn ang="0">
                    <a:pos x="24" y="390"/>
                  </a:cxn>
                  <a:cxn ang="0">
                    <a:pos x="22" y="368"/>
                  </a:cxn>
                  <a:cxn ang="0">
                    <a:pos x="28" y="338"/>
                  </a:cxn>
                  <a:cxn ang="0">
                    <a:pos x="22" y="300"/>
                  </a:cxn>
                </a:cxnLst>
                <a:rect l="0" t="0" r="r" b="b"/>
                <a:pathLst>
                  <a:path w="232" h="404">
                    <a:moveTo>
                      <a:pt x="22" y="300"/>
                    </a:moveTo>
                    <a:lnTo>
                      <a:pt x="22" y="300"/>
                    </a:lnTo>
                    <a:lnTo>
                      <a:pt x="36" y="274"/>
                    </a:lnTo>
                    <a:lnTo>
                      <a:pt x="36" y="274"/>
                    </a:lnTo>
                    <a:lnTo>
                      <a:pt x="36" y="272"/>
                    </a:lnTo>
                    <a:lnTo>
                      <a:pt x="36" y="270"/>
                    </a:lnTo>
                    <a:lnTo>
                      <a:pt x="36" y="270"/>
                    </a:lnTo>
                    <a:lnTo>
                      <a:pt x="36" y="266"/>
                    </a:lnTo>
                    <a:lnTo>
                      <a:pt x="36" y="266"/>
                    </a:lnTo>
                    <a:lnTo>
                      <a:pt x="36" y="262"/>
                    </a:lnTo>
                    <a:lnTo>
                      <a:pt x="38" y="262"/>
                    </a:lnTo>
                    <a:lnTo>
                      <a:pt x="40" y="262"/>
                    </a:lnTo>
                    <a:lnTo>
                      <a:pt x="44" y="254"/>
                    </a:lnTo>
                    <a:lnTo>
                      <a:pt x="44" y="254"/>
                    </a:lnTo>
                    <a:lnTo>
                      <a:pt x="50" y="246"/>
                    </a:lnTo>
                    <a:lnTo>
                      <a:pt x="54" y="244"/>
                    </a:lnTo>
                    <a:lnTo>
                      <a:pt x="56" y="244"/>
                    </a:lnTo>
                    <a:lnTo>
                      <a:pt x="54" y="238"/>
                    </a:lnTo>
                    <a:lnTo>
                      <a:pt x="54" y="238"/>
                    </a:lnTo>
                    <a:lnTo>
                      <a:pt x="52" y="234"/>
                    </a:lnTo>
                    <a:lnTo>
                      <a:pt x="54" y="232"/>
                    </a:lnTo>
                    <a:lnTo>
                      <a:pt x="52" y="230"/>
                    </a:lnTo>
                    <a:lnTo>
                      <a:pt x="46" y="224"/>
                    </a:lnTo>
                    <a:lnTo>
                      <a:pt x="46" y="224"/>
                    </a:lnTo>
                    <a:lnTo>
                      <a:pt x="54" y="214"/>
                    </a:lnTo>
                    <a:lnTo>
                      <a:pt x="56" y="208"/>
                    </a:lnTo>
                    <a:lnTo>
                      <a:pt x="56" y="204"/>
                    </a:lnTo>
                    <a:lnTo>
                      <a:pt x="58" y="202"/>
                    </a:lnTo>
                    <a:lnTo>
                      <a:pt x="58" y="202"/>
                    </a:lnTo>
                    <a:lnTo>
                      <a:pt x="62" y="198"/>
                    </a:lnTo>
                    <a:lnTo>
                      <a:pt x="60" y="192"/>
                    </a:lnTo>
                    <a:lnTo>
                      <a:pt x="58" y="186"/>
                    </a:lnTo>
                    <a:lnTo>
                      <a:pt x="58" y="180"/>
                    </a:lnTo>
                    <a:lnTo>
                      <a:pt x="58" y="180"/>
                    </a:lnTo>
                    <a:lnTo>
                      <a:pt x="58" y="172"/>
                    </a:lnTo>
                    <a:lnTo>
                      <a:pt x="60" y="168"/>
                    </a:lnTo>
                    <a:lnTo>
                      <a:pt x="62" y="166"/>
                    </a:lnTo>
                    <a:lnTo>
                      <a:pt x="58" y="160"/>
                    </a:lnTo>
                    <a:lnTo>
                      <a:pt x="58" y="160"/>
                    </a:lnTo>
                    <a:lnTo>
                      <a:pt x="52" y="152"/>
                    </a:lnTo>
                    <a:lnTo>
                      <a:pt x="44" y="152"/>
                    </a:lnTo>
                    <a:lnTo>
                      <a:pt x="44" y="152"/>
                    </a:lnTo>
                    <a:lnTo>
                      <a:pt x="36" y="148"/>
                    </a:lnTo>
                    <a:lnTo>
                      <a:pt x="30" y="146"/>
                    </a:lnTo>
                    <a:lnTo>
                      <a:pt x="26" y="142"/>
                    </a:lnTo>
                    <a:lnTo>
                      <a:pt x="16" y="140"/>
                    </a:lnTo>
                    <a:lnTo>
                      <a:pt x="16" y="140"/>
                    </a:lnTo>
                    <a:lnTo>
                      <a:pt x="10" y="140"/>
                    </a:lnTo>
                    <a:lnTo>
                      <a:pt x="8" y="138"/>
                    </a:lnTo>
                    <a:lnTo>
                      <a:pt x="4" y="128"/>
                    </a:lnTo>
                    <a:lnTo>
                      <a:pt x="4" y="128"/>
                    </a:lnTo>
                    <a:lnTo>
                      <a:pt x="2" y="124"/>
                    </a:lnTo>
                    <a:lnTo>
                      <a:pt x="2" y="120"/>
                    </a:lnTo>
                    <a:lnTo>
                      <a:pt x="2" y="120"/>
                    </a:lnTo>
                    <a:lnTo>
                      <a:pt x="0" y="116"/>
                    </a:lnTo>
                    <a:lnTo>
                      <a:pt x="0" y="116"/>
                    </a:lnTo>
                    <a:lnTo>
                      <a:pt x="16" y="110"/>
                    </a:lnTo>
                    <a:lnTo>
                      <a:pt x="36" y="104"/>
                    </a:lnTo>
                    <a:lnTo>
                      <a:pt x="36" y="104"/>
                    </a:lnTo>
                    <a:lnTo>
                      <a:pt x="52" y="98"/>
                    </a:lnTo>
                    <a:lnTo>
                      <a:pt x="68" y="90"/>
                    </a:lnTo>
                    <a:lnTo>
                      <a:pt x="68" y="90"/>
                    </a:lnTo>
                    <a:lnTo>
                      <a:pt x="72" y="96"/>
                    </a:lnTo>
                    <a:lnTo>
                      <a:pt x="76" y="100"/>
                    </a:lnTo>
                    <a:lnTo>
                      <a:pt x="78" y="104"/>
                    </a:lnTo>
                    <a:lnTo>
                      <a:pt x="80" y="106"/>
                    </a:lnTo>
                    <a:lnTo>
                      <a:pt x="80" y="106"/>
                    </a:lnTo>
                    <a:lnTo>
                      <a:pt x="84" y="106"/>
                    </a:lnTo>
                    <a:lnTo>
                      <a:pt x="88" y="104"/>
                    </a:lnTo>
                    <a:lnTo>
                      <a:pt x="92" y="102"/>
                    </a:lnTo>
                    <a:lnTo>
                      <a:pt x="94" y="102"/>
                    </a:lnTo>
                    <a:lnTo>
                      <a:pt x="94" y="102"/>
                    </a:lnTo>
                    <a:lnTo>
                      <a:pt x="96" y="106"/>
                    </a:lnTo>
                    <a:lnTo>
                      <a:pt x="96" y="114"/>
                    </a:lnTo>
                    <a:lnTo>
                      <a:pt x="96" y="122"/>
                    </a:lnTo>
                    <a:lnTo>
                      <a:pt x="94" y="124"/>
                    </a:lnTo>
                    <a:lnTo>
                      <a:pt x="94" y="124"/>
                    </a:lnTo>
                    <a:lnTo>
                      <a:pt x="92" y="126"/>
                    </a:lnTo>
                    <a:lnTo>
                      <a:pt x="90" y="128"/>
                    </a:lnTo>
                    <a:lnTo>
                      <a:pt x="92" y="138"/>
                    </a:lnTo>
                    <a:lnTo>
                      <a:pt x="98" y="150"/>
                    </a:lnTo>
                    <a:lnTo>
                      <a:pt x="100" y="154"/>
                    </a:lnTo>
                    <a:lnTo>
                      <a:pt x="104" y="154"/>
                    </a:lnTo>
                    <a:lnTo>
                      <a:pt x="104" y="154"/>
                    </a:lnTo>
                    <a:lnTo>
                      <a:pt x="108" y="158"/>
                    </a:lnTo>
                    <a:lnTo>
                      <a:pt x="110" y="162"/>
                    </a:lnTo>
                    <a:lnTo>
                      <a:pt x="112" y="164"/>
                    </a:lnTo>
                    <a:lnTo>
                      <a:pt x="114" y="164"/>
                    </a:lnTo>
                    <a:lnTo>
                      <a:pt x="114" y="164"/>
                    </a:lnTo>
                    <a:lnTo>
                      <a:pt x="116" y="162"/>
                    </a:lnTo>
                    <a:lnTo>
                      <a:pt x="116" y="160"/>
                    </a:lnTo>
                    <a:lnTo>
                      <a:pt x="114" y="154"/>
                    </a:lnTo>
                    <a:lnTo>
                      <a:pt x="116" y="146"/>
                    </a:lnTo>
                    <a:lnTo>
                      <a:pt x="118" y="142"/>
                    </a:lnTo>
                    <a:lnTo>
                      <a:pt x="120" y="138"/>
                    </a:lnTo>
                    <a:lnTo>
                      <a:pt x="120" y="138"/>
                    </a:lnTo>
                    <a:lnTo>
                      <a:pt x="124" y="136"/>
                    </a:lnTo>
                    <a:lnTo>
                      <a:pt x="126" y="132"/>
                    </a:lnTo>
                    <a:lnTo>
                      <a:pt x="126" y="128"/>
                    </a:lnTo>
                    <a:lnTo>
                      <a:pt x="124" y="122"/>
                    </a:lnTo>
                    <a:lnTo>
                      <a:pt x="124" y="118"/>
                    </a:lnTo>
                    <a:lnTo>
                      <a:pt x="126" y="114"/>
                    </a:lnTo>
                    <a:lnTo>
                      <a:pt x="126" y="114"/>
                    </a:lnTo>
                    <a:lnTo>
                      <a:pt x="128" y="106"/>
                    </a:lnTo>
                    <a:lnTo>
                      <a:pt x="128" y="100"/>
                    </a:lnTo>
                    <a:lnTo>
                      <a:pt x="124" y="96"/>
                    </a:lnTo>
                    <a:lnTo>
                      <a:pt x="116" y="88"/>
                    </a:lnTo>
                    <a:lnTo>
                      <a:pt x="116" y="88"/>
                    </a:lnTo>
                    <a:lnTo>
                      <a:pt x="114" y="84"/>
                    </a:lnTo>
                    <a:lnTo>
                      <a:pt x="112" y="80"/>
                    </a:lnTo>
                    <a:lnTo>
                      <a:pt x="112" y="80"/>
                    </a:lnTo>
                    <a:lnTo>
                      <a:pt x="108" y="78"/>
                    </a:lnTo>
                    <a:lnTo>
                      <a:pt x="108" y="74"/>
                    </a:lnTo>
                    <a:lnTo>
                      <a:pt x="110" y="66"/>
                    </a:lnTo>
                    <a:lnTo>
                      <a:pt x="112" y="56"/>
                    </a:lnTo>
                    <a:lnTo>
                      <a:pt x="112" y="52"/>
                    </a:lnTo>
                    <a:lnTo>
                      <a:pt x="110" y="46"/>
                    </a:lnTo>
                    <a:lnTo>
                      <a:pt x="110" y="46"/>
                    </a:lnTo>
                    <a:lnTo>
                      <a:pt x="108" y="42"/>
                    </a:lnTo>
                    <a:lnTo>
                      <a:pt x="110" y="38"/>
                    </a:lnTo>
                    <a:lnTo>
                      <a:pt x="112" y="34"/>
                    </a:lnTo>
                    <a:lnTo>
                      <a:pt x="112" y="28"/>
                    </a:lnTo>
                    <a:lnTo>
                      <a:pt x="112" y="28"/>
                    </a:lnTo>
                    <a:lnTo>
                      <a:pt x="122" y="26"/>
                    </a:lnTo>
                    <a:lnTo>
                      <a:pt x="126" y="22"/>
                    </a:lnTo>
                    <a:lnTo>
                      <a:pt x="130" y="22"/>
                    </a:lnTo>
                    <a:lnTo>
                      <a:pt x="138" y="26"/>
                    </a:lnTo>
                    <a:lnTo>
                      <a:pt x="138" y="26"/>
                    </a:lnTo>
                    <a:lnTo>
                      <a:pt x="144" y="28"/>
                    </a:lnTo>
                    <a:lnTo>
                      <a:pt x="148" y="30"/>
                    </a:lnTo>
                    <a:lnTo>
                      <a:pt x="152" y="30"/>
                    </a:lnTo>
                    <a:lnTo>
                      <a:pt x="154" y="28"/>
                    </a:lnTo>
                    <a:lnTo>
                      <a:pt x="156" y="24"/>
                    </a:lnTo>
                    <a:lnTo>
                      <a:pt x="160" y="24"/>
                    </a:lnTo>
                    <a:lnTo>
                      <a:pt x="164" y="26"/>
                    </a:lnTo>
                    <a:lnTo>
                      <a:pt x="164" y="26"/>
                    </a:lnTo>
                    <a:lnTo>
                      <a:pt x="168" y="26"/>
                    </a:lnTo>
                    <a:lnTo>
                      <a:pt x="174" y="24"/>
                    </a:lnTo>
                    <a:lnTo>
                      <a:pt x="178" y="22"/>
                    </a:lnTo>
                    <a:lnTo>
                      <a:pt x="180" y="20"/>
                    </a:lnTo>
                    <a:lnTo>
                      <a:pt x="180" y="20"/>
                    </a:lnTo>
                    <a:lnTo>
                      <a:pt x="178" y="18"/>
                    </a:lnTo>
                    <a:lnTo>
                      <a:pt x="178" y="16"/>
                    </a:lnTo>
                    <a:lnTo>
                      <a:pt x="184" y="14"/>
                    </a:lnTo>
                    <a:lnTo>
                      <a:pt x="190" y="14"/>
                    </a:lnTo>
                    <a:lnTo>
                      <a:pt x="196" y="14"/>
                    </a:lnTo>
                    <a:lnTo>
                      <a:pt x="196" y="14"/>
                    </a:lnTo>
                    <a:lnTo>
                      <a:pt x="202" y="14"/>
                    </a:lnTo>
                    <a:lnTo>
                      <a:pt x="212" y="12"/>
                    </a:lnTo>
                    <a:lnTo>
                      <a:pt x="222" y="8"/>
                    </a:lnTo>
                    <a:lnTo>
                      <a:pt x="226" y="4"/>
                    </a:lnTo>
                    <a:lnTo>
                      <a:pt x="228" y="0"/>
                    </a:lnTo>
                    <a:lnTo>
                      <a:pt x="228" y="0"/>
                    </a:lnTo>
                    <a:lnTo>
                      <a:pt x="230" y="6"/>
                    </a:lnTo>
                    <a:lnTo>
                      <a:pt x="230" y="14"/>
                    </a:lnTo>
                    <a:lnTo>
                      <a:pt x="230" y="20"/>
                    </a:lnTo>
                    <a:lnTo>
                      <a:pt x="230" y="26"/>
                    </a:lnTo>
                    <a:lnTo>
                      <a:pt x="230" y="26"/>
                    </a:lnTo>
                    <a:lnTo>
                      <a:pt x="230" y="32"/>
                    </a:lnTo>
                    <a:lnTo>
                      <a:pt x="228" y="36"/>
                    </a:lnTo>
                    <a:lnTo>
                      <a:pt x="226" y="42"/>
                    </a:lnTo>
                    <a:lnTo>
                      <a:pt x="228" y="52"/>
                    </a:lnTo>
                    <a:lnTo>
                      <a:pt x="228" y="52"/>
                    </a:lnTo>
                    <a:lnTo>
                      <a:pt x="228" y="62"/>
                    </a:lnTo>
                    <a:lnTo>
                      <a:pt x="226" y="70"/>
                    </a:lnTo>
                    <a:lnTo>
                      <a:pt x="224" y="80"/>
                    </a:lnTo>
                    <a:lnTo>
                      <a:pt x="228" y="94"/>
                    </a:lnTo>
                    <a:lnTo>
                      <a:pt x="228" y="94"/>
                    </a:lnTo>
                    <a:lnTo>
                      <a:pt x="232" y="106"/>
                    </a:lnTo>
                    <a:lnTo>
                      <a:pt x="232" y="114"/>
                    </a:lnTo>
                    <a:lnTo>
                      <a:pt x="230" y="120"/>
                    </a:lnTo>
                    <a:lnTo>
                      <a:pt x="224" y="132"/>
                    </a:lnTo>
                    <a:lnTo>
                      <a:pt x="224" y="132"/>
                    </a:lnTo>
                    <a:lnTo>
                      <a:pt x="220" y="140"/>
                    </a:lnTo>
                    <a:lnTo>
                      <a:pt x="216" y="140"/>
                    </a:lnTo>
                    <a:lnTo>
                      <a:pt x="214" y="142"/>
                    </a:lnTo>
                    <a:lnTo>
                      <a:pt x="210" y="148"/>
                    </a:lnTo>
                    <a:lnTo>
                      <a:pt x="210" y="148"/>
                    </a:lnTo>
                    <a:lnTo>
                      <a:pt x="204" y="158"/>
                    </a:lnTo>
                    <a:lnTo>
                      <a:pt x="194" y="166"/>
                    </a:lnTo>
                    <a:lnTo>
                      <a:pt x="184" y="172"/>
                    </a:lnTo>
                    <a:lnTo>
                      <a:pt x="180" y="174"/>
                    </a:lnTo>
                    <a:lnTo>
                      <a:pt x="174" y="174"/>
                    </a:lnTo>
                    <a:lnTo>
                      <a:pt x="174" y="174"/>
                    </a:lnTo>
                    <a:lnTo>
                      <a:pt x="172" y="176"/>
                    </a:lnTo>
                    <a:lnTo>
                      <a:pt x="172" y="178"/>
                    </a:lnTo>
                    <a:lnTo>
                      <a:pt x="168" y="182"/>
                    </a:lnTo>
                    <a:lnTo>
                      <a:pt x="158" y="184"/>
                    </a:lnTo>
                    <a:lnTo>
                      <a:pt x="158" y="184"/>
                    </a:lnTo>
                    <a:lnTo>
                      <a:pt x="152" y="186"/>
                    </a:lnTo>
                    <a:lnTo>
                      <a:pt x="144" y="192"/>
                    </a:lnTo>
                    <a:lnTo>
                      <a:pt x="130" y="204"/>
                    </a:lnTo>
                    <a:lnTo>
                      <a:pt x="118" y="218"/>
                    </a:lnTo>
                    <a:lnTo>
                      <a:pt x="112" y="222"/>
                    </a:lnTo>
                    <a:lnTo>
                      <a:pt x="108" y="226"/>
                    </a:lnTo>
                    <a:lnTo>
                      <a:pt x="108" y="226"/>
                    </a:lnTo>
                    <a:lnTo>
                      <a:pt x="102" y="230"/>
                    </a:lnTo>
                    <a:lnTo>
                      <a:pt x="96" y="234"/>
                    </a:lnTo>
                    <a:lnTo>
                      <a:pt x="90" y="246"/>
                    </a:lnTo>
                    <a:lnTo>
                      <a:pt x="88" y="252"/>
                    </a:lnTo>
                    <a:lnTo>
                      <a:pt x="88" y="256"/>
                    </a:lnTo>
                    <a:lnTo>
                      <a:pt x="88" y="260"/>
                    </a:lnTo>
                    <a:lnTo>
                      <a:pt x="92" y="262"/>
                    </a:lnTo>
                    <a:lnTo>
                      <a:pt x="92" y="262"/>
                    </a:lnTo>
                    <a:lnTo>
                      <a:pt x="94" y="266"/>
                    </a:lnTo>
                    <a:lnTo>
                      <a:pt x="96" y="270"/>
                    </a:lnTo>
                    <a:lnTo>
                      <a:pt x="96" y="278"/>
                    </a:lnTo>
                    <a:lnTo>
                      <a:pt x="100" y="288"/>
                    </a:lnTo>
                    <a:lnTo>
                      <a:pt x="100" y="288"/>
                    </a:lnTo>
                    <a:lnTo>
                      <a:pt x="100" y="298"/>
                    </a:lnTo>
                    <a:lnTo>
                      <a:pt x="100" y="304"/>
                    </a:lnTo>
                    <a:lnTo>
                      <a:pt x="102" y="312"/>
                    </a:lnTo>
                    <a:lnTo>
                      <a:pt x="102" y="312"/>
                    </a:lnTo>
                    <a:lnTo>
                      <a:pt x="102" y="316"/>
                    </a:lnTo>
                    <a:lnTo>
                      <a:pt x="102" y="320"/>
                    </a:lnTo>
                    <a:lnTo>
                      <a:pt x="98" y="324"/>
                    </a:lnTo>
                    <a:lnTo>
                      <a:pt x="96" y="330"/>
                    </a:lnTo>
                    <a:lnTo>
                      <a:pt x="94" y="338"/>
                    </a:lnTo>
                    <a:lnTo>
                      <a:pt x="94" y="338"/>
                    </a:lnTo>
                    <a:lnTo>
                      <a:pt x="92" y="344"/>
                    </a:lnTo>
                    <a:lnTo>
                      <a:pt x="88" y="354"/>
                    </a:lnTo>
                    <a:lnTo>
                      <a:pt x="82" y="358"/>
                    </a:lnTo>
                    <a:lnTo>
                      <a:pt x="76" y="364"/>
                    </a:lnTo>
                    <a:lnTo>
                      <a:pt x="68" y="370"/>
                    </a:lnTo>
                    <a:lnTo>
                      <a:pt x="58" y="374"/>
                    </a:lnTo>
                    <a:lnTo>
                      <a:pt x="58" y="374"/>
                    </a:lnTo>
                    <a:lnTo>
                      <a:pt x="40" y="382"/>
                    </a:lnTo>
                    <a:lnTo>
                      <a:pt x="36" y="386"/>
                    </a:lnTo>
                    <a:lnTo>
                      <a:pt x="36" y="388"/>
                    </a:lnTo>
                    <a:lnTo>
                      <a:pt x="38" y="394"/>
                    </a:lnTo>
                    <a:lnTo>
                      <a:pt x="38" y="398"/>
                    </a:lnTo>
                    <a:lnTo>
                      <a:pt x="38" y="404"/>
                    </a:lnTo>
                    <a:lnTo>
                      <a:pt x="26" y="404"/>
                    </a:lnTo>
                    <a:lnTo>
                      <a:pt x="26" y="404"/>
                    </a:lnTo>
                    <a:lnTo>
                      <a:pt x="24" y="396"/>
                    </a:lnTo>
                    <a:lnTo>
                      <a:pt x="24" y="390"/>
                    </a:lnTo>
                    <a:lnTo>
                      <a:pt x="22" y="386"/>
                    </a:lnTo>
                    <a:lnTo>
                      <a:pt x="18" y="382"/>
                    </a:lnTo>
                    <a:lnTo>
                      <a:pt x="18" y="382"/>
                    </a:lnTo>
                    <a:lnTo>
                      <a:pt x="22" y="368"/>
                    </a:lnTo>
                    <a:lnTo>
                      <a:pt x="26" y="360"/>
                    </a:lnTo>
                    <a:lnTo>
                      <a:pt x="28" y="352"/>
                    </a:lnTo>
                    <a:lnTo>
                      <a:pt x="28" y="338"/>
                    </a:lnTo>
                    <a:lnTo>
                      <a:pt x="28" y="338"/>
                    </a:lnTo>
                    <a:lnTo>
                      <a:pt x="26" y="324"/>
                    </a:lnTo>
                    <a:lnTo>
                      <a:pt x="28" y="316"/>
                    </a:lnTo>
                    <a:lnTo>
                      <a:pt x="28" y="312"/>
                    </a:lnTo>
                    <a:lnTo>
                      <a:pt x="22" y="300"/>
                    </a:lnTo>
                    <a:lnTo>
                      <a:pt x="22" y="30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37" name="Freeform 56">
                <a:extLst>
                  <a:ext uri="{FF2B5EF4-FFF2-40B4-BE49-F238E27FC236}">
                    <a16:creationId xmlns:a16="http://schemas.microsoft.com/office/drawing/2014/main" id="{CBDBBDFF-1871-4160-BC7F-A5DC28A76E9F}"/>
                  </a:ext>
                </a:extLst>
              </p:cNvPr>
              <p:cNvSpPr>
                <a:spLocks/>
              </p:cNvSpPr>
              <p:nvPr/>
            </p:nvSpPr>
            <p:spPr bwMode="auto">
              <a:xfrm>
                <a:off x="5034465" y="2072652"/>
                <a:ext cx="457557" cy="405134"/>
              </a:xfrm>
              <a:custGeom>
                <a:avLst/>
                <a:gdLst/>
                <a:ahLst/>
                <a:cxnLst>
                  <a:cxn ang="0">
                    <a:pos x="60" y="248"/>
                  </a:cxn>
                  <a:cxn ang="0">
                    <a:pos x="62" y="240"/>
                  </a:cxn>
                  <a:cxn ang="0">
                    <a:pos x="50" y="230"/>
                  </a:cxn>
                  <a:cxn ang="0">
                    <a:pos x="44" y="220"/>
                  </a:cxn>
                  <a:cxn ang="0">
                    <a:pos x="40" y="214"/>
                  </a:cxn>
                  <a:cxn ang="0">
                    <a:pos x="36" y="208"/>
                  </a:cxn>
                  <a:cxn ang="0">
                    <a:pos x="30" y="198"/>
                  </a:cxn>
                  <a:cxn ang="0">
                    <a:pos x="22" y="186"/>
                  </a:cxn>
                  <a:cxn ang="0">
                    <a:pos x="0" y="166"/>
                  </a:cxn>
                  <a:cxn ang="0">
                    <a:pos x="6" y="152"/>
                  </a:cxn>
                  <a:cxn ang="0">
                    <a:pos x="16" y="148"/>
                  </a:cxn>
                  <a:cxn ang="0">
                    <a:pos x="22" y="138"/>
                  </a:cxn>
                  <a:cxn ang="0">
                    <a:pos x="24" y="118"/>
                  </a:cxn>
                  <a:cxn ang="0">
                    <a:pos x="24" y="104"/>
                  </a:cxn>
                  <a:cxn ang="0">
                    <a:pos x="28" y="88"/>
                  </a:cxn>
                  <a:cxn ang="0">
                    <a:pos x="34" y="78"/>
                  </a:cxn>
                  <a:cxn ang="0">
                    <a:pos x="36" y="66"/>
                  </a:cxn>
                  <a:cxn ang="0">
                    <a:pos x="38" y="58"/>
                  </a:cxn>
                  <a:cxn ang="0">
                    <a:pos x="46" y="44"/>
                  </a:cxn>
                  <a:cxn ang="0">
                    <a:pos x="56" y="22"/>
                  </a:cxn>
                  <a:cxn ang="0">
                    <a:pos x="58" y="12"/>
                  </a:cxn>
                  <a:cxn ang="0">
                    <a:pos x="76" y="8"/>
                  </a:cxn>
                  <a:cxn ang="0">
                    <a:pos x="80" y="12"/>
                  </a:cxn>
                  <a:cxn ang="0">
                    <a:pos x="82" y="14"/>
                  </a:cxn>
                  <a:cxn ang="0">
                    <a:pos x="86" y="12"/>
                  </a:cxn>
                  <a:cxn ang="0">
                    <a:pos x="88" y="6"/>
                  </a:cxn>
                  <a:cxn ang="0">
                    <a:pos x="90" y="2"/>
                  </a:cxn>
                  <a:cxn ang="0">
                    <a:pos x="92" y="0"/>
                  </a:cxn>
                  <a:cxn ang="0">
                    <a:pos x="96" y="2"/>
                  </a:cxn>
                  <a:cxn ang="0">
                    <a:pos x="102" y="8"/>
                  </a:cxn>
                  <a:cxn ang="0">
                    <a:pos x="112" y="10"/>
                  </a:cxn>
                  <a:cxn ang="0">
                    <a:pos x="118" y="10"/>
                  </a:cxn>
                  <a:cxn ang="0">
                    <a:pos x="128" y="8"/>
                  </a:cxn>
                  <a:cxn ang="0">
                    <a:pos x="140" y="8"/>
                  </a:cxn>
                  <a:cxn ang="0">
                    <a:pos x="150" y="8"/>
                  </a:cxn>
                  <a:cxn ang="0">
                    <a:pos x="166" y="16"/>
                  </a:cxn>
                  <a:cxn ang="0">
                    <a:pos x="186" y="36"/>
                  </a:cxn>
                  <a:cxn ang="0">
                    <a:pos x="196" y="52"/>
                  </a:cxn>
                  <a:cxn ang="0">
                    <a:pos x="188" y="54"/>
                  </a:cxn>
                  <a:cxn ang="0">
                    <a:pos x="186" y="60"/>
                  </a:cxn>
                  <a:cxn ang="0">
                    <a:pos x="182" y="82"/>
                  </a:cxn>
                  <a:cxn ang="0">
                    <a:pos x="184" y="84"/>
                  </a:cxn>
                  <a:cxn ang="0">
                    <a:pos x="188" y="88"/>
                  </a:cxn>
                  <a:cxn ang="0">
                    <a:pos x="196" y="86"/>
                  </a:cxn>
                  <a:cxn ang="0">
                    <a:pos x="204" y="88"/>
                  </a:cxn>
                  <a:cxn ang="0">
                    <a:pos x="210" y="114"/>
                  </a:cxn>
                  <a:cxn ang="0">
                    <a:pos x="286" y="158"/>
                  </a:cxn>
                  <a:cxn ang="0">
                    <a:pos x="318" y="166"/>
                  </a:cxn>
                  <a:cxn ang="0">
                    <a:pos x="248" y="240"/>
                  </a:cxn>
                  <a:cxn ang="0">
                    <a:pos x="244" y="242"/>
                  </a:cxn>
                  <a:cxn ang="0">
                    <a:pos x="236" y="242"/>
                  </a:cxn>
                  <a:cxn ang="0">
                    <a:pos x="216" y="248"/>
                  </a:cxn>
                  <a:cxn ang="0">
                    <a:pos x="188" y="270"/>
                  </a:cxn>
                  <a:cxn ang="0">
                    <a:pos x="172" y="266"/>
                  </a:cxn>
                  <a:cxn ang="0">
                    <a:pos x="158" y="266"/>
                  </a:cxn>
                  <a:cxn ang="0">
                    <a:pos x="154" y="268"/>
                  </a:cxn>
                  <a:cxn ang="0">
                    <a:pos x="152" y="274"/>
                  </a:cxn>
                  <a:cxn ang="0">
                    <a:pos x="148" y="276"/>
                  </a:cxn>
                  <a:cxn ang="0">
                    <a:pos x="128" y="278"/>
                  </a:cxn>
                  <a:cxn ang="0">
                    <a:pos x="106" y="274"/>
                  </a:cxn>
                  <a:cxn ang="0">
                    <a:pos x="94" y="264"/>
                  </a:cxn>
                  <a:cxn ang="0">
                    <a:pos x="84" y="254"/>
                  </a:cxn>
                  <a:cxn ang="0">
                    <a:pos x="60" y="248"/>
                  </a:cxn>
                </a:cxnLst>
                <a:rect l="0" t="0" r="r" b="b"/>
                <a:pathLst>
                  <a:path w="318" h="278">
                    <a:moveTo>
                      <a:pt x="60" y="248"/>
                    </a:moveTo>
                    <a:lnTo>
                      <a:pt x="60" y="248"/>
                    </a:lnTo>
                    <a:lnTo>
                      <a:pt x="62" y="244"/>
                    </a:lnTo>
                    <a:lnTo>
                      <a:pt x="62" y="240"/>
                    </a:lnTo>
                    <a:lnTo>
                      <a:pt x="56" y="234"/>
                    </a:lnTo>
                    <a:lnTo>
                      <a:pt x="50" y="230"/>
                    </a:lnTo>
                    <a:lnTo>
                      <a:pt x="48" y="226"/>
                    </a:lnTo>
                    <a:lnTo>
                      <a:pt x="44" y="220"/>
                    </a:lnTo>
                    <a:lnTo>
                      <a:pt x="44" y="220"/>
                    </a:lnTo>
                    <a:lnTo>
                      <a:pt x="40" y="214"/>
                    </a:lnTo>
                    <a:lnTo>
                      <a:pt x="38" y="210"/>
                    </a:lnTo>
                    <a:lnTo>
                      <a:pt x="36" y="208"/>
                    </a:lnTo>
                    <a:lnTo>
                      <a:pt x="30" y="198"/>
                    </a:lnTo>
                    <a:lnTo>
                      <a:pt x="30" y="198"/>
                    </a:lnTo>
                    <a:lnTo>
                      <a:pt x="28" y="192"/>
                    </a:lnTo>
                    <a:lnTo>
                      <a:pt x="22" y="186"/>
                    </a:lnTo>
                    <a:lnTo>
                      <a:pt x="12" y="176"/>
                    </a:lnTo>
                    <a:lnTo>
                      <a:pt x="0" y="166"/>
                    </a:lnTo>
                    <a:lnTo>
                      <a:pt x="6" y="152"/>
                    </a:lnTo>
                    <a:lnTo>
                      <a:pt x="6" y="152"/>
                    </a:lnTo>
                    <a:lnTo>
                      <a:pt x="10" y="152"/>
                    </a:lnTo>
                    <a:lnTo>
                      <a:pt x="16" y="148"/>
                    </a:lnTo>
                    <a:lnTo>
                      <a:pt x="20" y="144"/>
                    </a:lnTo>
                    <a:lnTo>
                      <a:pt x="22" y="138"/>
                    </a:lnTo>
                    <a:lnTo>
                      <a:pt x="24" y="130"/>
                    </a:lnTo>
                    <a:lnTo>
                      <a:pt x="24" y="118"/>
                    </a:lnTo>
                    <a:lnTo>
                      <a:pt x="24" y="118"/>
                    </a:lnTo>
                    <a:lnTo>
                      <a:pt x="24" y="104"/>
                    </a:lnTo>
                    <a:lnTo>
                      <a:pt x="26" y="94"/>
                    </a:lnTo>
                    <a:lnTo>
                      <a:pt x="28" y="88"/>
                    </a:lnTo>
                    <a:lnTo>
                      <a:pt x="30" y="84"/>
                    </a:lnTo>
                    <a:lnTo>
                      <a:pt x="34" y="78"/>
                    </a:lnTo>
                    <a:lnTo>
                      <a:pt x="36" y="74"/>
                    </a:lnTo>
                    <a:lnTo>
                      <a:pt x="36" y="66"/>
                    </a:lnTo>
                    <a:lnTo>
                      <a:pt x="36" y="66"/>
                    </a:lnTo>
                    <a:lnTo>
                      <a:pt x="38" y="58"/>
                    </a:lnTo>
                    <a:lnTo>
                      <a:pt x="40" y="52"/>
                    </a:lnTo>
                    <a:lnTo>
                      <a:pt x="46" y="44"/>
                    </a:lnTo>
                    <a:lnTo>
                      <a:pt x="54" y="32"/>
                    </a:lnTo>
                    <a:lnTo>
                      <a:pt x="56" y="22"/>
                    </a:lnTo>
                    <a:lnTo>
                      <a:pt x="58" y="12"/>
                    </a:lnTo>
                    <a:lnTo>
                      <a:pt x="58" y="12"/>
                    </a:lnTo>
                    <a:lnTo>
                      <a:pt x="72" y="8"/>
                    </a:lnTo>
                    <a:lnTo>
                      <a:pt x="76" y="8"/>
                    </a:lnTo>
                    <a:lnTo>
                      <a:pt x="78" y="10"/>
                    </a:lnTo>
                    <a:lnTo>
                      <a:pt x="80" y="12"/>
                    </a:lnTo>
                    <a:lnTo>
                      <a:pt x="80" y="14"/>
                    </a:lnTo>
                    <a:lnTo>
                      <a:pt x="82" y="14"/>
                    </a:lnTo>
                    <a:lnTo>
                      <a:pt x="82" y="14"/>
                    </a:lnTo>
                    <a:lnTo>
                      <a:pt x="86" y="12"/>
                    </a:lnTo>
                    <a:lnTo>
                      <a:pt x="86" y="12"/>
                    </a:lnTo>
                    <a:lnTo>
                      <a:pt x="88" y="6"/>
                    </a:lnTo>
                    <a:lnTo>
                      <a:pt x="90" y="2"/>
                    </a:lnTo>
                    <a:lnTo>
                      <a:pt x="90" y="2"/>
                    </a:lnTo>
                    <a:lnTo>
                      <a:pt x="92" y="0"/>
                    </a:lnTo>
                    <a:lnTo>
                      <a:pt x="92" y="0"/>
                    </a:lnTo>
                    <a:lnTo>
                      <a:pt x="96" y="0"/>
                    </a:lnTo>
                    <a:lnTo>
                      <a:pt x="96" y="2"/>
                    </a:lnTo>
                    <a:lnTo>
                      <a:pt x="100" y="6"/>
                    </a:lnTo>
                    <a:lnTo>
                      <a:pt x="102" y="8"/>
                    </a:lnTo>
                    <a:lnTo>
                      <a:pt x="106" y="10"/>
                    </a:lnTo>
                    <a:lnTo>
                      <a:pt x="112" y="10"/>
                    </a:lnTo>
                    <a:lnTo>
                      <a:pt x="118" y="10"/>
                    </a:lnTo>
                    <a:lnTo>
                      <a:pt x="118" y="10"/>
                    </a:lnTo>
                    <a:lnTo>
                      <a:pt x="124" y="8"/>
                    </a:lnTo>
                    <a:lnTo>
                      <a:pt x="128" y="8"/>
                    </a:lnTo>
                    <a:lnTo>
                      <a:pt x="132" y="8"/>
                    </a:lnTo>
                    <a:lnTo>
                      <a:pt x="140" y="8"/>
                    </a:lnTo>
                    <a:lnTo>
                      <a:pt x="140" y="8"/>
                    </a:lnTo>
                    <a:lnTo>
                      <a:pt x="150" y="8"/>
                    </a:lnTo>
                    <a:lnTo>
                      <a:pt x="158" y="10"/>
                    </a:lnTo>
                    <a:lnTo>
                      <a:pt x="166" y="16"/>
                    </a:lnTo>
                    <a:lnTo>
                      <a:pt x="172" y="22"/>
                    </a:lnTo>
                    <a:lnTo>
                      <a:pt x="186" y="36"/>
                    </a:lnTo>
                    <a:lnTo>
                      <a:pt x="196" y="52"/>
                    </a:lnTo>
                    <a:lnTo>
                      <a:pt x="196" y="52"/>
                    </a:lnTo>
                    <a:lnTo>
                      <a:pt x="192" y="52"/>
                    </a:lnTo>
                    <a:lnTo>
                      <a:pt x="188" y="54"/>
                    </a:lnTo>
                    <a:lnTo>
                      <a:pt x="186" y="60"/>
                    </a:lnTo>
                    <a:lnTo>
                      <a:pt x="186" y="60"/>
                    </a:lnTo>
                    <a:lnTo>
                      <a:pt x="182" y="74"/>
                    </a:lnTo>
                    <a:lnTo>
                      <a:pt x="182" y="82"/>
                    </a:lnTo>
                    <a:lnTo>
                      <a:pt x="184" y="84"/>
                    </a:lnTo>
                    <a:lnTo>
                      <a:pt x="184" y="84"/>
                    </a:lnTo>
                    <a:lnTo>
                      <a:pt x="186" y="88"/>
                    </a:lnTo>
                    <a:lnTo>
                      <a:pt x="188" y="88"/>
                    </a:lnTo>
                    <a:lnTo>
                      <a:pt x="192" y="86"/>
                    </a:lnTo>
                    <a:lnTo>
                      <a:pt x="196" y="86"/>
                    </a:lnTo>
                    <a:lnTo>
                      <a:pt x="200" y="86"/>
                    </a:lnTo>
                    <a:lnTo>
                      <a:pt x="204" y="88"/>
                    </a:lnTo>
                    <a:lnTo>
                      <a:pt x="196" y="94"/>
                    </a:lnTo>
                    <a:lnTo>
                      <a:pt x="210" y="114"/>
                    </a:lnTo>
                    <a:lnTo>
                      <a:pt x="216" y="128"/>
                    </a:lnTo>
                    <a:lnTo>
                      <a:pt x="286" y="158"/>
                    </a:lnTo>
                    <a:lnTo>
                      <a:pt x="318" y="166"/>
                    </a:lnTo>
                    <a:lnTo>
                      <a:pt x="318" y="166"/>
                    </a:lnTo>
                    <a:lnTo>
                      <a:pt x="260" y="230"/>
                    </a:lnTo>
                    <a:lnTo>
                      <a:pt x="248" y="240"/>
                    </a:lnTo>
                    <a:lnTo>
                      <a:pt x="246" y="242"/>
                    </a:lnTo>
                    <a:lnTo>
                      <a:pt x="244" y="242"/>
                    </a:lnTo>
                    <a:lnTo>
                      <a:pt x="244" y="242"/>
                    </a:lnTo>
                    <a:lnTo>
                      <a:pt x="236" y="242"/>
                    </a:lnTo>
                    <a:lnTo>
                      <a:pt x="230" y="242"/>
                    </a:lnTo>
                    <a:lnTo>
                      <a:pt x="216" y="248"/>
                    </a:lnTo>
                    <a:lnTo>
                      <a:pt x="188" y="270"/>
                    </a:lnTo>
                    <a:lnTo>
                      <a:pt x="188" y="270"/>
                    </a:lnTo>
                    <a:lnTo>
                      <a:pt x="176" y="268"/>
                    </a:lnTo>
                    <a:lnTo>
                      <a:pt x="172" y="266"/>
                    </a:lnTo>
                    <a:lnTo>
                      <a:pt x="168" y="264"/>
                    </a:lnTo>
                    <a:lnTo>
                      <a:pt x="158" y="266"/>
                    </a:lnTo>
                    <a:lnTo>
                      <a:pt x="158" y="266"/>
                    </a:lnTo>
                    <a:lnTo>
                      <a:pt x="154" y="268"/>
                    </a:lnTo>
                    <a:lnTo>
                      <a:pt x="152" y="270"/>
                    </a:lnTo>
                    <a:lnTo>
                      <a:pt x="152" y="274"/>
                    </a:lnTo>
                    <a:lnTo>
                      <a:pt x="152" y="276"/>
                    </a:lnTo>
                    <a:lnTo>
                      <a:pt x="148" y="276"/>
                    </a:lnTo>
                    <a:lnTo>
                      <a:pt x="128" y="278"/>
                    </a:lnTo>
                    <a:lnTo>
                      <a:pt x="128" y="278"/>
                    </a:lnTo>
                    <a:lnTo>
                      <a:pt x="114" y="276"/>
                    </a:lnTo>
                    <a:lnTo>
                      <a:pt x="106" y="274"/>
                    </a:lnTo>
                    <a:lnTo>
                      <a:pt x="100" y="270"/>
                    </a:lnTo>
                    <a:lnTo>
                      <a:pt x="94" y="264"/>
                    </a:lnTo>
                    <a:lnTo>
                      <a:pt x="90" y="260"/>
                    </a:lnTo>
                    <a:lnTo>
                      <a:pt x="84" y="254"/>
                    </a:lnTo>
                    <a:lnTo>
                      <a:pt x="74" y="252"/>
                    </a:lnTo>
                    <a:lnTo>
                      <a:pt x="60" y="248"/>
                    </a:lnTo>
                    <a:lnTo>
                      <a:pt x="60" y="24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38" name="Freeform 57">
                <a:extLst>
                  <a:ext uri="{FF2B5EF4-FFF2-40B4-BE49-F238E27FC236}">
                    <a16:creationId xmlns:a16="http://schemas.microsoft.com/office/drawing/2014/main" id="{D4892AEF-A60F-4927-B29B-53970C60E107}"/>
                  </a:ext>
                </a:extLst>
              </p:cNvPr>
              <p:cNvSpPr>
                <a:spLocks/>
              </p:cNvSpPr>
              <p:nvPr/>
            </p:nvSpPr>
            <p:spPr bwMode="auto">
              <a:xfrm>
                <a:off x="5276192" y="2174663"/>
                <a:ext cx="307916" cy="504232"/>
              </a:xfrm>
              <a:custGeom>
                <a:avLst/>
                <a:gdLst/>
                <a:ahLst/>
                <a:cxnLst>
                  <a:cxn ang="0">
                    <a:pos x="24" y="346"/>
                  </a:cxn>
                  <a:cxn ang="0">
                    <a:pos x="36" y="324"/>
                  </a:cxn>
                  <a:cxn ang="0">
                    <a:pos x="44" y="312"/>
                  </a:cxn>
                  <a:cxn ang="0">
                    <a:pos x="62" y="294"/>
                  </a:cxn>
                  <a:cxn ang="0">
                    <a:pos x="72" y="282"/>
                  </a:cxn>
                  <a:cxn ang="0">
                    <a:pos x="90" y="264"/>
                  </a:cxn>
                  <a:cxn ang="0">
                    <a:pos x="112" y="242"/>
                  </a:cxn>
                  <a:cxn ang="0">
                    <a:pos x="138" y="214"/>
                  </a:cxn>
                  <a:cxn ang="0">
                    <a:pos x="150" y="188"/>
                  </a:cxn>
                  <a:cxn ang="0">
                    <a:pos x="152" y="184"/>
                  </a:cxn>
                  <a:cxn ang="0">
                    <a:pos x="166" y="170"/>
                  </a:cxn>
                  <a:cxn ang="0">
                    <a:pos x="174" y="158"/>
                  </a:cxn>
                  <a:cxn ang="0">
                    <a:pos x="178" y="140"/>
                  </a:cxn>
                  <a:cxn ang="0">
                    <a:pos x="178" y="132"/>
                  </a:cxn>
                  <a:cxn ang="0">
                    <a:pos x="188" y="108"/>
                  </a:cxn>
                  <a:cxn ang="0">
                    <a:pos x="198" y="88"/>
                  </a:cxn>
                  <a:cxn ang="0">
                    <a:pos x="198" y="82"/>
                  </a:cxn>
                  <a:cxn ang="0">
                    <a:pos x="200" y="78"/>
                  </a:cxn>
                  <a:cxn ang="0">
                    <a:pos x="208" y="62"/>
                  </a:cxn>
                  <a:cxn ang="0">
                    <a:pos x="210" y="52"/>
                  </a:cxn>
                  <a:cxn ang="0">
                    <a:pos x="210" y="50"/>
                  </a:cxn>
                  <a:cxn ang="0">
                    <a:pos x="210" y="48"/>
                  </a:cxn>
                  <a:cxn ang="0">
                    <a:pos x="210" y="32"/>
                  </a:cxn>
                  <a:cxn ang="0">
                    <a:pos x="210" y="28"/>
                  </a:cxn>
                  <a:cxn ang="0">
                    <a:pos x="212" y="28"/>
                  </a:cxn>
                  <a:cxn ang="0">
                    <a:pos x="212" y="24"/>
                  </a:cxn>
                  <a:cxn ang="0">
                    <a:pos x="208" y="12"/>
                  </a:cxn>
                  <a:cxn ang="0">
                    <a:pos x="210" y="6"/>
                  </a:cxn>
                  <a:cxn ang="0">
                    <a:pos x="206" y="0"/>
                  </a:cxn>
                  <a:cxn ang="0">
                    <a:pos x="194" y="0"/>
                  </a:cxn>
                  <a:cxn ang="0">
                    <a:pos x="182" y="10"/>
                  </a:cxn>
                  <a:cxn ang="0">
                    <a:pos x="162" y="16"/>
                  </a:cxn>
                  <a:cxn ang="0">
                    <a:pos x="156" y="16"/>
                  </a:cxn>
                  <a:cxn ang="0">
                    <a:pos x="150" y="20"/>
                  </a:cxn>
                  <a:cxn ang="0">
                    <a:pos x="142" y="20"/>
                  </a:cxn>
                  <a:cxn ang="0">
                    <a:pos x="128" y="24"/>
                  </a:cxn>
                  <a:cxn ang="0">
                    <a:pos x="110" y="28"/>
                  </a:cxn>
                  <a:cxn ang="0">
                    <a:pos x="100" y="26"/>
                  </a:cxn>
                  <a:cxn ang="0">
                    <a:pos x="82" y="34"/>
                  </a:cxn>
                  <a:cxn ang="0">
                    <a:pos x="78" y="36"/>
                  </a:cxn>
                  <a:cxn ang="0">
                    <a:pos x="60" y="26"/>
                  </a:cxn>
                  <a:cxn ang="0">
                    <a:pos x="44" y="10"/>
                  </a:cxn>
                  <a:cxn ang="0">
                    <a:pos x="28" y="24"/>
                  </a:cxn>
                  <a:cxn ang="0">
                    <a:pos x="48" y="58"/>
                  </a:cxn>
                  <a:cxn ang="0">
                    <a:pos x="150" y="96"/>
                  </a:cxn>
                  <a:cxn ang="0">
                    <a:pos x="92" y="160"/>
                  </a:cxn>
                  <a:cxn ang="0">
                    <a:pos x="78" y="172"/>
                  </a:cxn>
                  <a:cxn ang="0">
                    <a:pos x="76" y="172"/>
                  </a:cxn>
                  <a:cxn ang="0">
                    <a:pos x="62" y="172"/>
                  </a:cxn>
                  <a:cxn ang="0">
                    <a:pos x="20" y="200"/>
                  </a:cxn>
                  <a:cxn ang="0">
                    <a:pos x="18" y="206"/>
                  </a:cxn>
                  <a:cxn ang="0">
                    <a:pos x="8" y="218"/>
                  </a:cxn>
                  <a:cxn ang="0">
                    <a:pos x="2" y="226"/>
                  </a:cxn>
                  <a:cxn ang="0">
                    <a:pos x="0" y="232"/>
                  </a:cxn>
                  <a:cxn ang="0">
                    <a:pos x="0" y="318"/>
                  </a:cxn>
                  <a:cxn ang="0">
                    <a:pos x="4" y="326"/>
                  </a:cxn>
                  <a:cxn ang="0">
                    <a:pos x="24" y="346"/>
                  </a:cxn>
                </a:cxnLst>
                <a:rect l="0" t="0" r="r" b="b"/>
                <a:pathLst>
                  <a:path w="214" h="346">
                    <a:moveTo>
                      <a:pt x="24" y="346"/>
                    </a:moveTo>
                    <a:lnTo>
                      <a:pt x="24" y="346"/>
                    </a:lnTo>
                    <a:lnTo>
                      <a:pt x="28" y="340"/>
                    </a:lnTo>
                    <a:lnTo>
                      <a:pt x="36" y="324"/>
                    </a:lnTo>
                    <a:lnTo>
                      <a:pt x="36" y="324"/>
                    </a:lnTo>
                    <a:lnTo>
                      <a:pt x="44" y="312"/>
                    </a:lnTo>
                    <a:lnTo>
                      <a:pt x="52" y="304"/>
                    </a:lnTo>
                    <a:lnTo>
                      <a:pt x="62" y="294"/>
                    </a:lnTo>
                    <a:lnTo>
                      <a:pt x="72" y="282"/>
                    </a:lnTo>
                    <a:lnTo>
                      <a:pt x="72" y="282"/>
                    </a:lnTo>
                    <a:lnTo>
                      <a:pt x="80" y="270"/>
                    </a:lnTo>
                    <a:lnTo>
                      <a:pt x="90" y="264"/>
                    </a:lnTo>
                    <a:lnTo>
                      <a:pt x="100" y="256"/>
                    </a:lnTo>
                    <a:lnTo>
                      <a:pt x="112" y="242"/>
                    </a:lnTo>
                    <a:lnTo>
                      <a:pt x="112" y="242"/>
                    </a:lnTo>
                    <a:lnTo>
                      <a:pt x="138" y="214"/>
                    </a:lnTo>
                    <a:lnTo>
                      <a:pt x="146" y="200"/>
                    </a:lnTo>
                    <a:lnTo>
                      <a:pt x="150" y="188"/>
                    </a:lnTo>
                    <a:lnTo>
                      <a:pt x="150" y="188"/>
                    </a:lnTo>
                    <a:lnTo>
                      <a:pt x="152" y="184"/>
                    </a:lnTo>
                    <a:lnTo>
                      <a:pt x="156" y="180"/>
                    </a:lnTo>
                    <a:lnTo>
                      <a:pt x="166" y="170"/>
                    </a:lnTo>
                    <a:lnTo>
                      <a:pt x="170" y="164"/>
                    </a:lnTo>
                    <a:lnTo>
                      <a:pt x="174" y="158"/>
                    </a:lnTo>
                    <a:lnTo>
                      <a:pt x="176" y="150"/>
                    </a:lnTo>
                    <a:lnTo>
                      <a:pt x="178" y="140"/>
                    </a:lnTo>
                    <a:lnTo>
                      <a:pt x="178" y="140"/>
                    </a:lnTo>
                    <a:lnTo>
                      <a:pt x="178" y="132"/>
                    </a:lnTo>
                    <a:lnTo>
                      <a:pt x="182" y="124"/>
                    </a:lnTo>
                    <a:lnTo>
                      <a:pt x="188" y="108"/>
                    </a:lnTo>
                    <a:lnTo>
                      <a:pt x="196" y="94"/>
                    </a:lnTo>
                    <a:lnTo>
                      <a:pt x="198" y="88"/>
                    </a:lnTo>
                    <a:lnTo>
                      <a:pt x="198" y="82"/>
                    </a:lnTo>
                    <a:lnTo>
                      <a:pt x="198" y="82"/>
                    </a:lnTo>
                    <a:lnTo>
                      <a:pt x="198" y="80"/>
                    </a:lnTo>
                    <a:lnTo>
                      <a:pt x="200" y="78"/>
                    </a:lnTo>
                    <a:lnTo>
                      <a:pt x="202" y="74"/>
                    </a:lnTo>
                    <a:lnTo>
                      <a:pt x="208" y="62"/>
                    </a:lnTo>
                    <a:lnTo>
                      <a:pt x="208" y="62"/>
                    </a:lnTo>
                    <a:lnTo>
                      <a:pt x="210" y="52"/>
                    </a:lnTo>
                    <a:lnTo>
                      <a:pt x="210" y="50"/>
                    </a:lnTo>
                    <a:lnTo>
                      <a:pt x="210" y="50"/>
                    </a:lnTo>
                    <a:lnTo>
                      <a:pt x="210" y="48"/>
                    </a:lnTo>
                    <a:lnTo>
                      <a:pt x="210" y="48"/>
                    </a:lnTo>
                    <a:lnTo>
                      <a:pt x="212" y="40"/>
                    </a:lnTo>
                    <a:lnTo>
                      <a:pt x="210" y="32"/>
                    </a:lnTo>
                    <a:lnTo>
                      <a:pt x="210" y="28"/>
                    </a:lnTo>
                    <a:lnTo>
                      <a:pt x="210" y="28"/>
                    </a:lnTo>
                    <a:lnTo>
                      <a:pt x="212" y="28"/>
                    </a:lnTo>
                    <a:lnTo>
                      <a:pt x="212" y="28"/>
                    </a:lnTo>
                    <a:lnTo>
                      <a:pt x="214" y="28"/>
                    </a:lnTo>
                    <a:lnTo>
                      <a:pt x="212" y="24"/>
                    </a:lnTo>
                    <a:lnTo>
                      <a:pt x="208" y="18"/>
                    </a:lnTo>
                    <a:lnTo>
                      <a:pt x="208" y="12"/>
                    </a:lnTo>
                    <a:lnTo>
                      <a:pt x="210" y="6"/>
                    </a:lnTo>
                    <a:lnTo>
                      <a:pt x="210" y="6"/>
                    </a:lnTo>
                    <a:lnTo>
                      <a:pt x="208" y="2"/>
                    </a:lnTo>
                    <a:lnTo>
                      <a:pt x="206" y="0"/>
                    </a:lnTo>
                    <a:lnTo>
                      <a:pt x="200" y="0"/>
                    </a:lnTo>
                    <a:lnTo>
                      <a:pt x="194" y="0"/>
                    </a:lnTo>
                    <a:lnTo>
                      <a:pt x="194" y="0"/>
                    </a:lnTo>
                    <a:lnTo>
                      <a:pt x="182" y="10"/>
                    </a:lnTo>
                    <a:lnTo>
                      <a:pt x="172" y="14"/>
                    </a:lnTo>
                    <a:lnTo>
                      <a:pt x="162" y="16"/>
                    </a:lnTo>
                    <a:lnTo>
                      <a:pt x="162" y="16"/>
                    </a:lnTo>
                    <a:lnTo>
                      <a:pt x="156" y="16"/>
                    </a:lnTo>
                    <a:lnTo>
                      <a:pt x="154" y="18"/>
                    </a:lnTo>
                    <a:lnTo>
                      <a:pt x="150" y="20"/>
                    </a:lnTo>
                    <a:lnTo>
                      <a:pt x="142" y="20"/>
                    </a:lnTo>
                    <a:lnTo>
                      <a:pt x="142" y="20"/>
                    </a:lnTo>
                    <a:lnTo>
                      <a:pt x="132" y="20"/>
                    </a:lnTo>
                    <a:lnTo>
                      <a:pt x="128" y="24"/>
                    </a:lnTo>
                    <a:lnTo>
                      <a:pt x="120" y="26"/>
                    </a:lnTo>
                    <a:lnTo>
                      <a:pt x="110" y="28"/>
                    </a:lnTo>
                    <a:lnTo>
                      <a:pt x="110" y="28"/>
                    </a:lnTo>
                    <a:lnTo>
                      <a:pt x="100" y="26"/>
                    </a:lnTo>
                    <a:lnTo>
                      <a:pt x="96" y="28"/>
                    </a:lnTo>
                    <a:lnTo>
                      <a:pt x="82" y="34"/>
                    </a:lnTo>
                    <a:lnTo>
                      <a:pt x="82" y="34"/>
                    </a:lnTo>
                    <a:lnTo>
                      <a:pt x="78" y="36"/>
                    </a:lnTo>
                    <a:lnTo>
                      <a:pt x="72" y="34"/>
                    </a:lnTo>
                    <a:lnTo>
                      <a:pt x="60" y="26"/>
                    </a:lnTo>
                    <a:lnTo>
                      <a:pt x="50" y="18"/>
                    </a:lnTo>
                    <a:lnTo>
                      <a:pt x="44" y="10"/>
                    </a:lnTo>
                    <a:lnTo>
                      <a:pt x="36" y="18"/>
                    </a:lnTo>
                    <a:lnTo>
                      <a:pt x="28" y="24"/>
                    </a:lnTo>
                    <a:lnTo>
                      <a:pt x="42" y="44"/>
                    </a:lnTo>
                    <a:lnTo>
                      <a:pt x="48" y="58"/>
                    </a:lnTo>
                    <a:lnTo>
                      <a:pt x="118" y="88"/>
                    </a:lnTo>
                    <a:lnTo>
                      <a:pt x="150" y="96"/>
                    </a:lnTo>
                    <a:lnTo>
                      <a:pt x="150" y="96"/>
                    </a:lnTo>
                    <a:lnTo>
                      <a:pt x="92" y="160"/>
                    </a:lnTo>
                    <a:lnTo>
                      <a:pt x="80" y="170"/>
                    </a:lnTo>
                    <a:lnTo>
                      <a:pt x="78" y="172"/>
                    </a:lnTo>
                    <a:lnTo>
                      <a:pt x="76" y="172"/>
                    </a:lnTo>
                    <a:lnTo>
                      <a:pt x="76" y="172"/>
                    </a:lnTo>
                    <a:lnTo>
                      <a:pt x="68" y="172"/>
                    </a:lnTo>
                    <a:lnTo>
                      <a:pt x="62" y="172"/>
                    </a:lnTo>
                    <a:lnTo>
                      <a:pt x="48" y="178"/>
                    </a:lnTo>
                    <a:lnTo>
                      <a:pt x="20" y="200"/>
                    </a:lnTo>
                    <a:lnTo>
                      <a:pt x="20" y="200"/>
                    </a:lnTo>
                    <a:lnTo>
                      <a:pt x="18" y="206"/>
                    </a:lnTo>
                    <a:lnTo>
                      <a:pt x="14" y="212"/>
                    </a:lnTo>
                    <a:lnTo>
                      <a:pt x="8" y="218"/>
                    </a:lnTo>
                    <a:lnTo>
                      <a:pt x="4" y="222"/>
                    </a:lnTo>
                    <a:lnTo>
                      <a:pt x="2" y="226"/>
                    </a:lnTo>
                    <a:lnTo>
                      <a:pt x="0" y="232"/>
                    </a:lnTo>
                    <a:lnTo>
                      <a:pt x="0" y="232"/>
                    </a:lnTo>
                    <a:lnTo>
                      <a:pt x="0" y="318"/>
                    </a:lnTo>
                    <a:lnTo>
                      <a:pt x="0" y="318"/>
                    </a:lnTo>
                    <a:lnTo>
                      <a:pt x="2" y="322"/>
                    </a:lnTo>
                    <a:lnTo>
                      <a:pt x="4" y="326"/>
                    </a:lnTo>
                    <a:lnTo>
                      <a:pt x="24" y="346"/>
                    </a:lnTo>
                    <a:lnTo>
                      <a:pt x="24" y="34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39" name="Freeform 58">
                <a:extLst>
                  <a:ext uri="{FF2B5EF4-FFF2-40B4-BE49-F238E27FC236}">
                    <a16:creationId xmlns:a16="http://schemas.microsoft.com/office/drawing/2014/main" id="{ACABEAD6-4A95-490D-8A81-9A7E6455E40F}"/>
                  </a:ext>
                </a:extLst>
              </p:cNvPr>
              <p:cNvSpPr>
                <a:spLocks/>
              </p:cNvSpPr>
              <p:nvPr/>
            </p:nvSpPr>
            <p:spPr bwMode="auto">
              <a:xfrm>
                <a:off x="5060366" y="2434067"/>
                <a:ext cx="250361" cy="367245"/>
              </a:xfrm>
              <a:custGeom>
                <a:avLst/>
                <a:gdLst/>
                <a:ahLst/>
                <a:cxnLst>
                  <a:cxn ang="0">
                    <a:pos x="126" y="252"/>
                  </a:cxn>
                  <a:cxn ang="0">
                    <a:pos x="132" y="242"/>
                  </a:cxn>
                  <a:cxn ang="0">
                    <a:pos x="134" y="236"/>
                  </a:cxn>
                  <a:cxn ang="0">
                    <a:pos x="138" y="228"/>
                  </a:cxn>
                  <a:cxn ang="0">
                    <a:pos x="140" y="222"/>
                  </a:cxn>
                  <a:cxn ang="0">
                    <a:pos x="142" y="210"/>
                  </a:cxn>
                  <a:cxn ang="0">
                    <a:pos x="142" y="200"/>
                  </a:cxn>
                  <a:cxn ang="0">
                    <a:pos x="144" y="194"/>
                  </a:cxn>
                  <a:cxn ang="0">
                    <a:pos x="148" y="186"/>
                  </a:cxn>
                  <a:cxn ang="0">
                    <a:pos x="160" y="178"/>
                  </a:cxn>
                  <a:cxn ang="0">
                    <a:pos x="174" y="168"/>
                  </a:cxn>
                  <a:cxn ang="0">
                    <a:pos x="152" y="144"/>
                  </a:cxn>
                  <a:cxn ang="0">
                    <a:pos x="150" y="140"/>
                  </a:cxn>
                  <a:cxn ang="0">
                    <a:pos x="150" y="54"/>
                  </a:cxn>
                  <a:cxn ang="0">
                    <a:pos x="154" y="44"/>
                  </a:cxn>
                  <a:cxn ang="0">
                    <a:pos x="164" y="34"/>
                  </a:cxn>
                  <a:cxn ang="0">
                    <a:pos x="170" y="22"/>
                  </a:cxn>
                  <a:cxn ang="0">
                    <a:pos x="158" y="20"/>
                  </a:cxn>
                  <a:cxn ang="0">
                    <a:pos x="150" y="16"/>
                  </a:cxn>
                  <a:cxn ang="0">
                    <a:pos x="140" y="18"/>
                  </a:cxn>
                  <a:cxn ang="0">
                    <a:pos x="134" y="22"/>
                  </a:cxn>
                  <a:cxn ang="0">
                    <a:pos x="134" y="28"/>
                  </a:cxn>
                  <a:cxn ang="0">
                    <a:pos x="110" y="30"/>
                  </a:cxn>
                  <a:cxn ang="0">
                    <a:pos x="96" y="28"/>
                  </a:cxn>
                  <a:cxn ang="0">
                    <a:pos x="82" y="22"/>
                  </a:cxn>
                  <a:cxn ang="0">
                    <a:pos x="72" y="12"/>
                  </a:cxn>
                  <a:cxn ang="0">
                    <a:pos x="56" y="4"/>
                  </a:cxn>
                  <a:cxn ang="0">
                    <a:pos x="42" y="0"/>
                  </a:cxn>
                  <a:cxn ang="0">
                    <a:pos x="32" y="8"/>
                  </a:cxn>
                  <a:cxn ang="0">
                    <a:pos x="26" y="4"/>
                  </a:cxn>
                  <a:cxn ang="0">
                    <a:pos x="18" y="4"/>
                  </a:cxn>
                  <a:cxn ang="0">
                    <a:pos x="0" y="16"/>
                  </a:cxn>
                  <a:cxn ang="0">
                    <a:pos x="6" y="24"/>
                  </a:cxn>
                  <a:cxn ang="0">
                    <a:pos x="8" y="34"/>
                  </a:cxn>
                  <a:cxn ang="0">
                    <a:pos x="12" y="42"/>
                  </a:cxn>
                  <a:cxn ang="0">
                    <a:pos x="20" y="44"/>
                  </a:cxn>
                  <a:cxn ang="0">
                    <a:pos x="20" y="50"/>
                  </a:cxn>
                  <a:cxn ang="0">
                    <a:pos x="20" y="52"/>
                  </a:cxn>
                  <a:cxn ang="0">
                    <a:pos x="24" y="62"/>
                  </a:cxn>
                  <a:cxn ang="0">
                    <a:pos x="26" y="74"/>
                  </a:cxn>
                  <a:cxn ang="0">
                    <a:pos x="26" y="78"/>
                  </a:cxn>
                  <a:cxn ang="0">
                    <a:pos x="24" y="94"/>
                  </a:cxn>
                  <a:cxn ang="0">
                    <a:pos x="20" y="100"/>
                  </a:cxn>
                  <a:cxn ang="0">
                    <a:pos x="16" y="102"/>
                  </a:cxn>
                  <a:cxn ang="0">
                    <a:pos x="4" y="120"/>
                  </a:cxn>
                  <a:cxn ang="0">
                    <a:pos x="8" y="122"/>
                  </a:cxn>
                  <a:cxn ang="0">
                    <a:pos x="6" y="128"/>
                  </a:cxn>
                  <a:cxn ang="0">
                    <a:pos x="4" y="132"/>
                  </a:cxn>
                  <a:cxn ang="0">
                    <a:pos x="8" y="134"/>
                  </a:cxn>
                  <a:cxn ang="0">
                    <a:pos x="10" y="132"/>
                  </a:cxn>
                  <a:cxn ang="0">
                    <a:pos x="16" y="130"/>
                  </a:cxn>
                  <a:cxn ang="0">
                    <a:pos x="20" y="132"/>
                  </a:cxn>
                  <a:cxn ang="0">
                    <a:pos x="20" y="134"/>
                  </a:cxn>
                  <a:cxn ang="0">
                    <a:pos x="14" y="136"/>
                  </a:cxn>
                  <a:cxn ang="0">
                    <a:pos x="10" y="142"/>
                  </a:cxn>
                  <a:cxn ang="0">
                    <a:pos x="12" y="146"/>
                  </a:cxn>
                  <a:cxn ang="0">
                    <a:pos x="12" y="150"/>
                  </a:cxn>
                  <a:cxn ang="0">
                    <a:pos x="80" y="196"/>
                  </a:cxn>
                  <a:cxn ang="0">
                    <a:pos x="84" y="198"/>
                  </a:cxn>
                  <a:cxn ang="0">
                    <a:pos x="86" y="210"/>
                  </a:cxn>
                  <a:cxn ang="0">
                    <a:pos x="88" y="220"/>
                  </a:cxn>
                  <a:cxn ang="0">
                    <a:pos x="92" y="224"/>
                  </a:cxn>
                  <a:cxn ang="0">
                    <a:pos x="126" y="252"/>
                  </a:cxn>
                </a:cxnLst>
                <a:rect l="0" t="0" r="r" b="b"/>
                <a:pathLst>
                  <a:path w="174" h="252">
                    <a:moveTo>
                      <a:pt x="126" y="252"/>
                    </a:moveTo>
                    <a:lnTo>
                      <a:pt x="126" y="252"/>
                    </a:lnTo>
                    <a:lnTo>
                      <a:pt x="130" y="250"/>
                    </a:lnTo>
                    <a:lnTo>
                      <a:pt x="132" y="242"/>
                    </a:lnTo>
                    <a:lnTo>
                      <a:pt x="132" y="242"/>
                    </a:lnTo>
                    <a:lnTo>
                      <a:pt x="134" y="236"/>
                    </a:lnTo>
                    <a:lnTo>
                      <a:pt x="136" y="232"/>
                    </a:lnTo>
                    <a:lnTo>
                      <a:pt x="138" y="228"/>
                    </a:lnTo>
                    <a:lnTo>
                      <a:pt x="140" y="222"/>
                    </a:lnTo>
                    <a:lnTo>
                      <a:pt x="140" y="222"/>
                    </a:lnTo>
                    <a:lnTo>
                      <a:pt x="140" y="214"/>
                    </a:lnTo>
                    <a:lnTo>
                      <a:pt x="142" y="210"/>
                    </a:lnTo>
                    <a:lnTo>
                      <a:pt x="142" y="208"/>
                    </a:lnTo>
                    <a:lnTo>
                      <a:pt x="142" y="200"/>
                    </a:lnTo>
                    <a:lnTo>
                      <a:pt x="142" y="200"/>
                    </a:lnTo>
                    <a:lnTo>
                      <a:pt x="144" y="194"/>
                    </a:lnTo>
                    <a:lnTo>
                      <a:pt x="144" y="190"/>
                    </a:lnTo>
                    <a:lnTo>
                      <a:pt x="148" y="186"/>
                    </a:lnTo>
                    <a:lnTo>
                      <a:pt x="150" y="184"/>
                    </a:lnTo>
                    <a:lnTo>
                      <a:pt x="160" y="178"/>
                    </a:lnTo>
                    <a:lnTo>
                      <a:pt x="174" y="168"/>
                    </a:lnTo>
                    <a:lnTo>
                      <a:pt x="174" y="168"/>
                    </a:lnTo>
                    <a:lnTo>
                      <a:pt x="154" y="148"/>
                    </a:lnTo>
                    <a:lnTo>
                      <a:pt x="152" y="144"/>
                    </a:lnTo>
                    <a:lnTo>
                      <a:pt x="150" y="140"/>
                    </a:lnTo>
                    <a:lnTo>
                      <a:pt x="150" y="140"/>
                    </a:lnTo>
                    <a:lnTo>
                      <a:pt x="150" y="54"/>
                    </a:lnTo>
                    <a:lnTo>
                      <a:pt x="150" y="54"/>
                    </a:lnTo>
                    <a:lnTo>
                      <a:pt x="152" y="48"/>
                    </a:lnTo>
                    <a:lnTo>
                      <a:pt x="154" y="44"/>
                    </a:lnTo>
                    <a:lnTo>
                      <a:pt x="158" y="40"/>
                    </a:lnTo>
                    <a:lnTo>
                      <a:pt x="164" y="34"/>
                    </a:lnTo>
                    <a:lnTo>
                      <a:pt x="168" y="28"/>
                    </a:lnTo>
                    <a:lnTo>
                      <a:pt x="170" y="22"/>
                    </a:lnTo>
                    <a:lnTo>
                      <a:pt x="170" y="22"/>
                    </a:lnTo>
                    <a:lnTo>
                      <a:pt x="158" y="20"/>
                    </a:lnTo>
                    <a:lnTo>
                      <a:pt x="154" y="18"/>
                    </a:lnTo>
                    <a:lnTo>
                      <a:pt x="150" y="16"/>
                    </a:lnTo>
                    <a:lnTo>
                      <a:pt x="140" y="18"/>
                    </a:lnTo>
                    <a:lnTo>
                      <a:pt x="140" y="18"/>
                    </a:lnTo>
                    <a:lnTo>
                      <a:pt x="136" y="20"/>
                    </a:lnTo>
                    <a:lnTo>
                      <a:pt x="134" y="22"/>
                    </a:lnTo>
                    <a:lnTo>
                      <a:pt x="134" y="26"/>
                    </a:lnTo>
                    <a:lnTo>
                      <a:pt x="134" y="28"/>
                    </a:lnTo>
                    <a:lnTo>
                      <a:pt x="130" y="28"/>
                    </a:lnTo>
                    <a:lnTo>
                      <a:pt x="110" y="30"/>
                    </a:lnTo>
                    <a:lnTo>
                      <a:pt x="110" y="30"/>
                    </a:lnTo>
                    <a:lnTo>
                      <a:pt x="96" y="28"/>
                    </a:lnTo>
                    <a:lnTo>
                      <a:pt x="88" y="26"/>
                    </a:lnTo>
                    <a:lnTo>
                      <a:pt x="82" y="22"/>
                    </a:lnTo>
                    <a:lnTo>
                      <a:pt x="76" y="16"/>
                    </a:lnTo>
                    <a:lnTo>
                      <a:pt x="72" y="12"/>
                    </a:lnTo>
                    <a:lnTo>
                      <a:pt x="66" y="6"/>
                    </a:lnTo>
                    <a:lnTo>
                      <a:pt x="56" y="4"/>
                    </a:lnTo>
                    <a:lnTo>
                      <a:pt x="42" y="0"/>
                    </a:lnTo>
                    <a:lnTo>
                      <a:pt x="42" y="0"/>
                    </a:lnTo>
                    <a:lnTo>
                      <a:pt x="36" y="6"/>
                    </a:lnTo>
                    <a:lnTo>
                      <a:pt x="32" y="8"/>
                    </a:lnTo>
                    <a:lnTo>
                      <a:pt x="28" y="6"/>
                    </a:lnTo>
                    <a:lnTo>
                      <a:pt x="26" y="4"/>
                    </a:lnTo>
                    <a:lnTo>
                      <a:pt x="22" y="4"/>
                    </a:lnTo>
                    <a:lnTo>
                      <a:pt x="18" y="4"/>
                    </a:lnTo>
                    <a:lnTo>
                      <a:pt x="10" y="8"/>
                    </a:lnTo>
                    <a:lnTo>
                      <a:pt x="0" y="16"/>
                    </a:lnTo>
                    <a:lnTo>
                      <a:pt x="0" y="16"/>
                    </a:lnTo>
                    <a:lnTo>
                      <a:pt x="6" y="24"/>
                    </a:lnTo>
                    <a:lnTo>
                      <a:pt x="8" y="30"/>
                    </a:lnTo>
                    <a:lnTo>
                      <a:pt x="8" y="34"/>
                    </a:lnTo>
                    <a:lnTo>
                      <a:pt x="12" y="42"/>
                    </a:lnTo>
                    <a:lnTo>
                      <a:pt x="12" y="42"/>
                    </a:lnTo>
                    <a:lnTo>
                      <a:pt x="18" y="44"/>
                    </a:lnTo>
                    <a:lnTo>
                      <a:pt x="20" y="44"/>
                    </a:lnTo>
                    <a:lnTo>
                      <a:pt x="20" y="46"/>
                    </a:lnTo>
                    <a:lnTo>
                      <a:pt x="20" y="50"/>
                    </a:lnTo>
                    <a:lnTo>
                      <a:pt x="20" y="50"/>
                    </a:lnTo>
                    <a:lnTo>
                      <a:pt x="20" y="52"/>
                    </a:lnTo>
                    <a:lnTo>
                      <a:pt x="20" y="56"/>
                    </a:lnTo>
                    <a:lnTo>
                      <a:pt x="24" y="62"/>
                    </a:lnTo>
                    <a:lnTo>
                      <a:pt x="26" y="70"/>
                    </a:lnTo>
                    <a:lnTo>
                      <a:pt x="26" y="74"/>
                    </a:lnTo>
                    <a:lnTo>
                      <a:pt x="26" y="78"/>
                    </a:lnTo>
                    <a:lnTo>
                      <a:pt x="26" y="78"/>
                    </a:lnTo>
                    <a:lnTo>
                      <a:pt x="22" y="88"/>
                    </a:lnTo>
                    <a:lnTo>
                      <a:pt x="24" y="94"/>
                    </a:lnTo>
                    <a:lnTo>
                      <a:pt x="24" y="98"/>
                    </a:lnTo>
                    <a:lnTo>
                      <a:pt x="20" y="100"/>
                    </a:lnTo>
                    <a:lnTo>
                      <a:pt x="20" y="100"/>
                    </a:lnTo>
                    <a:lnTo>
                      <a:pt x="16" y="102"/>
                    </a:lnTo>
                    <a:lnTo>
                      <a:pt x="14" y="104"/>
                    </a:lnTo>
                    <a:lnTo>
                      <a:pt x="4" y="120"/>
                    </a:lnTo>
                    <a:lnTo>
                      <a:pt x="4" y="120"/>
                    </a:lnTo>
                    <a:lnTo>
                      <a:pt x="8" y="122"/>
                    </a:lnTo>
                    <a:lnTo>
                      <a:pt x="8" y="124"/>
                    </a:lnTo>
                    <a:lnTo>
                      <a:pt x="6" y="128"/>
                    </a:lnTo>
                    <a:lnTo>
                      <a:pt x="6" y="128"/>
                    </a:lnTo>
                    <a:lnTo>
                      <a:pt x="4" y="132"/>
                    </a:lnTo>
                    <a:lnTo>
                      <a:pt x="6" y="134"/>
                    </a:lnTo>
                    <a:lnTo>
                      <a:pt x="8" y="134"/>
                    </a:lnTo>
                    <a:lnTo>
                      <a:pt x="10" y="132"/>
                    </a:lnTo>
                    <a:lnTo>
                      <a:pt x="10" y="132"/>
                    </a:lnTo>
                    <a:lnTo>
                      <a:pt x="12" y="130"/>
                    </a:lnTo>
                    <a:lnTo>
                      <a:pt x="16" y="130"/>
                    </a:lnTo>
                    <a:lnTo>
                      <a:pt x="18" y="130"/>
                    </a:lnTo>
                    <a:lnTo>
                      <a:pt x="20" y="132"/>
                    </a:lnTo>
                    <a:lnTo>
                      <a:pt x="20" y="132"/>
                    </a:lnTo>
                    <a:lnTo>
                      <a:pt x="20" y="134"/>
                    </a:lnTo>
                    <a:lnTo>
                      <a:pt x="18" y="134"/>
                    </a:lnTo>
                    <a:lnTo>
                      <a:pt x="14" y="136"/>
                    </a:lnTo>
                    <a:lnTo>
                      <a:pt x="10" y="142"/>
                    </a:lnTo>
                    <a:lnTo>
                      <a:pt x="10" y="142"/>
                    </a:lnTo>
                    <a:lnTo>
                      <a:pt x="10" y="144"/>
                    </a:lnTo>
                    <a:lnTo>
                      <a:pt x="12" y="146"/>
                    </a:lnTo>
                    <a:lnTo>
                      <a:pt x="12" y="146"/>
                    </a:lnTo>
                    <a:lnTo>
                      <a:pt x="12" y="150"/>
                    </a:lnTo>
                    <a:lnTo>
                      <a:pt x="12" y="150"/>
                    </a:lnTo>
                    <a:lnTo>
                      <a:pt x="80" y="196"/>
                    </a:lnTo>
                    <a:lnTo>
                      <a:pt x="80" y="196"/>
                    </a:lnTo>
                    <a:lnTo>
                      <a:pt x="84" y="198"/>
                    </a:lnTo>
                    <a:lnTo>
                      <a:pt x="86" y="202"/>
                    </a:lnTo>
                    <a:lnTo>
                      <a:pt x="86" y="210"/>
                    </a:lnTo>
                    <a:lnTo>
                      <a:pt x="86" y="216"/>
                    </a:lnTo>
                    <a:lnTo>
                      <a:pt x="88" y="220"/>
                    </a:lnTo>
                    <a:lnTo>
                      <a:pt x="92" y="224"/>
                    </a:lnTo>
                    <a:lnTo>
                      <a:pt x="92" y="224"/>
                    </a:lnTo>
                    <a:lnTo>
                      <a:pt x="110" y="238"/>
                    </a:lnTo>
                    <a:lnTo>
                      <a:pt x="126" y="252"/>
                    </a:lnTo>
                    <a:lnTo>
                      <a:pt x="126" y="25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40" name="Freeform 59">
                <a:extLst>
                  <a:ext uri="{FF2B5EF4-FFF2-40B4-BE49-F238E27FC236}">
                    <a16:creationId xmlns:a16="http://schemas.microsoft.com/office/drawing/2014/main" id="{A18598FD-8623-4640-A011-9B7B90DE16A5}"/>
                  </a:ext>
                </a:extLst>
              </p:cNvPr>
              <p:cNvSpPr>
                <a:spLocks/>
              </p:cNvSpPr>
              <p:nvPr/>
            </p:nvSpPr>
            <p:spPr bwMode="auto">
              <a:xfrm>
                <a:off x="4939500" y="2643922"/>
                <a:ext cx="316549" cy="416794"/>
              </a:xfrm>
              <a:custGeom>
                <a:avLst/>
                <a:gdLst/>
                <a:ahLst/>
                <a:cxnLst>
                  <a:cxn ang="0">
                    <a:pos x="50" y="20"/>
                  </a:cxn>
                  <a:cxn ang="0">
                    <a:pos x="42" y="42"/>
                  </a:cxn>
                  <a:cxn ang="0">
                    <a:pos x="42" y="48"/>
                  </a:cxn>
                  <a:cxn ang="0">
                    <a:pos x="48" y="54"/>
                  </a:cxn>
                  <a:cxn ang="0">
                    <a:pos x="56" y="50"/>
                  </a:cxn>
                  <a:cxn ang="0">
                    <a:pos x="70" y="52"/>
                  </a:cxn>
                  <a:cxn ang="0">
                    <a:pos x="82" y="44"/>
                  </a:cxn>
                  <a:cxn ang="0">
                    <a:pos x="84" y="38"/>
                  </a:cxn>
                  <a:cxn ang="0">
                    <a:pos x="82" y="30"/>
                  </a:cxn>
                  <a:cxn ang="0">
                    <a:pos x="84" y="24"/>
                  </a:cxn>
                  <a:cxn ang="0">
                    <a:pos x="96" y="10"/>
                  </a:cxn>
                  <a:cxn ang="0">
                    <a:pos x="164" y="52"/>
                  </a:cxn>
                  <a:cxn ang="0">
                    <a:pos x="170" y="72"/>
                  </a:cxn>
                  <a:cxn ang="0">
                    <a:pos x="194" y="94"/>
                  </a:cxn>
                  <a:cxn ang="0">
                    <a:pos x="206" y="120"/>
                  </a:cxn>
                  <a:cxn ang="0">
                    <a:pos x="194" y="148"/>
                  </a:cxn>
                  <a:cxn ang="0">
                    <a:pos x="204" y="166"/>
                  </a:cxn>
                  <a:cxn ang="0">
                    <a:pos x="208" y="180"/>
                  </a:cxn>
                  <a:cxn ang="0">
                    <a:pos x="202" y="198"/>
                  </a:cxn>
                  <a:cxn ang="0">
                    <a:pos x="202" y="214"/>
                  </a:cxn>
                  <a:cxn ang="0">
                    <a:pos x="210" y="236"/>
                  </a:cxn>
                  <a:cxn ang="0">
                    <a:pos x="220" y="256"/>
                  </a:cxn>
                  <a:cxn ang="0">
                    <a:pos x="194" y="270"/>
                  </a:cxn>
                  <a:cxn ang="0">
                    <a:pos x="176" y="270"/>
                  </a:cxn>
                  <a:cxn ang="0">
                    <a:pos x="172" y="276"/>
                  </a:cxn>
                  <a:cxn ang="0">
                    <a:pos x="156" y="282"/>
                  </a:cxn>
                  <a:cxn ang="0">
                    <a:pos x="146" y="284"/>
                  </a:cxn>
                  <a:cxn ang="0">
                    <a:pos x="130" y="282"/>
                  </a:cxn>
                  <a:cxn ang="0">
                    <a:pos x="114" y="282"/>
                  </a:cxn>
                  <a:cxn ang="0">
                    <a:pos x="102" y="278"/>
                  </a:cxn>
                  <a:cxn ang="0">
                    <a:pos x="102" y="258"/>
                  </a:cxn>
                  <a:cxn ang="0">
                    <a:pos x="98" y="248"/>
                  </a:cxn>
                  <a:cxn ang="0">
                    <a:pos x="88" y="234"/>
                  </a:cxn>
                  <a:cxn ang="0">
                    <a:pos x="70" y="230"/>
                  </a:cxn>
                  <a:cxn ang="0">
                    <a:pos x="26" y="208"/>
                  </a:cxn>
                  <a:cxn ang="0">
                    <a:pos x="22" y="190"/>
                  </a:cxn>
                  <a:cxn ang="0">
                    <a:pos x="18" y="176"/>
                  </a:cxn>
                  <a:cxn ang="0">
                    <a:pos x="6" y="156"/>
                  </a:cxn>
                  <a:cxn ang="0">
                    <a:pos x="10" y="148"/>
                  </a:cxn>
                  <a:cxn ang="0">
                    <a:pos x="4" y="132"/>
                  </a:cxn>
                  <a:cxn ang="0">
                    <a:pos x="2" y="100"/>
                  </a:cxn>
                  <a:cxn ang="0">
                    <a:pos x="18" y="76"/>
                  </a:cxn>
                  <a:cxn ang="0">
                    <a:pos x="22" y="64"/>
                  </a:cxn>
                  <a:cxn ang="0">
                    <a:pos x="22" y="54"/>
                  </a:cxn>
                  <a:cxn ang="0">
                    <a:pos x="10" y="48"/>
                  </a:cxn>
                  <a:cxn ang="0">
                    <a:pos x="22" y="44"/>
                  </a:cxn>
                  <a:cxn ang="0">
                    <a:pos x="30" y="32"/>
                  </a:cxn>
                  <a:cxn ang="0">
                    <a:pos x="28" y="8"/>
                  </a:cxn>
                  <a:cxn ang="0">
                    <a:pos x="40" y="4"/>
                  </a:cxn>
                </a:cxnLst>
                <a:rect l="0" t="0" r="r" b="b"/>
                <a:pathLst>
                  <a:path w="220" h="286">
                    <a:moveTo>
                      <a:pt x="48" y="0"/>
                    </a:moveTo>
                    <a:lnTo>
                      <a:pt x="48" y="0"/>
                    </a:lnTo>
                    <a:lnTo>
                      <a:pt x="50" y="10"/>
                    </a:lnTo>
                    <a:lnTo>
                      <a:pt x="50" y="20"/>
                    </a:lnTo>
                    <a:lnTo>
                      <a:pt x="46" y="30"/>
                    </a:lnTo>
                    <a:lnTo>
                      <a:pt x="44" y="38"/>
                    </a:lnTo>
                    <a:lnTo>
                      <a:pt x="44" y="38"/>
                    </a:lnTo>
                    <a:lnTo>
                      <a:pt x="42" y="42"/>
                    </a:lnTo>
                    <a:lnTo>
                      <a:pt x="42" y="44"/>
                    </a:lnTo>
                    <a:lnTo>
                      <a:pt x="44" y="44"/>
                    </a:lnTo>
                    <a:lnTo>
                      <a:pt x="42" y="48"/>
                    </a:lnTo>
                    <a:lnTo>
                      <a:pt x="42" y="48"/>
                    </a:lnTo>
                    <a:lnTo>
                      <a:pt x="42" y="50"/>
                    </a:lnTo>
                    <a:lnTo>
                      <a:pt x="44" y="50"/>
                    </a:lnTo>
                    <a:lnTo>
                      <a:pt x="46" y="52"/>
                    </a:lnTo>
                    <a:lnTo>
                      <a:pt x="48" y="54"/>
                    </a:lnTo>
                    <a:lnTo>
                      <a:pt x="48" y="54"/>
                    </a:lnTo>
                    <a:lnTo>
                      <a:pt x="50" y="50"/>
                    </a:lnTo>
                    <a:lnTo>
                      <a:pt x="56" y="50"/>
                    </a:lnTo>
                    <a:lnTo>
                      <a:pt x="56" y="50"/>
                    </a:lnTo>
                    <a:lnTo>
                      <a:pt x="60" y="50"/>
                    </a:lnTo>
                    <a:lnTo>
                      <a:pt x="62" y="52"/>
                    </a:lnTo>
                    <a:lnTo>
                      <a:pt x="64" y="54"/>
                    </a:lnTo>
                    <a:lnTo>
                      <a:pt x="70" y="52"/>
                    </a:lnTo>
                    <a:lnTo>
                      <a:pt x="70" y="52"/>
                    </a:lnTo>
                    <a:lnTo>
                      <a:pt x="80" y="48"/>
                    </a:lnTo>
                    <a:lnTo>
                      <a:pt x="82" y="48"/>
                    </a:lnTo>
                    <a:lnTo>
                      <a:pt x="82" y="44"/>
                    </a:lnTo>
                    <a:lnTo>
                      <a:pt x="82" y="44"/>
                    </a:lnTo>
                    <a:lnTo>
                      <a:pt x="82" y="40"/>
                    </a:lnTo>
                    <a:lnTo>
                      <a:pt x="84" y="38"/>
                    </a:lnTo>
                    <a:lnTo>
                      <a:pt x="84" y="38"/>
                    </a:lnTo>
                    <a:lnTo>
                      <a:pt x="82" y="36"/>
                    </a:lnTo>
                    <a:lnTo>
                      <a:pt x="82" y="36"/>
                    </a:lnTo>
                    <a:lnTo>
                      <a:pt x="80" y="34"/>
                    </a:lnTo>
                    <a:lnTo>
                      <a:pt x="82" y="30"/>
                    </a:lnTo>
                    <a:lnTo>
                      <a:pt x="84" y="28"/>
                    </a:lnTo>
                    <a:lnTo>
                      <a:pt x="84" y="26"/>
                    </a:lnTo>
                    <a:lnTo>
                      <a:pt x="84" y="26"/>
                    </a:lnTo>
                    <a:lnTo>
                      <a:pt x="84" y="24"/>
                    </a:lnTo>
                    <a:lnTo>
                      <a:pt x="86" y="22"/>
                    </a:lnTo>
                    <a:lnTo>
                      <a:pt x="90" y="18"/>
                    </a:lnTo>
                    <a:lnTo>
                      <a:pt x="94" y="14"/>
                    </a:lnTo>
                    <a:lnTo>
                      <a:pt x="96" y="10"/>
                    </a:lnTo>
                    <a:lnTo>
                      <a:pt x="96" y="6"/>
                    </a:lnTo>
                    <a:lnTo>
                      <a:pt x="96" y="6"/>
                    </a:lnTo>
                    <a:lnTo>
                      <a:pt x="164" y="52"/>
                    </a:lnTo>
                    <a:lnTo>
                      <a:pt x="164" y="52"/>
                    </a:lnTo>
                    <a:lnTo>
                      <a:pt x="168" y="54"/>
                    </a:lnTo>
                    <a:lnTo>
                      <a:pt x="170" y="58"/>
                    </a:lnTo>
                    <a:lnTo>
                      <a:pt x="170" y="66"/>
                    </a:lnTo>
                    <a:lnTo>
                      <a:pt x="170" y="72"/>
                    </a:lnTo>
                    <a:lnTo>
                      <a:pt x="172" y="76"/>
                    </a:lnTo>
                    <a:lnTo>
                      <a:pt x="176" y="80"/>
                    </a:lnTo>
                    <a:lnTo>
                      <a:pt x="176" y="80"/>
                    </a:lnTo>
                    <a:lnTo>
                      <a:pt x="194" y="94"/>
                    </a:lnTo>
                    <a:lnTo>
                      <a:pt x="210" y="108"/>
                    </a:lnTo>
                    <a:lnTo>
                      <a:pt x="210" y="108"/>
                    </a:lnTo>
                    <a:lnTo>
                      <a:pt x="206" y="114"/>
                    </a:lnTo>
                    <a:lnTo>
                      <a:pt x="206" y="120"/>
                    </a:lnTo>
                    <a:lnTo>
                      <a:pt x="204" y="128"/>
                    </a:lnTo>
                    <a:lnTo>
                      <a:pt x="196" y="140"/>
                    </a:lnTo>
                    <a:lnTo>
                      <a:pt x="196" y="140"/>
                    </a:lnTo>
                    <a:lnTo>
                      <a:pt x="194" y="148"/>
                    </a:lnTo>
                    <a:lnTo>
                      <a:pt x="194" y="154"/>
                    </a:lnTo>
                    <a:lnTo>
                      <a:pt x="196" y="158"/>
                    </a:lnTo>
                    <a:lnTo>
                      <a:pt x="200" y="162"/>
                    </a:lnTo>
                    <a:lnTo>
                      <a:pt x="204" y="166"/>
                    </a:lnTo>
                    <a:lnTo>
                      <a:pt x="208" y="170"/>
                    </a:lnTo>
                    <a:lnTo>
                      <a:pt x="210" y="174"/>
                    </a:lnTo>
                    <a:lnTo>
                      <a:pt x="208" y="180"/>
                    </a:lnTo>
                    <a:lnTo>
                      <a:pt x="208" y="180"/>
                    </a:lnTo>
                    <a:lnTo>
                      <a:pt x="206" y="186"/>
                    </a:lnTo>
                    <a:lnTo>
                      <a:pt x="206" y="188"/>
                    </a:lnTo>
                    <a:lnTo>
                      <a:pt x="206" y="190"/>
                    </a:lnTo>
                    <a:lnTo>
                      <a:pt x="202" y="198"/>
                    </a:lnTo>
                    <a:lnTo>
                      <a:pt x="202" y="198"/>
                    </a:lnTo>
                    <a:lnTo>
                      <a:pt x="200" y="202"/>
                    </a:lnTo>
                    <a:lnTo>
                      <a:pt x="200" y="206"/>
                    </a:lnTo>
                    <a:lnTo>
                      <a:pt x="202" y="214"/>
                    </a:lnTo>
                    <a:lnTo>
                      <a:pt x="208" y="222"/>
                    </a:lnTo>
                    <a:lnTo>
                      <a:pt x="210" y="228"/>
                    </a:lnTo>
                    <a:lnTo>
                      <a:pt x="210" y="236"/>
                    </a:lnTo>
                    <a:lnTo>
                      <a:pt x="210" y="236"/>
                    </a:lnTo>
                    <a:lnTo>
                      <a:pt x="210" y="242"/>
                    </a:lnTo>
                    <a:lnTo>
                      <a:pt x="212" y="246"/>
                    </a:lnTo>
                    <a:lnTo>
                      <a:pt x="220" y="256"/>
                    </a:lnTo>
                    <a:lnTo>
                      <a:pt x="220" y="256"/>
                    </a:lnTo>
                    <a:lnTo>
                      <a:pt x="218" y="260"/>
                    </a:lnTo>
                    <a:lnTo>
                      <a:pt x="214" y="264"/>
                    </a:lnTo>
                    <a:lnTo>
                      <a:pt x="204" y="268"/>
                    </a:lnTo>
                    <a:lnTo>
                      <a:pt x="194" y="270"/>
                    </a:lnTo>
                    <a:lnTo>
                      <a:pt x="188" y="270"/>
                    </a:lnTo>
                    <a:lnTo>
                      <a:pt x="188" y="270"/>
                    </a:lnTo>
                    <a:lnTo>
                      <a:pt x="182" y="270"/>
                    </a:lnTo>
                    <a:lnTo>
                      <a:pt x="176" y="270"/>
                    </a:lnTo>
                    <a:lnTo>
                      <a:pt x="170" y="272"/>
                    </a:lnTo>
                    <a:lnTo>
                      <a:pt x="170" y="274"/>
                    </a:lnTo>
                    <a:lnTo>
                      <a:pt x="172" y="276"/>
                    </a:lnTo>
                    <a:lnTo>
                      <a:pt x="172" y="276"/>
                    </a:lnTo>
                    <a:lnTo>
                      <a:pt x="170" y="278"/>
                    </a:lnTo>
                    <a:lnTo>
                      <a:pt x="166" y="280"/>
                    </a:lnTo>
                    <a:lnTo>
                      <a:pt x="160" y="282"/>
                    </a:lnTo>
                    <a:lnTo>
                      <a:pt x="156" y="282"/>
                    </a:lnTo>
                    <a:lnTo>
                      <a:pt x="156" y="282"/>
                    </a:lnTo>
                    <a:lnTo>
                      <a:pt x="152" y="280"/>
                    </a:lnTo>
                    <a:lnTo>
                      <a:pt x="148" y="280"/>
                    </a:lnTo>
                    <a:lnTo>
                      <a:pt x="146" y="284"/>
                    </a:lnTo>
                    <a:lnTo>
                      <a:pt x="144" y="286"/>
                    </a:lnTo>
                    <a:lnTo>
                      <a:pt x="140" y="286"/>
                    </a:lnTo>
                    <a:lnTo>
                      <a:pt x="136" y="284"/>
                    </a:lnTo>
                    <a:lnTo>
                      <a:pt x="130" y="282"/>
                    </a:lnTo>
                    <a:lnTo>
                      <a:pt x="130" y="282"/>
                    </a:lnTo>
                    <a:lnTo>
                      <a:pt x="122" y="278"/>
                    </a:lnTo>
                    <a:lnTo>
                      <a:pt x="118" y="278"/>
                    </a:lnTo>
                    <a:lnTo>
                      <a:pt x="114" y="282"/>
                    </a:lnTo>
                    <a:lnTo>
                      <a:pt x="104" y="284"/>
                    </a:lnTo>
                    <a:lnTo>
                      <a:pt x="104" y="284"/>
                    </a:lnTo>
                    <a:lnTo>
                      <a:pt x="104" y="278"/>
                    </a:lnTo>
                    <a:lnTo>
                      <a:pt x="102" y="278"/>
                    </a:lnTo>
                    <a:lnTo>
                      <a:pt x="100" y="274"/>
                    </a:lnTo>
                    <a:lnTo>
                      <a:pt x="100" y="266"/>
                    </a:lnTo>
                    <a:lnTo>
                      <a:pt x="100" y="266"/>
                    </a:lnTo>
                    <a:lnTo>
                      <a:pt x="102" y="258"/>
                    </a:lnTo>
                    <a:lnTo>
                      <a:pt x="100" y="256"/>
                    </a:lnTo>
                    <a:lnTo>
                      <a:pt x="98" y="254"/>
                    </a:lnTo>
                    <a:lnTo>
                      <a:pt x="98" y="248"/>
                    </a:lnTo>
                    <a:lnTo>
                      <a:pt x="98" y="248"/>
                    </a:lnTo>
                    <a:lnTo>
                      <a:pt x="96" y="240"/>
                    </a:lnTo>
                    <a:lnTo>
                      <a:pt x="92" y="236"/>
                    </a:lnTo>
                    <a:lnTo>
                      <a:pt x="90" y="234"/>
                    </a:lnTo>
                    <a:lnTo>
                      <a:pt x="88" y="234"/>
                    </a:lnTo>
                    <a:lnTo>
                      <a:pt x="86" y="236"/>
                    </a:lnTo>
                    <a:lnTo>
                      <a:pt x="86" y="236"/>
                    </a:lnTo>
                    <a:lnTo>
                      <a:pt x="70" y="230"/>
                    </a:lnTo>
                    <a:lnTo>
                      <a:pt x="70" y="230"/>
                    </a:lnTo>
                    <a:lnTo>
                      <a:pt x="52" y="224"/>
                    </a:lnTo>
                    <a:lnTo>
                      <a:pt x="44" y="218"/>
                    </a:lnTo>
                    <a:lnTo>
                      <a:pt x="36" y="212"/>
                    </a:lnTo>
                    <a:lnTo>
                      <a:pt x="26" y="208"/>
                    </a:lnTo>
                    <a:lnTo>
                      <a:pt x="26" y="208"/>
                    </a:lnTo>
                    <a:lnTo>
                      <a:pt x="26" y="204"/>
                    </a:lnTo>
                    <a:lnTo>
                      <a:pt x="26" y="198"/>
                    </a:lnTo>
                    <a:lnTo>
                      <a:pt x="22" y="190"/>
                    </a:lnTo>
                    <a:lnTo>
                      <a:pt x="18" y="182"/>
                    </a:lnTo>
                    <a:lnTo>
                      <a:pt x="18" y="178"/>
                    </a:lnTo>
                    <a:lnTo>
                      <a:pt x="18" y="176"/>
                    </a:lnTo>
                    <a:lnTo>
                      <a:pt x="18" y="176"/>
                    </a:lnTo>
                    <a:lnTo>
                      <a:pt x="18" y="172"/>
                    </a:lnTo>
                    <a:lnTo>
                      <a:pt x="18" y="170"/>
                    </a:lnTo>
                    <a:lnTo>
                      <a:pt x="10" y="162"/>
                    </a:lnTo>
                    <a:lnTo>
                      <a:pt x="6" y="156"/>
                    </a:lnTo>
                    <a:lnTo>
                      <a:pt x="6" y="154"/>
                    </a:lnTo>
                    <a:lnTo>
                      <a:pt x="8" y="150"/>
                    </a:lnTo>
                    <a:lnTo>
                      <a:pt x="8" y="150"/>
                    </a:lnTo>
                    <a:lnTo>
                      <a:pt x="10" y="148"/>
                    </a:lnTo>
                    <a:lnTo>
                      <a:pt x="8" y="144"/>
                    </a:lnTo>
                    <a:lnTo>
                      <a:pt x="6" y="138"/>
                    </a:lnTo>
                    <a:lnTo>
                      <a:pt x="4" y="132"/>
                    </a:lnTo>
                    <a:lnTo>
                      <a:pt x="4" y="132"/>
                    </a:lnTo>
                    <a:lnTo>
                      <a:pt x="4" y="124"/>
                    </a:lnTo>
                    <a:lnTo>
                      <a:pt x="2" y="116"/>
                    </a:lnTo>
                    <a:lnTo>
                      <a:pt x="0" y="110"/>
                    </a:lnTo>
                    <a:lnTo>
                      <a:pt x="2" y="100"/>
                    </a:lnTo>
                    <a:lnTo>
                      <a:pt x="2" y="100"/>
                    </a:lnTo>
                    <a:lnTo>
                      <a:pt x="10" y="90"/>
                    </a:lnTo>
                    <a:lnTo>
                      <a:pt x="16" y="82"/>
                    </a:lnTo>
                    <a:lnTo>
                      <a:pt x="18" y="76"/>
                    </a:lnTo>
                    <a:lnTo>
                      <a:pt x="20" y="70"/>
                    </a:lnTo>
                    <a:lnTo>
                      <a:pt x="20" y="70"/>
                    </a:lnTo>
                    <a:lnTo>
                      <a:pt x="20" y="66"/>
                    </a:lnTo>
                    <a:lnTo>
                      <a:pt x="22" y="64"/>
                    </a:lnTo>
                    <a:lnTo>
                      <a:pt x="24" y="60"/>
                    </a:lnTo>
                    <a:lnTo>
                      <a:pt x="24" y="54"/>
                    </a:lnTo>
                    <a:lnTo>
                      <a:pt x="24" y="54"/>
                    </a:lnTo>
                    <a:lnTo>
                      <a:pt x="22" y="54"/>
                    </a:lnTo>
                    <a:lnTo>
                      <a:pt x="20" y="52"/>
                    </a:lnTo>
                    <a:lnTo>
                      <a:pt x="14" y="52"/>
                    </a:lnTo>
                    <a:lnTo>
                      <a:pt x="12" y="50"/>
                    </a:lnTo>
                    <a:lnTo>
                      <a:pt x="10" y="48"/>
                    </a:lnTo>
                    <a:lnTo>
                      <a:pt x="10" y="46"/>
                    </a:lnTo>
                    <a:lnTo>
                      <a:pt x="14" y="42"/>
                    </a:lnTo>
                    <a:lnTo>
                      <a:pt x="14" y="42"/>
                    </a:lnTo>
                    <a:lnTo>
                      <a:pt x="22" y="44"/>
                    </a:lnTo>
                    <a:lnTo>
                      <a:pt x="26" y="42"/>
                    </a:lnTo>
                    <a:lnTo>
                      <a:pt x="28" y="38"/>
                    </a:lnTo>
                    <a:lnTo>
                      <a:pt x="30" y="32"/>
                    </a:lnTo>
                    <a:lnTo>
                      <a:pt x="30" y="32"/>
                    </a:lnTo>
                    <a:lnTo>
                      <a:pt x="32" y="26"/>
                    </a:lnTo>
                    <a:lnTo>
                      <a:pt x="32" y="22"/>
                    </a:lnTo>
                    <a:lnTo>
                      <a:pt x="28" y="16"/>
                    </a:lnTo>
                    <a:lnTo>
                      <a:pt x="28" y="8"/>
                    </a:lnTo>
                    <a:lnTo>
                      <a:pt x="28" y="4"/>
                    </a:lnTo>
                    <a:lnTo>
                      <a:pt x="30" y="0"/>
                    </a:lnTo>
                    <a:lnTo>
                      <a:pt x="30" y="0"/>
                    </a:lnTo>
                    <a:lnTo>
                      <a:pt x="40" y="4"/>
                    </a:lnTo>
                    <a:lnTo>
                      <a:pt x="44" y="2"/>
                    </a:lnTo>
                    <a:lnTo>
                      <a:pt x="48" y="0"/>
                    </a:lnTo>
                    <a:lnTo>
                      <a:pt x="48" y="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41" name="Freeform 60">
                <a:extLst>
                  <a:ext uri="{FF2B5EF4-FFF2-40B4-BE49-F238E27FC236}">
                    <a16:creationId xmlns:a16="http://schemas.microsoft.com/office/drawing/2014/main" id="{2A758641-527F-482A-9CA7-4B9D2AC77F36}"/>
                  </a:ext>
                </a:extLst>
              </p:cNvPr>
              <p:cNvSpPr>
                <a:spLocks/>
              </p:cNvSpPr>
              <p:nvPr/>
            </p:nvSpPr>
            <p:spPr bwMode="auto">
              <a:xfrm>
                <a:off x="4030143" y="1705406"/>
                <a:ext cx="469068" cy="466342"/>
              </a:xfrm>
              <a:custGeom>
                <a:avLst/>
                <a:gdLst/>
                <a:ahLst/>
                <a:cxnLst>
                  <a:cxn ang="0">
                    <a:pos x="4" y="248"/>
                  </a:cxn>
                  <a:cxn ang="0">
                    <a:pos x="8" y="246"/>
                  </a:cxn>
                  <a:cxn ang="0">
                    <a:pos x="18" y="242"/>
                  </a:cxn>
                  <a:cxn ang="0">
                    <a:pos x="28" y="234"/>
                  </a:cxn>
                  <a:cxn ang="0">
                    <a:pos x="48" y="232"/>
                  </a:cxn>
                  <a:cxn ang="0">
                    <a:pos x="56" y="228"/>
                  </a:cxn>
                  <a:cxn ang="0">
                    <a:pos x="76" y="220"/>
                  </a:cxn>
                  <a:cxn ang="0">
                    <a:pos x="78" y="216"/>
                  </a:cxn>
                  <a:cxn ang="0">
                    <a:pos x="82" y="198"/>
                  </a:cxn>
                  <a:cxn ang="0">
                    <a:pos x="82" y="192"/>
                  </a:cxn>
                  <a:cxn ang="0">
                    <a:pos x="84" y="188"/>
                  </a:cxn>
                  <a:cxn ang="0">
                    <a:pos x="106" y="130"/>
                  </a:cxn>
                  <a:cxn ang="0">
                    <a:pos x="112" y="128"/>
                  </a:cxn>
                  <a:cxn ang="0">
                    <a:pos x="130" y="110"/>
                  </a:cxn>
                  <a:cxn ang="0">
                    <a:pos x="148" y="94"/>
                  </a:cxn>
                  <a:cxn ang="0">
                    <a:pos x="236" y="0"/>
                  </a:cxn>
                  <a:cxn ang="0">
                    <a:pos x="302" y="14"/>
                  </a:cxn>
                  <a:cxn ang="0">
                    <a:pos x="306" y="50"/>
                  </a:cxn>
                  <a:cxn ang="0">
                    <a:pos x="306" y="66"/>
                  </a:cxn>
                  <a:cxn ang="0">
                    <a:pos x="310" y="82"/>
                  </a:cxn>
                  <a:cxn ang="0">
                    <a:pos x="314" y="90"/>
                  </a:cxn>
                  <a:cxn ang="0">
                    <a:pos x="326" y="98"/>
                  </a:cxn>
                  <a:cxn ang="0">
                    <a:pos x="324" y="106"/>
                  </a:cxn>
                  <a:cxn ang="0">
                    <a:pos x="316" y="120"/>
                  </a:cxn>
                  <a:cxn ang="0">
                    <a:pos x="316" y="180"/>
                  </a:cxn>
                  <a:cxn ang="0">
                    <a:pos x="300" y="222"/>
                  </a:cxn>
                  <a:cxn ang="0">
                    <a:pos x="290" y="234"/>
                  </a:cxn>
                  <a:cxn ang="0">
                    <a:pos x="286" y="240"/>
                  </a:cxn>
                  <a:cxn ang="0">
                    <a:pos x="282" y="252"/>
                  </a:cxn>
                  <a:cxn ang="0">
                    <a:pos x="278" y="256"/>
                  </a:cxn>
                  <a:cxn ang="0">
                    <a:pos x="274" y="270"/>
                  </a:cxn>
                  <a:cxn ang="0">
                    <a:pos x="264" y="272"/>
                  </a:cxn>
                  <a:cxn ang="0">
                    <a:pos x="264" y="278"/>
                  </a:cxn>
                  <a:cxn ang="0">
                    <a:pos x="254" y="278"/>
                  </a:cxn>
                  <a:cxn ang="0">
                    <a:pos x="212" y="280"/>
                  </a:cxn>
                  <a:cxn ang="0">
                    <a:pos x="206" y="284"/>
                  </a:cxn>
                  <a:cxn ang="0">
                    <a:pos x="190" y="290"/>
                  </a:cxn>
                  <a:cxn ang="0">
                    <a:pos x="164" y="284"/>
                  </a:cxn>
                  <a:cxn ang="0">
                    <a:pos x="154" y="278"/>
                  </a:cxn>
                  <a:cxn ang="0">
                    <a:pos x="150" y="282"/>
                  </a:cxn>
                  <a:cxn ang="0">
                    <a:pos x="144" y="280"/>
                  </a:cxn>
                  <a:cxn ang="0">
                    <a:pos x="136" y="278"/>
                  </a:cxn>
                  <a:cxn ang="0">
                    <a:pos x="130" y="270"/>
                  </a:cxn>
                  <a:cxn ang="0">
                    <a:pos x="124" y="268"/>
                  </a:cxn>
                  <a:cxn ang="0">
                    <a:pos x="114" y="268"/>
                  </a:cxn>
                  <a:cxn ang="0">
                    <a:pos x="106" y="268"/>
                  </a:cxn>
                  <a:cxn ang="0">
                    <a:pos x="102" y="266"/>
                  </a:cxn>
                  <a:cxn ang="0">
                    <a:pos x="90" y="270"/>
                  </a:cxn>
                  <a:cxn ang="0">
                    <a:pos x="80" y="286"/>
                  </a:cxn>
                  <a:cxn ang="0">
                    <a:pos x="72" y="296"/>
                  </a:cxn>
                  <a:cxn ang="0">
                    <a:pos x="72" y="314"/>
                  </a:cxn>
                  <a:cxn ang="0">
                    <a:pos x="62" y="312"/>
                  </a:cxn>
                  <a:cxn ang="0">
                    <a:pos x="44" y="316"/>
                  </a:cxn>
                  <a:cxn ang="0">
                    <a:pos x="40" y="306"/>
                  </a:cxn>
                  <a:cxn ang="0">
                    <a:pos x="40" y="304"/>
                  </a:cxn>
                  <a:cxn ang="0">
                    <a:pos x="34" y="302"/>
                  </a:cxn>
                  <a:cxn ang="0">
                    <a:pos x="18" y="294"/>
                  </a:cxn>
                  <a:cxn ang="0">
                    <a:pos x="12" y="284"/>
                  </a:cxn>
                  <a:cxn ang="0">
                    <a:pos x="16" y="278"/>
                  </a:cxn>
                  <a:cxn ang="0">
                    <a:pos x="8" y="276"/>
                  </a:cxn>
                  <a:cxn ang="0">
                    <a:pos x="0" y="258"/>
                  </a:cxn>
                </a:cxnLst>
                <a:rect l="0" t="0" r="r" b="b"/>
                <a:pathLst>
                  <a:path w="326" h="320">
                    <a:moveTo>
                      <a:pt x="0" y="248"/>
                    </a:moveTo>
                    <a:lnTo>
                      <a:pt x="0" y="248"/>
                    </a:lnTo>
                    <a:lnTo>
                      <a:pt x="4" y="248"/>
                    </a:lnTo>
                    <a:lnTo>
                      <a:pt x="6" y="248"/>
                    </a:lnTo>
                    <a:lnTo>
                      <a:pt x="8" y="246"/>
                    </a:lnTo>
                    <a:lnTo>
                      <a:pt x="8" y="246"/>
                    </a:lnTo>
                    <a:lnTo>
                      <a:pt x="10" y="244"/>
                    </a:lnTo>
                    <a:lnTo>
                      <a:pt x="14" y="244"/>
                    </a:lnTo>
                    <a:lnTo>
                      <a:pt x="18" y="242"/>
                    </a:lnTo>
                    <a:lnTo>
                      <a:pt x="24" y="238"/>
                    </a:lnTo>
                    <a:lnTo>
                      <a:pt x="24" y="238"/>
                    </a:lnTo>
                    <a:lnTo>
                      <a:pt x="28" y="234"/>
                    </a:lnTo>
                    <a:lnTo>
                      <a:pt x="30" y="232"/>
                    </a:lnTo>
                    <a:lnTo>
                      <a:pt x="38" y="232"/>
                    </a:lnTo>
                    <a:lnTo>
                      <a:pt x="48" y="232"/>
                    </a:lnTo>
                    <a:lnTo>
                      <a:pt x="52" y="232"/>
                    </a:lnTo>
                    <a:lnTo>
                      <a:pt x="56" y="228"/>
                    </a:lnTo>
                    <a:lnTo>
                      <a:pt x="56" y="228"/>
                    </a:lnTo>
                    <a:lnTo>
                      <a:pt x="62" y="226"/>
                    </a:lnTo>
                    <a:lnTo>
                      <a:pt x="70" y="222"/>
                    </a:lnTo>
                    <a:lnTo>
                      <a:pt x="76" y="220"/>
                    </a:lnTo>
                    <a:lnTo>
                      <a:pt x="76" y="218"/>
                    </a:lnTo>
                    <a:lnTo>
                      <a:pt x="78" y="216"/>
                    </a:lnTo>
                    <a:lnTo>
                      <a:pt x="78" y="216"/>
                    </a:lnTo>
                    <a:lnTo>
                      <a:pt x="80" y="210"/>
                    </a:lnTo>
                    <a:lnTo>
                      <a:pt x="80" y="206"/>
                    </a:lnTo>
                    <a:lnTo>
                      <a:pt x="82" y="198"/>
                    </a:lnTo>
                    <a:lnTo>
                      <a:pt x="82" y="198"/>
                    </a:lnTo>
                    <a:lnTo>
                      <a:pt x="82" y="194"/>
                    </a:lnTo>
                    <a:lnTo>
                      <a:pt x="82" y="192"/>
                    </a:lnTo>
                    <a:lnTo>
                      <a:pt x="84" y="192"/>
                    </a:lnTo>
                    <a:lnTo>
                      <a:pt x="84" y="188"/>
                    </a:lnTo>
                    <a:lnTo>
                      <a:pt x="84" y="188"/>
                    </a:lnTo>
                    <a:lnTo>
                      <a:pt x="84" y="138"/>
                    </a:lnTo>
                    <a:lnTo>
                      <a:pt x="84" y="138"/>
                    </a:lnTo>
                    <a:lnTo>
                      <a:pt x="106" y="130"/>
                    </a:lnTo>
                    <a:lnTo>
                      <a:pt x="106" y="130"/>
                    </a:lnTo>
                    <a:lnTo>
                      <a:pt x="110" y="130"/>
                    </a:lnTo>
                    <a:lnTo>
                      <a:pt x="112" y="128"/>
                    </a:lnTo>
                    <a:lnTo>
                      <a:pt x="122" y="118"/>
                    </a:lnTo>
                    <a:lnTo>
                      <a:pt x="122" y="118"/>
                    </a:lnTo>
                    <a:lnTo>
                      <a:pt x="130" y="110"/>
                    </a:lnTo>
                    <a:lnTo>
                      <a:pt x="134" y="106"/>
                    </a:lnTo>
                    <a:lnTo>
                      <a:pt x="140" y="102"/>
                    </a:lnTo>
                    <a:lnTo>
                      <a:pt x="148" y="94"/>
                    </a:lnTo>
                    <a:lnTo>
                      <a:pt x="148" y="94"/>
                    </a:lnTo>
                    <a:lnTo>
                      <a:pt x="200" y="38"/>
                    </a:lnTo>
                    <a:lnTo>
                      <a:pt x="236" y="0"/>
                    </a:lnTo>
                    <a:lnTo>
                      <a:pt x="280" y="8"/>
                    </a:lnTo>
                    <a:lnTo>
                      <a:pt x="288" y="18"/>
                    </a:lnTo>
                    <a:lnTo>
                      <a:pt x="302" y="14"/>
                    </a:lnTo>
                    <a:lnTo>
                      <a:pt x="302" y="14"/>
                    </a:lnTo>
                    <a:lnTo>
                      <a:pt x="306" y="36"/>
                    </a:lnTo>
                    <a:lnTo>
                      <a:pt x="306" y="50"/>
                    </a:lnTo>
                    <a:lnTo>
                      <a:pt x="306" y="64"/>
                    </a:lnTo>
                    <a:lnTo>
                      <a:pt x="306" y="64"/>
                    </a:lnTo>
                    <a:lnTo>
                      <a:pt x="306" y="66"/>
                    </a:lnTo>
                    <a:lnTo>
                      <a:pt x="308" y="70"/>
                    </a:lnTo>
                    <a:lnTo>
                      <a:pt x="310" y="74"/>
                    </a:lnTo>
                    <a:lnTo>
                      <a:pt x="310" y="82"/>
                    </a:lnTo>
                    <a:lnTo>
                      <a:pt x="310" y="82"/>
                    </a:lnTo>
                    <a:lnTo>
                      <a:pt x="312" y="88"/>
                    </a:lnTo>
                    <a:lnTo>
                      <a:pt x="314" y="90"/>
                    </a:lnTo>
                    <a:lnTo>
                      <a:pt x="318" y="94"/>
                    </a:lnTo>
                    <a:lnTo>
                      <a:pt x="324" y="98"/>
                    </a:lnTo>
                    <a:lnTo>
                      <a:pt x="326" y="98"/>
                    </a:lnTo>
                    <a:lnTo>
                      <a:pt x="326" y="102"/>
                    </a:lnTo>
                    <a:lnTo>
                      <a:pt x="326" y="102"/>
                    </a:lnTo>
                    <a:lnTo>
                      <a:pt x="324" y="106"/>
                    </a:lnTo>
                    <a:lnTo>
                      <a:pt x="322" y="108"/>
                    </a:lnTo>
                    <a:lnTo>
                      <a:pt x="318" y="114"/>
                    </a:lnTo>
                    <a:lnTo>
                      <a:pt x="316" y="120"/>
                    </a:lnTo>
                    <a:lnTo>
                      <a:pt x="316" y="120"/>
                    </a:lnTo>
                    <a:lnTo>
                      <a:pt x="316" y="180"/>
                    </a:lnTo>
                    <a:lnTo>
                      <a:pt x="316" y="180"/>
                    </a:lnTo>
                    <a:lnTo>
                      <a:pt x="314" y="190"/>
                    </a:lnTo>
                    <a:lnTo>
                      <a:pt x="312" y="200"/>
                    </a:lnTo>
                    <a:lnTo>
                      <a:pt x="300" y="222"/>
                    </a:lnTo>
                    <a:lnTo>
                      <a:pt x="300" y="222"/>
                    </a:lnTo>
                    <a:lnTo>
                      <a:pt x="294" y="230"/>
                    </a:lnTo>
                    <a:lnTo>
                      <a:pt x="290" y="234"/>
                    </a:lnTo>
                    <a:lnTo>
                      <a:pt x="286" y="236"/>
                    </a:lnTo>
                    <a:lnTo>
                      <a:pt x="286" y="240"/>
                    </a:lnTo>
                    <a:lnTo>
                      <a:pt x="286" y="240"/>
                    </a:lnTo>
                    <a:lnTo>
                      <a:pt x="286" y="246"/>
                    </a:lnTo>
                    <a:lnTo>
                      <a:pt x="284" y="248"/>
                    </a:lnTo>
                    <a:lnTo>
                      <a:pt x="282" y="252"/>
                    </a:lnTo>
                    <a:lnTo>
                      <a:pt x="282" y="256"/>
                    </a:lnTo>
                    <a:lnTo>
                      <a:pt x="282" y="256"/>
                    </a:lnTo>
                    <a:lnTo>
                      <a:pt x="278" y="256"/>
                    </a:lnTo>
                    <a:lnTo>
                      <a:pt x="276" y="258"/>
                    </a:lnTo>
                    <a:lnTo>
                      <a:pt x="274" y="262"/>
                    </a:lnTo>
                    <a:lnTo>
                      <a:pt x="274" y="270"/>
                    </a:lnTo>
                    <a:lnTo>
                      <a:pt x="274" y="270"/>
                    </a:lnTo>
                    <a:lnTo>
                      <a:pt x="266" y="270"/>
                    </a:lnTo>
                    <a:lnTo>
                      <a:pt x="264" y="272"/>
                    </a:lnTo>
                    <a:lnTo>
                      <a:pt x="262" y="274"/>
                    </a:lnTo>
                    <a:lnTo>
                      <a:pt x="262" y="278"/>
                    </a:lnTo>
                    <a:lnTo>
                      <a:pt x="264" y="278"/>
                    </a:lnTo>
                    <a:lnTo>
                      <a:pt x="262" y="280"/>
                    </a:lnTo>
                    <a:lnTo>
                      <a:pt x="254" y="278"/>
                    </a:lnTo>
                    <a:lnTo>
                      <a:pt x="254" y="278"/>
                    </a:lnTo>
                    <a:lnTo>
                      <a:pt x="238" y="276"/>
                    </a:lnTo>
                    <a:lnTo>
                      <a:pt x="224" y="276"/>
                    </a:lnTo>
                    <a:lnTo>
                      <a:pt x="212" y="280"/>
                    </a:lnTo>
                    <a:lnTo>
                      <a:pt x="208" y="282"/>
                    </a:lnTo>
                    <a:lnTo>
                      <a:pt x="206" y="284"/>
                    </a:lnTo>
                    <a:lnTo>
                      <a:pt x="206" y="284"/>
                    </a:lnTo>
                    <a:lnTo>
                      <a:pt x="202" y="288"/>
                    </a:lnTo>
                    <a:lnTo>
                      <a:pt x="196" y="290"/>
                    </a:lnTo>
                    <a:lnTo>
                      <a:pt x="190" y="290"/>
                    </a:lnTo>
                    <a:lnTo>
                      <a:pt x="182" y="290"/>
                    </a:lnTo>
                    <a:lnTo>
                      <a:pt x="170" y="286"/>
                    </a:lnTo>
                    <a:lnTo>
                      <a:pt x="164" y="284"/>
                    </a:lnTo>
                    <a:lnTo>
                      <a:pt x="164" y="284"/>
                    </a:lnTo>
                    <a:lnTo>
                      <a:pt x="156" y="278"/>
                    </a:lnTo>
                    <a:lnTo>
                      <a:pt x="154" y="278"/>
                    </a:lnTo>
                    <a:lnTo>
                      <a:pt x="154" y="278"/>
                    </a:lnTo>
                    <a:lnTo>
                      <a:pt x="152" y="282"/>
                    </a:lnTo>
                    <a:lnTo>
                      <a:pt x="150" y="282"/>
                    </a:lnTo>
                    <a:lnTo>
                      <a:pt x="148" y="282"/>
                    </a:lnTo>
                    <a:lnTo>
                      <a:pt x="148" y="282"/>
                    </a:lnTo>
                    <a:lnTo>
                      <a:pt x="144" y="280"/>
                    </a:lnTo>
                    <a:lnTo>
                      <a:pt x="142" y="282"/>
                    </a:lnTo>
                    <a:lnTo>
                      <a:pt x="138" y="282"/>
                    </a:lnTo>
                    <a:lnTo>
                      <a:pt x="136" y="278"/>
                    </a:lnTo>
                    <a:lnTo>
                      <a:pt x="136" y="278"/>
                    </a:lnTo>
                    <a:lnTo>
                      <a:pt x="132" y="272"/>
                    </a:lnTo>
                    <a:lnTo>
                      <a:pt x="130" y="270"/>
                    </a:lnTo>
                    <a:lnTo>
                      <a:pt x="128" y="272"/>
                    </a:lnTo>
                    <a:lnTo>
                      <a:pt x="124" y="268"/>
                    </a:lnTo>
                    <a:lnTo>
                      <a:pt x="124" y="268"/>
                    </a:lnTo>
                    <a:lnTo>
                      <a:pt x="120" y="268"/>
                    </a:lnTo>
                    <a:lnTo>
                      <a:pt x="118" y="268"/>
                    </a:lnTo>
                    <a:lnTo>
                      <a:pt x="114" y="268"/>
                    </a:lnTo>
                    <a:lnTo>
                      <a:pt x="110" y="270"/>
                    </a:lnTo>
                    <a:lnTo>
                      <a:pt x="108" y="270"/>
                    </a:lnTo>
                    <a:lnTo>
                      <a:pt x="106" y="268"/>
                    </a:lnTo>
                    <a:lnTo>
                      <a:pt x="106" y="268"/>
                    </a:lnTo>
                    <a:lnTo>
                      <a:pt x="106" y="266"/>
                    </a:lnTo>
                    <a:lnTo>
                      <a:pt x="102" y="266"/>
                    </a:lnTo>
                    <a:lnTo>
                      <a:pt x="98" y="266"/>
                    </a:lnTo>
                    <a:lnTo>
                      <a:pt x="90" y="270"/>
                    </a:lnTo>
                    <a:lnTo>
                      <a:pt x="90" y="270"/>
                    </a:lnTo>
                    <a:lnTo>
                      <a:pt x="84" y="276"/>
                    </a:lnTo>
                    <a:lnTo>
                      <a:pt x="82" y="282"/>
                    </a:lnTo>
                    <a:lnTo>
                      <a:pt x="80" y="286"/>
                    </a:lnTo>
                    <a:lnTo>
                      <a:pt x="76" y="292"/>
                    </a:lnTo>
                    <a:lnTo>
                      <a:pt x="76" y="292"/>
                    </a:lnTo>
                    <a:lnTo>
                      <a:pt x="72" y="296"/>
                    </a:lnTo>
                    <a:lnTo>
                      <a:pt x="72" y="300"/>
                    </a:lnTo>
                    <a:lnTo>
                      <a:pt x="72" y="306"/>
                    </a:lnTo>
                    <a:lnTo>
                      <a:pt x="72" y="314"/>
                    </a:lnTo>
                    <a:lnTo>
                      <a:pt x="72" y="320"/>
                    </a:lnTo>
                    <a:lnTo>
                      <a:pt x="72" y="320"/>
                    </a:lnTo>
                    <a:lnTo>
                      <a:pt x="62" y="312"/>
                    </a:lnTo>
                    <a:lnTo>
                      <a:pt x="56" y="310"/>
                    </a:lnTo>
                    <a:lnTo>
                      <a:pt x="52" y="312"/>
                    </a:lnTo>
                    <a:lnTo>
                      <a:pt x="44" y="316"/>
                    </a:lnTo>
                    <a:lnTo>
                      <a:pt x="44" y="316"/>
                    </a:lnTo>
                    <a:lnTo>
                      <a:pt x="38" y="308"/>
                    </a:lnTo>
                    <a:lnTo>
                      <a:pt x="40" y="306"/>
                    </a:lnTo>
                    <a:lnTo>
                      <a:pt x="40" y="306"/>
                    </a:lnTo>
                    <a:lnTo>
                      <a:pt x="42" y="306"/>
                    </a:lnTo>
                    <a:lnTo>
                      <a:pt x="40" y="304"/>
                    </a:lnTo>
                    <a:lnTo>
                      <a:pt x="40" y="304"/>
                    </a:lnTo>
                    <a:lnTo>
                      <a:pt x="36" y="302"/>
                    </a:lnTo>
                    <a:lnTo>
                      <a:pt x="34" y="302"/>
                    </a:lnTo>
                    <a:lnTo>
                      <a:pt x="28" y="300"/>
                    </a:lnTo>
                    <a:lnTo>
                      <a:pt x="18" y="294"/>
                    </a:lnTo>
                    <a:lnTo>
                      <a:pt x="18" y="294"/>
                    </a:lnTo>
                    <a:lnTo>
                      <a:pt x="10" y="288"/>
                    </a:lnTo>
                    <a:lnTo>
                      <a:pt x="10" y="286"/>
                    </a:lnTo>
                    <a:lnTo>
                      <a:pt x="12" y="284"/>
                    </a:lnTo>
                    <a:lnTo>
                      <a:pt x="12" y="284"/>
                    </a:lnTo>
                    <a:lnTo>
                      <a:pt x="16" y="280"/>
                    </a:lnTo>
                    <a:lnTo>
                      <a:pt x="16" y="278"/>
                    </a:lnTo>
                    <a:lnTo>
                      <a:pt x="12" y="278"/>
                    </a:lnTo>
                    <a:lnTo>
                      <a:pt x="12" y="278"/>
                    </a:lnTo>
                    <a:lnTo>
                      <a:pt x="8" y="276"/>
                    </a:lnTo>
                    <a:lnTo>
                      <a:pt x="6" y="274"/>
                    </a:lnTo>
                    <a:lnTo>
                      <a:pt x="2" y="266"/>
                    </a:lnTo>
                    <a:lnTo>
                      <a:pt x="0" y="258"/>
                    </a:lnTo>
                    <a:lnTo>
                      <a:pt x="0" y="248"/>
                    </a:lnTo>
                    <a:lnTo>
                      <a:pt x="0" y="24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42" name="Freeform 61">
                <a:extLst>
                  <a:ext uri="{FF2B5EF4-FFF2-40B4-BE49-F238E27FC236}">
                    <a16:creationId xmlns:a16="http://schemas.microsoft.com/office/drawing/2014/main" id="{0CFB9444-D09D-4F38-A089-ED7D1E6E5EAA}"/>
                  </a:ext>
                </a:extLst>
              </p:cNvPr>
              <p:cNvSpPr>
                <a:spLocks/>
              </p:cNvSpPr>
              <p:nvPr/>
            </p:nvSpPr>
            <p:spPr bwMode="auto">
              <a:xfrm>
                <a:off x="3523666" y="1588821"/>
                <a:ext cx="244606" cy="236087"/>
              </a:xfrm>
              <a:custGeom>
                <a:avLst/>
                <a:gdLst/>
                <a:ahLst/>
                <a:cxnLst>
                  <a:cxn ang="0">
                    <a:pos x="4" y="162"/>
                  </a:cxn>
                  <a:cxn ang="0">
                    <a:pos x="4" y="162"/>
                  </a:cxn>
                  <a:cxn ang="0">
                    <a:pos x="6" y="160"/>
                  </a:cxn>
                  <a:cxn ang="0">
                    <a:pos x="4" y="160"/>
                  </a:cxn>
                  <a:cxn ang="0">
                    <a:pos x="2" y="162"/>
                  </a:cxn>
                  <a:cxn ang="0">
                    <a:pos x="0" y="162"/>
                  </a:cxn>
                  <a:cxn ang="0">
                    <a:pos x="0" y="162"/>
                  </a:cxn>
                  <a:cxn ang="0">
                    <a:pos x="2" y="154"/>
                  </a:cxn>
                  <a:cxn ang="0">
                    <a:pos x="2" y="154"/>
                  </a:cxn>
                  <a:cxn ang="0">
                    <a:pos x="6" y="144"/>
                  </a:cxn>
                  <a:cxn ang="0">
                    <a:pos x="12" y="136"/>
                  </a:cxn>
                  <a:cxn ang="0">
                    <a:pos x="16" y="128"/>
                  </a:cxn>
                  <a:cxn ang="0">
                    <a:pos x="20" y="112"/>
                  </a:cxn>
                  <a:cxn ang="0">
                    <a:pos x="20" y="112"/>
                  </a:cxn>
                  <a:cxn ang="0">
                    <a:pos x="22" y="104"/>
                  </a:cxn>
                  <a:cxn ang="0">
                    <a:pos x="26" y="96"/>
                  </a:cxn>
                  <a:cxn ang="0">
                    <a:pos x="34" y="84"/>
                  </a:cxn>
                  <a:cxn ang="0">
                    <a:pos x="44" y="72"/>
                  </a:cxn>
                  <a:cxn ang="0">
                    <a:pos x="48" y="64"/>
                  </a:cxn>
                  <a:cxn ang="0">
                    <a:pos x="52" y="54"/>
                  </a:cxn>
                  <a:cxn ang="0">
                    <a:pos x="52" y="54"/>
                  </a:cxn>
                  <a:cxn ang="0">
                    <a:pos x="56" y="44"/>
                  </a:cxn>
                  <a:cxn ang="0">
                    <a:pos x="60" y="38"/>
                  </a:cxn>
                  <a:cxn ang="0">
                    <a:pos x="64" y="34"/>
                  </a:cxn>
                  <a:cxn ang="0">
                    <a:pos x="66" y="34"/>
                  </a:cxn>
                  <a:cxn ang="0">
                    <a:pos x="70" y="34"/>
                  </a:cxn>
                  <a:cxn ang="0">
                    <a:pos x="72" y="32"/>
                  </a:cxn>
                  <a:cxn ang="0">
                    <a:pos x="74" y="28"/>
                  </a:cxn>
                  <a:cxn ang="0">
                    <a:pos x="78" y="20"/>
                  </a:cxn>
                  <a:cxn ang="0">
                    <a:pos x="78" y="20"/>
                  </a:cxn>
                  <a:cxn ang="0">
                    <a:pos x="82" y="8"/>
                  </a:cxn>
                  <a:cxn ang="0">
                    <a:pos x="88" y="0"/>
                  </a:cxn>
                  <a:cxn ang="0">
                    <a:pos x="170" y="0"/>
                  </a:cxn>
                  <a:cxn ang="0">
                    <a:pos x="170" y="12"/>
                  </a:cxn>
                  <a:cxn ang="0">
                    <a:pos x="170" y="46"/>
                  </a:cxn>
                  <a:cxn ang="0">
                    <a:pos x="102" y="46"/>
                  </a:cxn>
                  <a:cxn ang="0">
                    <a:pos x="102" y="46"/>
                  </a:cxn>
                  <a:cxn ang="0">
                    <a:pos x="100" y="104"/>
                  </a:cxn>
                  <a:cxn ang="0">
                    <a:pos x="100" y="104"/>
                  </a:cxn>
                  <a:cxn ang="0">
                    <a:pos x="98" y="108"/>
                  </a:cxn>
                  <a:cxn ang="0">
                    <a:pos x="96" y="110"/>
                  </a:cxn>
                  <a:cxn ang="0">
                    <a:pos x="90" y="110"/>
                  </a:cxn>
                  <a:cxn ang="0">
                    <a:pos x="86" y="112"/>
                  </a:cxn>
                  <a:cxn ang="0">
                    <a:pos x="82" y="114"/>
                  </a:cxn>
                  <a:cxn ang="0">
                    <a:pos x="80" y="120"/>
                  </a:cxn>
                  <a:cxn ang="0">
                    <a:pos x="80" y="128"/>
                  </a:cxn>
                  <a:cxn ang="0">
                    <a:pos x="80" y="128"/>
                  </a:cxn>
                  <a:cxn ang="0">
                    <a:pos x="80" y="156"/>
                  </a:cxn>
                  <a:cxn ang="0">
                    <a:pos x="80" y="156"/>
                  </a:cxn>
                  <a:cxn ang="0">
                    <a:pos x="18" y="156"/>
                  </a:cxn>
                  <a:cxn ang="0">
                    <a:pos x="18" y="156"/>
                  </a:cxn>
                  <a:cxn ang="0">
                    <a:pos x="12" y="156"/>
                  </a:cxn>
                  <a:cxn ang="0">
                    <a:pos x="8" y="156"/>
                  </a:cxn>
                  <a:cxn ang="0">
                    <a:pos x="4" y="162"/>
                  </a:cxn>
                  <a:cxn ang="0">
                    <a:pos x="4" y="162"/>
                  </a:cxn>
                </a:cxnLst>
                <a:rect l="0" t="0" r="r" b="b"/>
                <a:pathLst>
                  <a:path w="170" h="162">
                    <a:moveTo>
                      <a:pt x="4" y="162"/>
                    </a:moveTo>
                    <a:lnTo>
                      <a:pt x="4" y="162"/>
                    </a:lnTo>
                    <a:lnTo>
                      <a:pt x="6" y="160"/>
                    </a:lnTo>
                    <a:lnTo>
                      <a:pt x="4" y="160"/>
                    </a:lnTo>
                    <a:lnTo>
                      <a:pt x="2" y="162"/>
                    </a:lnTo>
                    <a:lnTo>
                      <a:pt x="0" y="162"/>
                    </a:lnTo>
                    <a:lnTo>
                      <a:pt x="0" y="162"/>
                    </a:lnTo>
                    <a:lnTo>
                      <a:pt x="2" y="154"/>
                    </a:lnTo>
                    <a:lnTo>
                      <a:pt x="2" y="154"/>
                    </a:lnTo>
                    <a:lnTo>
                      <a:pt x="6" y="144"/>
                    </a:lnTo>
                    <a:lnTo>
                      <a:pt x="12" y="136"/>
                    </a:lnTo>
                    <a:lnTo>
                      <a:pt x="16" y="128"/>
                    </a:lnTo>
                    <a:lnTo>
                      <a:pt x="20" y="112"/>
                    </a:lnTo>
                    <a:lnTo>
                      <a:pt x="20" y="112"/>
                    </a:lnTo>
                    <a:lnTo>
                      <a:pt x="22" y="104"/>
                    </a:lnTo>
                    <a:lnTo>
                      <a:pt x="26" y="96"/>
                    </a:lnTo>
                    <a:lnTo>
                      <a:pt x="34" y="84"/>
                    </a:lnTo>
                    <a:lnTo>
                      <a:pt x="44" y="72"/>
                    </a:lnTo>
                    <a:lnTo>
                      <a:pt x="48" y="64"/>
                    </a:lnTo>
                    <a:lnTo>
                      <a:pt x="52" y="54"/>
                    </a:lnTo>
                    <a:lnTo>
                      <a:pt x="52" y="54"/>
                    </a:lnTo>
                    <a:lnTo>
                      <a:pt x="56" y="44"/>
                    </a:lnTo>
                    <a:lnTo>
                      <a:pt x="60" y="38"/>
                    </a:lnTo>
                    <a:lnTo>
                      <a:pt x="64" y="34"/>
                    </a:lnTo>
                    <a:lnTo>
                      <a:pt x="66" y="34"/>
                    </a:lnTo>
                    <a:lnTo>
                      <a:pt x="70" y="34"/>
                    </a:lnTo>
                    <a:lnTo>
                      <a:pt x="72" y="32"/>
                    </a:lnTo>
                    <a:lnTo>
                      <a:pt x="74" y="28"/>
                    </a:lnTo>
                    <a:lnTo>
                      <a:pt x="78" y="20"/>
                    </a:lnTo>
                    <a:lnTo>
                      <a:pt x="78" y="20"/>
                    </a:lnTo>
                    <a:lnTo>
                      <a:pt x="82" y="8"/>
                    </a:lnTo>
                    <a:lnTo>
                      <a:pt x="88" y="0"/>
                    </a:lnTo>
                    <a:lnTo>
                      <a:pt x="170" y="0"/>
                    </a:lnTo>
                    <a:lnTo>
                      <a:pt x="170" y="12"/>
                    </a:lnTo>
                    <a:lnTo>
                      <a:pt x="170" y="46"/>
                    </a:lnTo>
                    <a:lnTo>
                      <a:pt x="102" y="46"/>
                    </a:lnTo>
                    <a:lnTo>
                      <a:pt x="102" y="46"/>
                    </a:lnTo>
                    <a:lnTo>
                      <a:pt x="100" y="104"/>
                    </a:lnTo>
                    <a:lnTo>
                      <a:pt x="100" y="104"/>
                    </a:lnTo>
                    <a:lnTo>
                      <a:pt x="98" y="108"/>
                    </a:lnTo>
                    <a:lnTo>
                      <a:pt x="96" y="110"/>
                    </a:lnTo>
                    <a:lnTo>
                      <a:pt x="90" y="110"/>
                    </a:lnTo>
                    <a:lnTo>
                      <a:pt x="86" y="112"/>
                    </a:lnTo>
                    <a:lnTo>
                      <a:pt x="82" y="114"/>
                    </a:lnTo>
                    <a:lnTo>
                      <a:pt x="80" y="120"/>
                    </a:lnTo>
                    <a:lnTo>
                      <a:pt x="80" y="128"/>
                    </a:lnTo>
                    <a:lnTo>
                      <a:pt x="80" y="128"/>
                    </a:lnTo>
                    <a:lnTo>
                      <a:pt x="80" y="156"/>
                    </a:lnTo>
                    <a:lnTo>
                      <a:pt x="80" y="156"/>
                    </a:lnTo>
                    <a:lnTo>
                      <a:pt x="18" y="156"/>
                    </a:lnTo>
                    <a:lnTo>
                      <a:pt x="18" y="156"/>
                    </a:lnTo>
                    <a:lnTo>
                      <a:pt x="12" y="156"/>
                    </a:lnTo>
                    <a:lnTo>
                      <a:pt x="8" y="156"/>
                    </a:lnTo>
                    <a:lnTo>
                      <a:pt x="4" y="162"/>
                    </a:lnTo>
                    <a:lnTo>
                      <a:pt x="4" y="16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43" name="Yemen">
                <a:extLst>
                  <a:ext uri="{FF2B5EF4-FFF2-40B4-BE49-F238E27FC236}">
                    <a16:creationId xmlns:a16="http://schemas.microsoft.com/office/drawing/2014/main" id="{4CD681F5-18E8-43A8-8D38-99C508FFBD9A}"/>
                  </a:ext>
                </a:extLst>
              </p:cNvPr>
              <p:cNvSpPr>
                <a:spLocks/>
              </p:cNvSpPr>
              <p:nvPr/>
            </p:nvSpPr>
            <p:spPr bwMode="auto">
              <a:xfrm>
                <a:off x="5316481" y="1921092"/>
                <a:ext cx="319426" cy="221512"/>
              </a:xfrm>
              <a:custGeom>
                <a:avLst/>
                <a:gdLst/>
                <a:ahLst/>
                <a:cxnLst>
                  <a:cxn ang="0">
                    <a:pos x="0" y="62"/>
                  </a:cxn>
                  <a:cxn ang="0">
                    <a:pos x="6" y="94"/>
                  </a:cxn>
                  <a:cxn ang="0">
                    <a:pos x="8" y="100"/>
                  </a:cxn>
                  <a:cxn ang="0">
                    <a:pos x="10" y="110"/>
                  </a:cxn>
                  <a:cxn ang="0">
                    <a:pos x="16" y="124"/>
                  </a:cxn>
                  <a:cxn ang="0">
                    <a:pos x="16" y="130"/>
                  </a:cxn>
                  <a:cxn ang="0">
                    <a:pos x="16" y="138"/>
                  </a:cxn>
                  <a:cxn ang="0">
                    <a:pos x="20" y="146"/>
                  </a:cxn>
                  <a:cxn ang="0">
                    <a:pos x="36" y="152"/>
                  </a:cxn>
                  <a:cxn ang="0">
                    <a:pos x="50" y="148"/>
                  </a:cxn>
                  <a:cxn ang="0">
                    <a:pos x="52" y="146"/>
                  </a:cxn>
                  <a:cxn ang="0">
                    <a:pos x="56" y="144"/>
                  </a:cxn>
                  <a:cxn ang="0">
                    <a:pos x="66" y="138"/>
                  </a:cxn>
                  <a:cxn ang="0">
                    <a:pos x="70" y="136"/>
                  </a:cxn>
                  <a:cxn ang="0">
                    <a:pos x="84" y="132"/>
                  </a:cxn>
                  <a:cxn ang="0">
                    <a:pos x="98" y="128"/>
                  </a:cxn>
                  <a:cxn ang="0">
                    <a:pos x="102" y="124"/>
                  </a:cxn>
                  <a:cxn ang="0">
                    <a:pos x="110" y="120"/>
                  </a:cxn>
                  <a:cxn ang="0">
                    <a:pos x="130" y="116"/>
                  </a:cxn>
                  <a:cxn ang="0">
                    <a:pos x="138" y="108"/>
                  </a:cxn>
                  <a:cxn ang="0">
                    <a:pos x="142" y="104"/>
                  </a:cxn>
                  <a:cxn ang="0">
                    <a:pos x="162" y="94"/>
                  </a:cxn>
                  <a:cxn ang="0">
                    <a:pos x="184" y="86"/>
                  </a:cxn>
                  <a:cxn ang="0">
                    <a:pos x="190" y="82"/>
                  </a:cxn>
                  <a:cxn ang="0">
                    <a:pos x="204" y="78"/>
                  </a:cxn>
                  <a:cxn ang="0">
                    <a:pos x="204" y="74"/>
                  </a:cxn>
                  <a:cxn ang="0">
                    <a:pos x="202" y="70"/>
                  </a:cxn>
                  <a:cxn ang="0">
                    <a:pos x="202" y="64"/>
                  </a:cxn>
                  <a:cxn ang="0">
                    <a:pos x="214" y="56"/>
                  </a:cxn>
                  <a:cxn ang="0">
                    <a:pos x="222" y="52"/>
                  </a:cxn>
                  <a:cxn ang="0">
                    <a:pos x="212" y="48"/>
                  </a:cxn>
                  <a:cxn ang="0">
                    <a:pos x="214" y="42"/>
                  </a:cxn>
                  <a:cxn ang="0">
                    <a:pos x="214" y="36"/>
                  </a:cxn>
                  <a:cxn ang="0">
                    <a:pos x="210" y="34"/>
                  </a:cxn>
                  <a:cxn ang="0">
                    <a:pos x="192" y="26"/>
                  </a:cxn>
                  <a:cxn ang="0">
                    <a:pos x="184" y="18"/>
                  </a:cxn>
                  <a:cxn ang="0">
                    <a:pos x="182" y="0"/>
                  </a:cxn>
                  <a:cxn ang="0">
                    <a:pos x="134" y="20"/>
                  </a:cxn>
                  <a:cxn ang="0">
                    <a:pos x="114" y="44"/>
                  </a:cxn>
                  <a:cxn ang="0">
                    <a:pos x="78" y="80"/>
                  </a:cxn>
                  <a:cxn ang="0">
                    <a:pos x="80" y="70"/>
                  </a:cxn>
                  <a:cxn ang="0">
                    <a:pos x="76" y="62"/>
                  </a:cxn>
                  <a:cxn ang="0">
                    <a:pos x="70" y="60"/>
                  </a:cxn>
                  <a:cxn ang="0">
                    <a:pos x="60" y="54"/>
                  </a:cxn>
                  <a:cxn ang="0">
                    <a:pos x="34" y="46"/>
                  </a:cxn>
                  <a:cxn ang="0">
                    <a:pos x="22" y="44"/>
                  </a:cxn>
                  <a:cxn ang="0">
                    <a:pos x="18" y="46"/>
                  </a:cxn>
                  <a:cxn ang="0">
                    <a:pos x="14" y="50"/>
                  </a:cxn>
                  <a:cxn ang="0">
                    <a:pos x="12" y="52"/>
                  </a:cxn>
                  <a:cxn ang="0">
                    <a:pos x="12" y="56"/>
                  </a:cxn>
                  <a:cxn ang="0">
                    <a:pos x="10" y="60"/>
                  </a:cxn>
                  <a:cxn ang="0">
                    <a:pos x="0" y="62"/>
                  </a:cxn>
                </a:cxnLst>
                <a:rect l="0" t="0" r="r" b="b"/>
                <a:pathLst>
                  <a:path w="222" h="152">
                    <a:moveTo>
                      <a:pt x="0" y="62"/>
                    </a:moveTo>
                    <a:lnTo>
                      <a:pt x="0" y="62"/>
                    </a:lnTo>
                    <a:lnTo>
                      <a:pt x="4" y="84"/>
                    </a:lnTo>
                    <a:lnTo>
                      <a:pt x="6" y="94"/>
                    </a:lnTo>
                    <a:lnTo>
                      <a:pt x="8" y="98"/>
                    </a:lnTo>
                    <a:lnTo>
                      <a:pt x="8" y="100"/>
                    </a:lnTo>
                    <a:lnTo>
                      <a:pt x="8" y="100"/>
                    </a:lnTo>
                    <a:lnTo>
                      <a:pt x="10" y="110"/>
                    </a:lnTo>
                    <a:lnTo>
                      <a:pt x="14" y="118"/>
                    </a:lnTo>
                    <a:lnTo>
                      <a:pt x="16" y="124"/>
                    </a:lnTo>
                    <a:lnTo>
                      <a:pt x="16" y="130"/>
                    </a:lnTo>
                    <a:lnTo>
                      <a:pt x="16" y="130"/>
                    </a:lnTo>
                    <a:lnTo>
                      <a:pt x="14" y="134"/>
                    </a:lnTo>
                    <a:lnTo>
                      <a:pt x="16" y="138"/>
                    </a:lnTo>
                    <a:lnTo>
                      <a:pt x="20" y="146"/>
                    </a:lnTo>
                    <a:lnTo>
                      <a:pt x="20" y="146"/>
                    </a:lnTo>
                    <a:lnTo>
                      <a:pt x="26" y="150"/>
                    </a:lnTo>
                    <a:lnTo>
                      <a:pt x="36" y="152"/>
                    </a:lnTo>
                    <a:lnTo>
                      <a:pt x="46" y="150"/>
                    </a:lnTo>
                    <a:lnTo>
                      <a:pt x="50" y="148"/>
                    </a:lnTo>
                    <a:lnTo>
                      <a:pt x="52" y="146"/>
                    </a:lnTo>
                    <a:lnTo>
                      <a:pt x="52" y="146"/>
                    </a:lnTo>
                    <a:lnTo>
                      <a:pt x="54" y="144"/>
                    </a:lnTo>
                    <a:lnTo>
                      <a:pt x="56" y="144"/>
                    </a:lnTo>
                    <a:lnTo>
                      <a:pt x="60" y="144"/>
                    </a:lnTo>
                    <a:lnTo>
                      <a:pt x="66" y="138"/>
                    </a:lnTo>
                    <a:lnTo>
                      <a:pt x="66" y="138"/>
                    </a:lnTo>
                    <a:lnTo>
                      <a:pt x="70" y="136"/>
                    </a:lnTo>
                    <a:lnTo>
                      <a:pt x="74" y="134"/>
                    </a:lnTo>
                    <a:lnTo>
                      <a:pt x="84" y="132"/>
                    </a:lnTo>
                    <a:lnTo>
                      <a:pt x="94" y="132"/>
                    </a:lnTo>
                    <a:lnTo>
                      <a:pt x="98" y="128"/>
                    </a:lnTo>
                    <a:lnTo>
                      <a:pt x="102" y="124"/>
                    </a:lnTo>
                    <a:lnTo>
                      <a:pt x="102" y="124"/>
                    </a:lnTo>
                    <a:lnTo>
                      <a:pt x="106" y="122"/>
                    </a:lnTo>
                    <a:lnTo>
                      <a:pt x="110" y="120"/>
                    </a:lnTo>
                    <a:lnTo>
                      <a:pt x="120" y="118"/>
                    </a:lnTo>
                    <a:lnTo>
                      <a:pt x="130" y="116"/>
                    </a:lnTo>
                    <a:lnTo>
                      <a:pt x="134" y="112"/>
                    </a:lnTo>
                    <a:lnTo>
                      <a:pt x="138" y="108"/>
                    </a:lnTo>
                    <a:lnTo>
                      <a:pt x="138" y="108"/>
                    </a:lnTo>
                    <a:lnTo>
                      <a:pt x="142" y="104"/>
                    </a:lnTo>
                    <a:lnTo>
                      <a:pt x="148" y="100"/>
                    </a:lnTo>
                    <a:lnTo>
                      <a:pt x="162" y="94"/>
                    </a:lnTo>
                    <a:lnTo>
                      <a:pt x="176" y="90"/>
                    </a:lnTo>
                    <a:lnTo>
                      <a:pt x="184" y="86"/>
                    </a:lnTo>
                    <a:lnTo>
                      <a:pt x="184" y="86"/>
                    </a:lnTo>
                    <a:lnTo>
                      <a:pt x="190" y="82"/>
                    </a:lnTo>
                    <a:lnTo>
                      <a:pt x="198" y="80"/>
                    </a:lnTo>
                    <a:lnTo>
                      <a:pt x="204" y="78"/>
                    </a:lnTo>
                    <a:lnTo>
                      <a:pt x="206" y="76"/>
                    </a:lnTo>
                    <a:lnTo>
                      <a:pt x="204" y="74"/>
                    </a:lnTo>
                    <a:lnTo>
                      <a:pt x="204" y="74"/>
                    </a:lnTo>
                    <a:lnTo>
                      <a:pt x="202" y="70"/>
                    </a:lnTo>
                    <a:lnTo>
                      <a:pt x="202" y="68"/>
                    </a:lnTo>
                    <a:lnTo>
                      <a:pt x="202" y="64"/>
                    </a:lnTo>
                    <a:lnTo>
                      <a:pt x="206" y="62"/>
                    </a:lnTo>
                    <a:lnTo>
                      <a:pt x="214" y="56"/>
                    </a:lnTo>
                    <a:lnTo>
                      <a:pt x="222" y="52"/>
                    </a:lnTo>
                    <a:lnTo>
                      <a:pt x="222" y="52"/>
                    </a:lnTo>
                    <a:lnTo>
                      <a:pt x="216" y="50"/>
                    </a:lnTo>
                    <a:lnTo>
                      <a:pt x="212" y="48"/>
                    </a:lnTo>
                    <a:lnTo>
                      <a:pt x="212" y="44"/>
                    </a:lnTo>
                    <a:lnTo>
                      <a:pt x="214" y="42"/>
                    </a:lnTo>
                    <a:lnTo>
                      <a:pt x="216" y="38"/>
                    </a:lnTo>
                    <a:lnTo>
                      <a:pt x="214" y="36"/>
                    </a:lnTo>
                    <a:lnTo>
                      <a:pt x="210" y="34"/>
                    </a:lnTo>
                    <a:lnTo>
                      <a:pt x="210" y="34"/>
                    </a:lnTo>
                    <a:lnTo>
                      <a:pt x="200" y="30"/>
                    </a:lnTo>
                    <a:lnTo>
                      <a:pt x="192" y="26"/>
                    </a:lnTo>
                    <a:lnTo>
                      <a:pt x="186" y="22"/>
                    </a:lnTo>
                    <a:lnTo>
                      <a:pt x="184" y="18"/>
                    </a:lnTo>
                    <a:lnTo>
                      <a:pt x="182" y="10"/>
                    </a:lnTo>
                    <a:lnTo>
                      <a:pt x="182" y="0"/>
                    </a:lnTo>
                    <a:lnTo>
                      <a:pt x="182" y="0"/>
                    </a:lnTo>
                    <a:lnTo>
                      <a:pt x="134" y="20"/>
                    </a:lnTo>
                    <a:lnTo>
                      <a:pt x="134" y="20"/>
                    </a:lnTo>
                    <a:lnTo>
                      <a:pt x="114" y="44"/>
                    </a:lnTo>
                    <a:lnTo>
                      <a:pt x="94" y="64"/>
                    </a:lnTo>
                    <a:lnTo>
                      <a:pt x="78" y="80"/>
                    </a:lnTo>
                    <a:lnTo>
                      <a:pt x="78" y="80"/>
                    </a:lnTo>
                    <a:lnTo>
                      <a:pt x="80" y="70"/>
                    </a:lnTo>
                    <a:lnTo>
                      <a:pt x="78" y="64"/>
                    </a:lnTo>
                    <a:lnTo>
                      <a:pt x="76" y="62"/>
                    </a:lnTo>
                    <a:lnTo>
                      <a:pt x="70" y="60"/>
                    </a:lnTo>
                    <a:lnTo>
                      <a:pt x="70" y="60"/>
                    </a:lnTo>
                    <a:lnTo>
                      <a:pt x="66" y="56"/>
                    </a:lnTo>
                    <a:lnTo>
                      <a:pt x="60" y="54"/>
                    </a:lnTo>
                    <a:lnTo>
                      <a:pt x="52" y="50"/>
                    </a:lnTo>
                    <a:lnTo>
                      <a:pt x="34" y="46"/>
                    </a:lnTo>
                    <a:lnTo>
                      <a:pt x="34" y="46"/>
                    </a:lnTo>
                    <a:lnTo>
                      <a:pt x="22" y="44"/>
                    </a:lnTo>
                    <a:lnTo>
                      <a:pt x="18" y="44"/>
                    </a:lnTo>
                    <a:lnTo>
                      <a:pt x="18" y="46"/>
                    </a:lnTo>
                    <a:lnTo>
                      <a:pt x="18" y="48"/>
                    </a:lnTo>
                    <a:lnTo>
                      <a:pt x="14" y="50"/>
                    </a:lnTo>
                    <a:lnTo>
                      <a:pt x="14" y="50"/>
                    </a:lnTo>
                    <a:lnTo>
                      <a:pt x="12" y="52"/>
                    </a:lnTo>
                    <a:lnTo>
                      <a:pt x="12" y="54"/>
                    </a:lnTo>
                    <a:lnTo>
                      <a:pt x="12" y="56"/>
                    </a:lnTo>
                    <a:lnTo>
                      <a:pt x="12" y="58"/>
                    </a:lnTo>
                    <a:lnTo>
                      <a:pt x="10" y="60"/>
                    </a:lnTo>
                    <a:lnTo>
                      <a:pt x="0" y="62"/>
                    </a:lnTo>
                    <a:lnTo>
                      <a:pt x="0" y="6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44" name="Freeform 64">
                <a:extLst>
                  <a:ext uri="{FF2B5EF4-FFF2-40B4-BE49-F238E27FC236}">
                    <a16:creationId xmlns:a16="http://schemas.microsoft.com/office/drawing/2014/main" id="{142D3487-5F4A-4878-8CDF-13AB4BE0CE3E}"/>
                  </a:ext>
                </a:extLst>
              </p:cNvPr>
              <p:cNvSpPr>
                <a:spLocks/>
              </p:cNvSpPr>
              <p:nvPr/>
            </p:nvSpPr>
            <p:spPr bwMode="auto">
              <a:xfrm>
                <a:off x="6326560" y="798954"/>
                <a:ext cx="846048" cy="308952"/>
              </a:xfrm>
              <a:custGeom>
                <a:avLst/>
                <a:gdLst/>
                <a:ahLst/>
                <a:cxnLst>
                  <a:cxn ang="0">
                    <a:pos x="4" y="60"/>
                  </a:cxn>
                  <a:cxn ang="0">
                    <a:pos x="18" y="50"/>
                  </a:cxn>
                  <a:cxn ang="0">
                    <a:pos x="24" y="48"/>
                  </a:cxn>
                  <a:cxn ang="0">
                    <a:pos x="32" y="44"/>
                  </a:cxn>
                  <a:cxn ang="0">
                    <a:pos x="46" y="40"/>
                  </a:cxn>
                  <a:cxn ang="0">
                    <a:pos x="58" y="34"/>
                  </a:cxn>
                  <a:cxn ang="0">
                    <a:pos x="74" y="30"/>
                  </a:cxn>
                  <a:cxn ang="0">
                    <a:pos x="86" y="34"/>
                  </a:cxn>
                  <a:cxn ang="0">
                    <a:pos x="102" y="46"/>
                  </a:cxn>
                  <a:cxn ang="0">
                    <a:pos x="116" y="48"/>
                  </a:cxn>
                  <a:cxn ang="0">
                    <a:pos x="148" y="52"/>
                  </a:cxn>
                  <a:cxn ang="0">
                    <a:pos x="164" y="50"/>
                  </a:cxn>
                  <a:cxn ang="0">
                    <a:pos x="162" y="36"/>
                  </a:cxn>
                  <a:cxn ang="0">
                    <a:pos x="152" y="26"/>
                  </a:cxn>
                  <a:cxn ang="0">
                    <a:pos x="152" y="6"/>
                  </a:cxn>
                  <a:cxn ang="0">
                    <a:pos x="176" y="6"/>
                  </a:cxn>
                  <a:cxn ang="0">
                    <a:pos x="218" y="32"/>
                  </a:cxn>
                  <a:cxn ang="0">
                    <a:pos x="250" y="46"/>
                  </a:cxn>
                  <a:cxn ang="0">
                    <a:pos x="294" y="44"/>
                  </a:cxn>
                  <a:cxn ang="0">
                    <a:pos x="320" y="56"/>
                  </a:cxn>
                  <a:cxn ang="0">
                    <a:pos x="364" y="56"/>
                  </a:cxn>
                  <a:cxn ang="0">
                    <a:pos x="428" y="46"/>
                  </a:cxn>
                  <a:cxn ang="0">
                    <a:pos x="462" y="54"/>
                  </a:cxn>
                  <a:cxn ang="0">
                    <a:pos x="462" y="72"/>
                  </a:cxn>
                  <a:cxn ang="0">
                    <a:pos x="450" y="86"/>
                  </a:cxn>
                  <a:cxn ang="0">
                    <a:pos x="490" y="84"/>
                  </a:cxn>
                  <a:cxn ang="0">
                    <a:pos x="516" y="86"/>
                  </a:cxn>
                  <a:cxn ang="0">
                    <a:pos x="542" y="72"/>
                  </a:cxn>
                  <a:cxn ang="0">
                    <a:pos x="582" y="92"/>
                  </a:cxn>
                  <a:cxn ang="0">
                    <a:pos x="584" y="108"/>
                  </a:cxn>
                  <a:cxn ang="0">
                    <a:pos x="568" y="112"/>
                  </a:cxn>
                  <a:cxn ang="0">
                    <a:pos x="548" y="116"/>
                  </a:cxn>
                  <a:cxn ang="0">
                    <a:pos x="526" y="134"/>
                  </a:cxn>
                  <a:cxn ang="0">
                    <a:pos x="514" y="146"/>
                  </a:cxn>
                  <a:cxn ang="0">
                    <a:pos x="492" y="144"/>
                  </a:cxn>
                  <a:cxn ang="0">
                    <a:pos x="496" y="158"/>
                  </a:cxn>
                  <a:cxn ang="0">
                    <a:pos x="512" y="170"/>
                  </a:cxn>
                  <a:cxn ang="0">
                    <a:pos x="496" y="186"/>
                  </a:cxn>
                  <a:cxn ang="0">
                    <a:pos x="486" y="196"/>
                  </a:cxn>
                  <a:cxn ang="0">
                    <a:pos x="450" y="200"/>
                  </a:cxn>
                  <a:cxn ang="0">
                    <a:pos x="402" y="212"/>
                  </a:cxn>
                  <a:cxn ang="0">
                    <a:pos x="338" y="198"/>
                  </a:cxn>
                  <a:cxn ang="0">
                    <a:pos x="310" y="190"/>
                  </a:cxn>
                  <a:cxn ang="0">
                    <a:pos x="276" y="192"/>
                  </a:cxn>
                  <a:cxn ang="0">
                    <a:pos x="242" y="190"/>
                  </a:cxn>
                  <a:cxn ang="0">
                    <a:pos x="218" y="198"/>
                  </a:cxn>
                  <a:cxn ang="0">
                    <a:pos x="210" y="176"/>
                  </a:cxn>
                  <a:cxn ang="0">
                    <a:pos x="202" y="164"/>
                  </a:cxn>
                  <a:cxn ang="0">
                    <a:pos x="198" y="156"/>
                  </a:cxn>
                  <a:cxn ang="0">
                    <a:pos x="172" y="158"/>
                  </a:cxn>
                  <a:cxn ang="0">
                    <a:pos x="102" y="150"/>
                  </a:cxn>
                  <a:cxn ang="0">
                    <a:pos x="96" y="144"/>
                  </a:cxn>
                  <a:cxn ang="0">
                    <a:pos x="92" y="128"/>
                  </a:cxn>
                  <a:cxn ang="0">
                    <a:pos x="78" y="114"/>
                  </a:cxn>
                  <a:cxn ang="0">
                    <a:pos x="64" y="94"/>
                  </a:cxn>
                  <a:cxn ang="0">
                    <a:pos x="48" y="84"/>
                  </a:cxn>
                  <a:cxn ang="0">
                    <a:pos x="32" y="86"/>
                  </a:cxn>
                  <a:cxn ang="0">
                    <a:pos x="8" y="76"/>
                  </a:cxn>
                </a:cxnLst>
                <a:rect l="0" t="0" r="r" b="b"/>
                <a:pathLst>
                  <a:path w="588" h="212">
                    <a:moveTo>
                      <a:pt x="0" y="68"/>
                    </a:moveTo>
                    <a:lnTo>
                      <a:pt x="0" y="68"/>
                    </a:lnTo>
                    <a:lnTo>
                      <a:pt x="2" y="66"/>
                    </a:lnTo>
                    <a:lnTo>
                      <a:pt x="2" y="62"/>
                    </a:lnTo>
                    <a:lnTo>
                      <a:pt x="4" y="60"/>
                    </a:lnTo>
                    <a:lnTo>
                      <a:pt x="8" y="58"/>
                    </a:lnTo>
                    <a:lnTo>
                      <a:pt x="8" y="58"/>
                    </a:lnTo>
                    <a:lnTo>
                      <a:pt x="12" y="56"/>
                    </a:lnTo>
                    <a:lnTo>
                      <a:pt x="16" y="52"/>
                    </a:lnTo>
                    <a:lnTo>
                      <a:pt x="18" y="50"/>
                    </a:lnTo>
                    <a:lnTo>
                      <a:pt x="22" y="52"/>
                    </a:lnTo>
                    <a:lnTo>
                      <a:pt x="22" y="52"/>
                    </a:lnTo>
                    <a:lnTo>
                      <a:pt x="24" y="52"/>
                    </a:lnTo>
                    <a:lnTo>
                      <a:pt x="24" y="52"/>
                    </a:lnTo>
                    <a:lnTo>
                      <a:pt x="24" y="48"/>
                    </a:lnTo>
                    <a:lnTo>
                      <a:pt x="26" y="44"/>
                    </a:lnTo>
                    <a:lnTo>
                      <a:pt x="26" y="44"/>
                    </a:lnTo>
                    <a:lnTo>
                      <a:pt x="28" y="44"/>
                    </a:lnTo>
                    <a:lnTo>
                      <a:pt x="28" y="44"/>
                    </a:lnTo>
                    <a:lnTo>
                      <a:pt x="32" y="44"/>
                    </a:lnTo>
                    <a:lnTo>
                      <a:pt x="36" y="42"/>
                    </a:lnTo>
                    <a:lnTo>
                      <a:pt x="40" y="40"/>
                    </a:lnTo>
                    <a:lnTo>
                      <a:pt x="44" y="40"/>
                    </a:lnTo>
                    <a:lnTo>
                      <a:pt x="44" y="40"/>
                    </a:lnTo>
                    <a:lnTo>
                      <a:pt x="46" y="40"/>
                    </a:lnTo>
                    <a:lnTo>
                      <a:pt x="50" y="36"/>
                    </a:lnTo>
                    <a:lnTo>
                      <a:pt x="54" y="34"/>
                    </a:lnTo>
                    <a:lnTo>
                      <a:pt x="56" y="32"/>
                    </a:lnTo>
                    <a:lnTo>
                      <a:pt x="58" y="34"/>
                    </a:lnTo>
                    <a:lnTo>
                      <a:pt x="58" y="34"/>
                    </a:lnTo>
                    <a:lnTo>
                      <a:pt x="60" y="34"/>
                    </a:lnTo>
                    <a:lnTo>
                      <a:pt x="62" y="34"/>
                    </a:lnTo>
                    <a:lnTo>
                      <a:pt x="66" y="32"/>
                    </a:lnTo>
                    <a:lnTo>
                      <a:pt x="70" y="30"/>
                    </a:lnTo>
                    <a:lnTo>
                      <a:pt x="74" y="30"/>
                    </a:lnTo>
                    <a:lnTo>
                      <a:pt x="76" y="30"/>
                    </a:lnTo>
                    <a:lnTo>
                      <a:pt x="76" y="30"/>
                    </a:lnTo>
                    <a:lnTo>
                      <a:pt x="78" y="34"/>
                    </a:lnTo>
                    <a:lnTo>
                      <a:pt x="80" y="34"/>
                    </a:lnTo>
                    <a:lnTo>
                      <a:pt x="86" y="34"/>
                    </a:lnTo>
                    <a:lnTo>
                      <a:pt x="90" y="34"/>
                    </a:lnTo>
                    <a:lnTo>
                      <a:pt x="94" y="36"/>
                    </a:lnTo>
                    <a:lnTo>
                      <a:pt x="96" y="40"/>
                    </a:lnTo>
                    <a:lnTo>
                      <a:pt x="96" y="40"/>
                    </a:lnTo>
                    <a:lnTo>
                      <a:pt x="102" y="46"/>
                    </a:lnTo>
                    <a:lnTo>
                      <a:pt x="104" y="46"/>
                    </a:lnTo>
                    <a:lnTo>
                      <a:pt x="108" y="46"/>
                    </a:lnTo>
                    <a:lnTo>
                      <a:pt x="112" y="46"/>
                    </a:lnTo>
                    <a:lnTo>
                      <a:pt x="112" y="46"/>
                    </a:lnTo>
                    <a:lnTo>
                      <a:pt x="116" y="48"/>
                    </a:lnTo>
                    <a:lnTo>
                      <a:pt x="120" y="50"/>
                    </a:lnTo>
                    <a:lnTo>
                      <a:pt x="126" y="50"/>
                    </a:lnTo>
                    <a:lnTo>
                      <a:pt x="136" y="52"/>
                    </a:lnTo>
                    <a:lnTo>
                      <a:pt x="136" y="52"/>
                    </a:lnTo>
                    <a:lnTo>
                      <a:pt x="148" y="52"/>
                    </a:lnTo>
                    <a:lnTo>
                      <a:pt x="154" y="50"/>
                    </a:lnTo>
                    <a:lnTo>
                      <a:pt x="158" y="50"/>
                    </a:lnTo>
                    <a:lnTo>
                      <a:pt x="160" y="50"/>
                    </a:lnTo>
                    <a:lnTo>
                      <a:pt x="160" y="50"/>
                    </a:lnTo>
                    <a:lnTo>
                      <a:pt x="164" y="50"/>
                    </a:lnTo>
                    <a:lnTo>
                      <a:pt x="166" y="46"/>
                    </a:lnTo>
                    <a:lnTo>
                      <a:pt x="168" y="44"/>
                    </a:lnTo>
                    <a:lnTo>
                      <a:pt x="168" y="42"/>
                    </a:lnTo>
                    <a:lnTo>
                      <a:pt x="166" y="40"/>
                    </a:lnTo>
                    <a:lnTo>
                      <a:pt x="162" y="36"/>
                    </a:lnTo>
                    <a:lnTo>
                      <a:pt x="162" y="36"/>
                    </a:lnTo>
                    <a:lnTo>
                      <a:pt x="150" y="30"/>
                    </a:lnTo>
                    <a:lnTo>
                      <a:pt x="148" y="28"/>
                    </a:lnTo>
                    <a:lnTo>
                      <a:pt x="148" y="28"/>
                    </a:lnTo>
                    <a:lnTo>
                      <a:pt x="152" y="26"/>
                    </a:lnTo>
                    <a:lnTo>
                      <a:pt x="156" y="20"/>
                    </a:lnTo>
                    <a:lnTo>
                      <a:pt x="156" y="20"/>
                    </a:lnTo>
                    <a:lnTo>
                      <a:pt x="156" y="14"/>
                    </a:lnTo>
                    <a:lnTo>
                      <a:pt x="154" y="10"/>
                    </a:lnTo>
                    <a:lnTo>
                      <a:pt x="152" y="6"/>
                    </a:lnTo>
                    <a:lnTo>
                      <a:pt x="152" y="2"/>
                    </a:lnTo>
                    <a:lnTo>
                      <a:pt x="154" y="0"/>
                    </a:lnTo>
                    <a:lnTo>
                      <a:pt x="154" y="0"/>
                    </a:lnTo>
                    <a:lnTo>
                      <a:pt x="166" y="4"/>
                    </a:lnTo>
                    <a:lnTo>
                      <a:pt x="176" y="6"/>
                    </a:lnTo>
                    <a:lnTo>
                      <a:pt x="192" y="10"/>
                    </a:lnTo>
                    <a:lnTo>
                      <a:pt x="192" y="10"/>
                    </a:lnTo>
                    <a:lnTo>
                      <a:pt x="202" y="14"/>
                    </a:lnTo>
                    <a:lnTo>
                      <a:pt x="208" y="18"/>
                    </a:lnTo>
                    <a:lnTo>
                      <a:pt x="218" y="32"/>
                    </a:lnTo>
                    <a:lnTo>
                      <a:pt x="222" y="38"/>
                    </a:lnTo>
                    <a:lnTo>
                      <a:pt x="228" y="44"/>
                    </a:lnTo>
                    <a:lnTo>
                      <a:pt x="238" y="46"/>
                    </a:lnTo>
                    <a:lnTo>
                      <a:pt x="250" y="46"/>
                    </a:lnTo>
                    <a:lnTo>
                      <a:pt x="250" y="46"/>
                    </a:lnTo>
                    <a:lnTo>
                      <a:pt x="274" y="42"/>
                    </a:lnTo>
                    <a:lnTo>
                      <a:pt x="282" y="44"/>
                    </a:lnTo>
                    <a:lnTo>
                      <a:pt x="286" y="44"/>
                    </a:lnTo>
                    <a:lnTo>
                      <a:pt x="294" y="44"/>
                    </a:lnTo>
                    <a:lnTo>
                      <a:pt x="294" y="44"/>
                    </a:lnTo>
                    <a:lnTo>
                      <a:pt x="306" y="44"/>
                    </a:lnTo>
                    <a:lnTo>
                      <a:pt x="312" y="46"/>
                    </a:lnTo>
                    <a:lnTo>
                      <a:pt x="314" y="50"/>
                    </a:lnTo>
                    <a:lnTo>
                      <a:pt x="318" y="52"/>
                    </a:lnTo>
                    <a:lnTo>
                      <a:pt x="320" y="56"/>
                    </a:lnTo>
                    <a:lnTo>
                      <a:pt x="326" y="58"/>
                    </a:lnTo>
                    <a:lnTo>
                      <a:pt x="334" y="58"/>
                    </a:lnTo>
                    <a:lnTo>
                      <a:pt x="346" y="56"/>
                    </a:lnTo>
                    <a:lnTo>
                      <a:pt x="346" y="56"/>
                    </a:lnTo>
                    <a:lnTo>
                      <a:pt x="364" y="56"/>
                    </a:lnTo>
                    <a:lnTo>
                      <a:pt x="380" y="56"/>
                    </a:lnTo>
                    <a:lnTo>
                      <a:pt x="394" y="56"/>
                    </a:lnTo>
                    <a:lnTo>
                      <a:pt x="412" y="52"/>
                    </a:lnTo>
                    <a:lnTo>
                      <a:pt x="412" y="52"/>
                    </a:lnTo>
                    <a:lnTo>
                      <a:pt x="428" y="46"/>
                    </a:lnTo>
                    <a:lnTo>
                      <a:pt x="440" y="44"/>
                    </a:lnTo>
                    <a:lnTo>
                      <a:pt x="454" y="44"/>
                    </a:lnTo>
                    <a:lnTo>
                      <a:pt x="472" y="48"/>
                    </a:lnTo>
                    <a:lnTo>
                      <a:pt x="472" y="48"/>
                    </a:lnTo>
                    <a:lnTo>
                      <a:pt x="462" y="54"/>
                    </a:lnTo>
                    <a:lnTo>
                      <a:pt x="458" y="58"/>
                    </a:lnTo>
                    <a:lnTo>
                      <a:pt x="458" y="62"/>
                    </a:lnTo>
                    <a:lnTo>
                      <a:pt x="460" y="64"/>
                    </a:lnTo>
                    <a:lnTo>
                      <a:pt x="462" y="70"/>
                    </a:lnTo>
                    <a:lnTo>
                      <a:pt x="462" y="72"/>
                    </a:lnTo>
                    <a:lnTo>
                      <a:pt x="456" y="76"/>
                    </a:lnTo>
                    <a:lnTo>
                      <a:pt x="456" y="76"/>
                    </a:lnTo>
                    <a:lnTo>
                      <a:pt x="450" y="80"/>
                    </a:lnTo>
                    <a:lnTo>
                      <a:pt x="450" y="84"/>
                    </a:lnTo>
                    <a:lnTo>
                      <a:pt x="450" y="86"/>
                    </a:lnTo>
                    <a:lnTo>
                      <a:pt x="452" y="88"/>
                    </a:lnTo>
                    <a:lnTo>
                      <a:pt x="458" y="88"/>
                    </a:lnTo>
                    <a:lnTo>
                      <a:pt x="474" y="86"/>
                    </a:lnTo>
                    <a:lnTo>
                      <a:pt x="474" y="86"/>
                    </a:lnTo>
                    <a:lnTo>
                      <a:pt x="490" y="84"/>
                    </a:lnTo>
                    <a:lnTo>
                      <a:pt x="500" y="84"/>
                    </a:lnTo>
                    <a:lnTo>
                      <a:pt x="506" y="84"/>
                    </a:lnTo>
                    <a:lnTo>
                      <a:pt x="510" y="86"/>
                    </a:lnTo>
                    <a:lnTo>
                      <a:pt x="514" y="88"/>
                    </a:lnTo>
                    <a:lnTo>
                      <a:pt x="516" y="86"/>
                    </a:lnTo>
                    <a:lnTo>
                      <a:pt x="528" y="80"/>
                    </a:lnTo>
                    <a:lnTo>
                      <a:pt x="528" y="80"/>
                    </a:lnTo>
                    <a:lnTo>
                      <a:pt x="532" y="76"/>
                    </a:lnTo>
                    <a:lnTo>
                      <a:pt x="538" y="72"/>
                    </a:lnTo>
                    <a:lnTo>
                      <a:pt x="542" y="72"/>
                    </a:lnTo>
                    <a:lnTo>
                      <a:pt x="546" y="74"/>
                    </a:lnTo>
                    <a:lnTo>
                      <a:pt x="560" y="78"/>
                    </a:lnTo>
                    <a:lnTo>
                      <a:pt x="578" y="90"/>
                    </a:lnTo>
                    <a:lnTo>
                      <a:pt x="578" y="90"/>
                    </a:lnTo>
                    <a:lnTo>
                      <a:pt x="582" y="92"/>
                    </a:lnTo>
                    <a:lnTo>
                      <a:pt x="586" y="96"/>
                    </a:lnTo>
                    <a:lnTo>
                      <a:pt x="588" y="100"/>
                    </a:lnTo>
                    <a:lnTo>
                      <a:pt x="588" y="104"/>
                    </a:lnTo>
                    <a:lnTo>
                      <a:pt x="586" y="106"/>
                    </a:lnTo>
                    <a:lnTo>
                      <a:pt x="584" y="108"/>
                    </a:lnTo>
                    <a:lnTo>
                      <a:pt x="580" y="110"/>
                    </a:lnTo>
                    <a:lnTo>
                      <a:pt x="576" y="110"/>
                    </a:lnTo>
                    <a:lnTo>
                      <a:pt x="576" y="110"/>
                    </a:lnTo>
                    <a:lnTo>
                      <a:pt x="570" y="110"/>
                    </a:lnTo>
                    <a:lnTo>
                      <a:pt x="568" y="112"/>
                    </a:lnTo>
                    <a:lnTo>
                      <a:pt x="566" y="114"/>
                    </a:lnTo>
                    <a:lnTo>
                      <a:pt x="560" y="114"/>
                    </a:lnTo>
                    <a:lnTo>
                      <a:pt x="560" y="114"/>
                    </a:lnTo>
                    <a:lnTo>
                      <a:pt x="552" y="114"/>
                    </a:lnTo>
                    <a:lnTo>
                      <a:pt x="548" y="116"/>
                    </a:lnTo>
                    <a:lnTo>
                      <a:pt x="542" y="124"/>
                    </a:lnTo>
                    <a:lnTo>
                      <a:pt x="542" y="124"/>
                    </a:lnTo>
                    <a:lnTo>
                      <a:pt x="536" y="130"/>
                    </a:lnTo>
                    <a:lnTo>
                      <a:pt x="532" y="132"/>
                    </a:lnTo>
                    <a:lnTo>
                      <a:pt x="526" y="134"/>
                    </a:lnTo>
                    <a:lnTo>
                      <a:pt x="520" y="134"/>
                    </a:lnTo>
                    <a:lnTo>
                      <a:pt x="518" y="136"/>
                    </a:lnTo>
                    <a:lnTo>
                      <a:pt x="516" y="140"/>
                    </a:lnTo>
                    <a:lnTo>
                      <a:pt x="516" y="140"/>
                    </a:lnTo>
                    <a:lnTo>
                      <a:pt x="514" y="146"/>
                    </a:lnTo>
                    <a:lnTo>
                      <a:pt x="510" y="148"/>
                    </a:lnTo>
                    <a:lnTo>
                      <a:pt x="506" y="148"/>
                    </a:lnTo>
                    <a:lnTo>
                      <a:pt x="502" y="148"/>
                    </a:lnTo>
                    <a:lnTo>
                      <a:pt x="496" y="144"/>
                    </a:lnTo>
                    <a:lnTo>
                      <a:pt x="492" y="144"/>
                    </a:lnTo>
                    <a:lnTo>
                      <a:pt x="490" y="148"/>
                    </a:lnTo>
                    <a:lnTo>
                      <a:pt x="490" y="148"/>
                    </a:lnTo>
                    <a:lnTo>
                      <a:pt x="490" y="152"/>
                    </a:lnTo>
                    <a:lnTo>
                      <a:pt x="492" y="156"/>
                    </a:lnTo>
                    <a:lnTo>
                      <a:pt x="496" y="158"/>
                    </a:lnTo>
                    <a:lnTo>
                      <a:pt x="504" y="160"/>
                    </a:lnTo>
                    <a:lnTo>
                      <a:pt x="504" y="160"/>
                    </a:lnTo>
                    <a:lnTo>
                      <a:pt x="508" y="162"/>
                    </a:lnTo>
                    <a:lnTo>
                      <a:pt x="512" y="164"/>
                    </a:lnTo>
                    <a:lnTo>
                      <a:pt x="512" y="170"/>
                    </a:lnTo>
                    <a:lnTo>
                      <a:pt x="512" y="174"/>
                    </a:lnTo>
                    <a:lnTo>
                      <a:pt x="508" y="178"/>
                    </a:lnTo>
                    <a:lnTo>
                      <a:pt x="506" y="182"/>
                    </a:lnTo>
                    <a:lnTo>
                      <a:pt x="502" y="186"/>
                    </a:lnTo>
                    <a:lnTo>
                      <a:pt x="496" y="186"/>
                    </a:lnTo>
                    <a:lnTo>
                      <a:pt x="496" y="186"/>
                    </a:lnTo>
                    <a:lnTo>
                      <a:pt x="494" y="186"/>
                    </a:lnTo>
                    <a:lnTo>
                      <a:pt x="492" y="188"/>
                    </a:lnTo>
                    <a:lnTo>
                      <a:pt x="488" y="194"/>
                    </a:lnTo>
                    <a:lnTo>
                      <a:pt x="486" y="196"/>
                    </a:lnTo>
                    <a:lnTo>
                      <a:pt x="482" y="198"/>
                    </a:lnTo>
                    <a:lnTo>
                      <a:pt x="476" y="200"/>
                    </a:lnTo>
                    <a:lnTo>
                      <a:pt x="468" y="200"/>
                    </a:lnTo>
                    <a:lnTo>
                      <a:pt x="468" y="200"/>
                    </a:lnTo>
                    <a:lnTo>
                      <a:pt x="450" y="200"/>
                    </a:lnTo>
                    <a:lnTo>
                      <a:pt x="438" y="202"/>
                    </a:lnTo>
                    <a:lnTo>
                      <a:pt x="428" y="204"/>
                    </a:lnTo>
                    <a:lnTo>
                      <a:pt x="420" y="208"/>
                    </a:lnTo>
                    <a:lnTo>
                      <a:pt x="412" y="210"/>
                    </a:lnTo>
                    <a:lnTo>
                      <a:pt x="402" y="212"/>
                    </a:lnTo>
                    <a:lnTo>
                      <a:pt x="390" y="212"/>
                    </a:lnTo>
                    <a:lnTo>
                      <a:pt x="372" y="210"/>
                    </a:lnTo>
                    <a:lnTo>
                      <a:pt x="372" y="210"/>
                    </a:lnTo>
                    <a:lnTo>
                      <a:pt x="344" y="202"/>
                    </a:lnTo>
                    <a:lnTo>
                      <a:pt x="338" y="198"/>
                    </a:lnTo>
                    <a:lnTo>
                      <a:pt x="334" y="196"/>
                    </a:lnTo>
                    <a:lnTo>
                      <a:pt x="330" y="194"/>
                    </a:lnTo>
                    <a:lnTo>
                      <a:pt x="320" y="192"/>
                    </a:lnTo>
                    <a:lnTo>
                      <a:pt x="320" y="192"/>
                    </a:lnTo>
                    <a:lnTo>
                      <a:pt x="310" y="190"/>
                    </a:lnTo>
                    <a:lnTo>
                      <a:pt x="302" y="188"/>
                    </a:lnTo>
                    <a:lnTo>
                      <a:pt x="294" y="188"/>
                    </a:lnTo>
                    <a:lnTo>
                      <a:pt x="286" y="190"/>
                    </a:lnTo>
                    <a:lnTo>
                      <a:pt x="286" y="190"/>
                    </a:lnTo>
                    <a:lnTo>
                      <a:pt x="276" y="192"/>
                    </a:lnTo>
                    <a:lnTo>
                      <a:pt x="266" y="190"/>
                    </a:lnTo>
                    <a:lnTo>
                      <a:pt x="258" y="190"/>
                    </a:lnTo>
                    <a:lnTo>
                      <a:pt x="248" y="190"/>
                    </a:lnTo>
                    <a:lnTo>
                      <a:pt x="248" y="190"/>
                    </a:lnTo>
                    <a:lnTo>
                      <a:pt x="242" y="190"/>
                    </a:lnTo>
                    <a:lnTo>
                      <a:pt x="236" y="190"/>
                    </a:lnTo>
                    <a:lnTo>
                      <a:pt x="230" y="190"/>
                    </a:lnTo>
                    <a:lnTo>
                      <a:pt x="222" y="196"/>
                    </a:lnTo>
                    <a:lnTo>
                      <a:pt x="222" y="196"/>
                    </a:lnTo>
                    <a:lnTo>
                      <a:pt x="218" y="198"/>
                    </a:lnTo>
                    <a:lnTo>
                      <a:pt x="216" y="198"/>
                    </a:lnTo>
                    <a:lnTo>
                      <a:pt x="216" y="192"/>
                    </a:lnTo>
                    <a:lnTo>
                      <a:pt x="216" y="184"/>
                    </a:lnTo>
                    <a:lnTo>
                      <a:pt x="214" y="180"/>
                    </a:lnTo>
                    <a:lnTo>
                      <a:pt x="210" y="176"/>
                    </a:lnTo>
                    <a:lnTo>
                      <a:pt x="210" y="176"/>
                    </a:lnTo>
                    <a:lnTo>
                      <a:pt x="206" y="172"/>
                    </a:lnTo>
                    <a:lnTo>
                      <a:pt x="204" y="168"/>
                    </a:lnTo>
                    <a:lnTo>
                      <a:pt x="204" y="164"/>
                    </a:lnTo>
                    <a:lnTo>
                      <a:pt x="202" y="164"/>
                    </a:lnTo>
                    <a:lnTo>
                      <a:pt x="202" y="164"/>
                    </a:lnTo>
                    <a:lnTo>
                      <a:pt x="200" y="164"/>
                    </a:lnTo>
                    <a:lnTo>
                      <a:pt x="198" y="162"/>
                    </a:lnTo>
                    <a:lnTo>
                      <a:pt x="198" y="158"/>
                    </a:lnTo>
                    <a:lnTo>
                      <a:pt x="198" y="156"/>
                    </a:lnTo>
                    <a:lnTo>
                      <a:pt x="194" y="158"/>
                    </a:lnTo>
                    <a:lnTo>
                      <a:pt x="194" y="158"/>
                    </a:lnTo>
                    <a:lnTo>
                      <a:pt x="192" y="160"/>
                    </a:lnTo>
                    <a:lnTo>
                      <a:pt x="186" y="160"/>
                    </a:lnTo>
                    <a:lnTo>
                      <a:pt x="172" y="158"/>
                    </a:lnTo>
                    <a:lnTo>
                      <a:pt x="152" y="150"/>
                    </a:lnTo>
                    <a:lnTo>
                      <a:pt x="152" y="150"/>
                    </a:lnTo>
                    <a:lnTo>
                      <a:pt x="142" y="146"/>
                    </a:lnTo>
                    <a:lnTo>
                      <a:pt x="132" y="146"/>
                    </a:lnTo>
                    <a:lnTo>
                      <a:pt x="102" y="150"/>
                    </a:lnTo>
                    <a:lnTo>
                      <a:pt x="102" y="150"/>
                    </a:lnTo>
                    <a:lnTo>
                      <a:pt x="92" y="150"/>
                    </a:lnTo>
                    <a:lnTo>
                      <a:pt x="90" y="150"/>
                    </a:lnTo>
                    <a:lnTo>
                      <a:pt x="92" y="148"/>
                    </a:lnTo>
                    <a:lnTo>
                      <a:pt x="96" y="144"/>
                    </a:lnTo>
                    <a:lnTo>
                      <a:pt x="96" y="140"/>
                    </a:lnTo>
                    <a:lnTo>
                      <a:pt x="94" y="136"/>
                    </a:lnTo>
                    <a:lnTo>
                      <a:pt x="94" y="136"/>
                    </a:lnTo>
                    <a:lnTo>
                      <a:pt x="90" y="132"/>
                    </a:lnTo>
                    <a:lnTo>
                      <a:pt x="92" y="128"/>
                    </a:lnTo>
                    <a:lnTo>
                      <a:pt x="92" y="126"/>
                    </a:lnTo>
                    <a:lnTo>
                      <a:pt x="88" y="122"/>
                    </a:lnTo>
                    <a:lnTo>
                      <a:pt x="88" y="122"/>
                    </a:lnTo>
                    <a:lnTo>
                      <a:pt x="82" y="118"/>
                    </a:lnTo>
                    <a:lnTo>
                      <a:pt x="78" y="114"/>
                    </a:lnTo>
                    <a:lnTo>
                      <a:pt x="74" y="106"/>
                    </a:lnTo>
                    <a:lnTo>
                      <a:pt x="72" y="98"/>
                    </a:lnTo>
                    <a:lnTo>
                      <a:pt x="68" y="96"/>
                    </a:lnTo>
                    <a:lnTo>
                      <a:pt x="64" y="94"/>
                    </a:lnTo>
                    <a:lnTo>
                      <a:pt x="64" y="94"/>
                    </a:lnTo>
                    <a:lnTo>
                      <a:pt x="56" y="90"/>
                    </a:lnTo>
                    <a:lnTo>
                      <a:pt x="54" y="88"/>
                    </a:lnTo>
                    <a:lnTo>
                      <a:pt x="54" y="88"/>
                    </a:lnTo>
                    <a:lnTo>
                      <a:pt x="50" y="86"/>
                    </a:lnTo>
                    <a:lnTo>
                      <a:pt x="48" y="84"/>
                    </a:lnTo>
                    <a:lnTo>
                      <a:pt x="44" y="88"/>
                    </a:lnTo>
                    <a:lnTo>
                      <a:pt x="42" y="90"/>
                    </a:lnTo>
                    <a:lnTo>
                      <a:pt x="38" y="90"/>
                    </a:lnTo>
                    <a:lnTo>
                      <a:pt x="36" y="90"/>
                    </a:lnTo>
                    <a:lnTo>
                      <a:pt x="32" y="86"/>
                    </a:lnTo>
                    <a:lnTo>
                      <a:pt x="32" y="86"/>
                    </a:lnTo>
                    <a:lnTo>
                      <a:pt x="26" y="82"/>
                    </a:lnTo>
                    <a:lnTo>
                      <a:pt x="22" y="80"/>
                    </a:lnTo>
                    <a:lnTo>
                      <a:pt x="14" y="78"/>
                    </a:lnTo>
                    <a:lnTo>
                      <a:pt x="8" y="76"/>
                    </a:lnTo>
                    <a:lnTo>
                      <a:pt x="4" y="74"/>
                    </a:lnTo>
                    <a:lnTo>
                      <a:pt x="2" y="70"/>
                    </a:lnTo>
                    <a:lnTo>
                      <a:pt x="0" y="68"/>
                    </a:lnTo>
                    <a:lnTo>
                      <a:pt x="0" y="6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45" name="Freeform 66">
                <a:extLst>
                  <a:ext uri="{FF2B5EF4-FFF2-40B4-BE49-F238E27FC236}">
                    <a16:creationId xmlns:a16="http://schemas.microsoft.com/office/drawing/2014/main" id="{F8813FDD-7991-4F45-BC0F-65601153537C}"/>
                  </a:ext>
                </a:extLst>
              </p:cNvPr>
              <p:cNvSpPr>
                <a:spLocks/>
              </p:cNvSpPr>
              <p:nvPr/>
            </p:nvSpPr>
            <p:spPr bwMode="auto">
              <a:xfrm>
                <a:off x="7581243" y="740663"/>
                <a:ext cx="253238" cy="259404"/>
              </a:xfrm>
              <a:custGeom>
                <a:avLst/>
                <a:gdLst/>
                <a:ahLst/>
                <a:cxnLst>
                  <a:cxn ang="0">
                    <a:pos x="16" y="14"/>
                  </a:cxn>
                  <a:cxn ang="0">
                    <a:pos x="0" y="2"/>
                  </a:cxn>
                  <a:cxn ang="0">
                    <a:pos x="10" y="0"/>
                  </a:cxn>
                  <a:cxn ang="0">
                    <a:pos x="20" y="4"/>
                  </a:cxn>
                  <a:cxn ang="0">
                    <a:pos x="26" y="12"/>
                  </a:cxn>
                  <a:cxn ang="0">
                    <a:pos x="40" y="18"/>
                  </a:cxn>
                  <a:cxn ang="0">
                    <a:pos x="40" y="20"/>
                  </a:cxn>
                  <a:cxn ang="0">
                    <a:pos x="42" y="24"/>
                  </a:cxn>
                  <a:cxn ang="0">
                    <a:pos x="52" y="34"/>
                  </a:cxn>
                  <a:cxn ang="0">
                    <a:pos x="66" y="46"/>
                  </a:cxn>
                  <a:cxn ang="0">
                    <a:pos x="88" y="62"/>
                  </a:cxn>
                  <a:cxn ang="0">
                    <a:pos x="98" y="68"/>
                  </a:cxn>
                  <a:cxn ang="0">
                    <a:pos x="114" y="82"/>
                  </a:cxn>
                  <a:cxn ang="0">
                    <a:pos x="138" y="100"/>
                  </a:cxn>
                  <a:cxn ang="0">
                    <a:pos x="142" y="104"/>
                  </a:cxn>
                  <a:cxn ang="0">
                    <a:pos x="128" y="98"/>
                  </a:cxn>
                  <a:cxn ang="0">
                    <a:pos x="118" y="100"/>
                  </a:cxn>
                  <a:cxn ang="0">
                    <a:pos x="120" y="106"/>
                  </a:cxn>
                  <a:cxn ang="0">
                    <a:pos x="128" y="124"/>
                  </a:cxn>
                  <a:cxn ang="0">
                    <a:pos x="142" y="134"/>
                  </a:cxn>
                  <a:cxn ang="0">
                    <a:pos x="152" y="140"/>
                  </a:cxn>
                  <a:cxn ang="0">
                    <a:pos x="160" y="144"/>
                  </a:cxn>
                  <a:cxn ang="0">
                    <a:pos x="170" y="150"/>
                  </a:cxn>
                  <a:cxn ang="0">
                    <a:pos x="176" y="164"/>
                  </a:cxn>
                  <a:cxn ang="0">
                    <a:pos x="170" y="158"/>
                  </a:cxn>
                  <a:cxn ang="0">
                    <a:pos x="162" y="156"/>
                  </a:cxn>
                  <a:cxn ang="0">
                    <a:pos x="150" y="154"/>
                  </a:cxn>
                  <a:cxn ang="0">
                    <a:pos x="156" y="178"/>
                  </a:cxn>
                  <a:cxn ang="0">
                    <a:pos x="150" y="174"/>
                  </a:cxn>
                  <a:cxn ang="0">
                    <a:pos x="138" y="162"/>
                  </a:cxn>
                  <a:cxn ang="0">
                    <a:pos x="140" y="154"/>
                  </a:cxn>
                  <a:cxn ang="0">
                    <a:pos x="136" y="146"/>
                  </a:cxn>
                  <a:cxn ang="0">
                    <a:pos x="126" y="134"/>
                  </a:cxn>
                  <a:cxn ang="0">
                    <a:pos x="116" y="120"/>
                  </a:cxn>
                  <a:cxn ang="0">
                    <a:pos x="104" y="112"/>
                  </a:cxn>
                  <a:cxn ang="0">
                    <a:pos x="96" y="96"/>
                  </a:cxn>
                  <a:cxn ang="0">
                    <a:pos x="68" y="68"/>
                  </a:cxn>
                  <a:cxn ang="0">
                    <a:pos x="54" y="58"/>
                  </a:cxn>
                  <a:cxn ang="0">
                    <a:pos x="44" y="46"/>
                  </a:cxn>
                  <a:cxn ang="0">
                    <a:pos x="24" y="38"/>
                  </a:cxn>
                  <a:cxn ang="0">
                    <a:pos x="14" y="26"/>
                  </a:cxn>
                  <a:cxn ang="0">
                    <a:pos x="10" y="18"/>
                  </a:cxn>
                  <a:cxn ang="0">
                    <a:pos x="16" y="18"/>
                  </a:cxn>
                  <a:cxn ang="0">
                    <a:pos x="18" y="18"/>
                  </a:cxn>
                </a:cxnLst>
                <a:rect l="0" t="0" r="r" b="b"/>
                <a:pathLst>
                  <a:path w="176" h="178">
                    <a:moveTo>
                      <a:pt x="18" y="18"/>
                    </a:moveTo>
                    <a:lnTo>
                      <a:pt x="18" y="18"/>
                    </a:lnTo>
                    <a:lnTo>
                      <a:pt x="16" y="14"/>
                    </a:lnTo>
                    <a:lnTo>
                      <a:pt x="14" y="12"/>
                    </a:lnTo>
                    <a:lnTo>
                      <a:pt x="6" y="6"/>
                    </a:lnTo>
                    <a:lnTo>
                      <a:pt x="0" y="2"/>
                    </a:lnTo>
                    <a:lnTo>
                      <a:pt x="0" y="0"/>
                    </a:lnTo>
                    <a:lnTo>
                      <a:pt x="0" y="0"/>
                    </a:lnTo>
                    <a:lnTo>
                      <a:pt x="10" y="0"/>
                    </a:lnTo>
                    <a:lnTo>
                      <a:pt x="14" y="0"/>
                    </a:lnTo>
                    <a:lnTo>
                      <a:pt x="20" y="4"/>
                    </a:lnTo>
                    <a:lnTo>
                      <a:pt x="20" y="4"/>
                    </a:lnTo>
                    <a:lnTo>
                      <a:pt x="22" y="10"/>
                    </a:lnTo>
                    <a:lnTo>
                      <a:pt x="24" y="12"/>
                    </a:lnTo>
                    <a:lnTo>
                      <a:pt x="26" y="12"/>
                    </a:lnTo>
                    <a:lnTo>
                      <a:pt x="26" y="12"/>
                    </a:lnTo>
                    <a:lnTo>
                      <a:pt x="32" y="14"/>
                    </a:lnTo>
                    <a:lnTo>
                      <a:pt x="40" y="18"/>
                    </a:lnTo>
                    <a:lnTo>
                      <a:pt x="40" y="18"/>
                    </a:lnTo>
                    <a:lnTo>
                      <a:pt x="42" y="20"/>
                    </a:lnTo>
                    <a:lnTo>
                      <a:pt x="40" y="20"/>
                    </a:lnTo>
                    <a:lnTo>
                      <a:pt x="38" y="22"/>
                    </a:lnTo>
                    <a:lnTo>
                      <a:pt x="42" y="24"/>
                    </a:lnTo>
                    <a:lnTo>
                      <a:pt x="42" y="24"/>
                    </a:lnTo>
                    <a:lnTo>
                      <a:pt x="50" y="28"/>
                    </a:lnTo>
                    <a:lnTo>
                      <a:pt x="52" y="34"/>
                    </a:lnTo>
                    <a:lnTo>
                      <a:pt x="52" y="34"/>
                    </a:lnTo>
                    <a:lnTo>
                      <a:pt x="56" y="38"/>
                    </a:lnTo>
                    <a:lnTo>
                      <a:pt x="66" y="46"/>
                    </a:lnTo>
                    <a:lnTo>
                      <a:pt x="66" y="46"/>
                    </a:lnTo>
                    <a:lnTo>
                      <a:pt x="80" y="54"/>
                    </a:lnTo>
                    <a:lnTo>
                      <a:pt x="84" y="58"/>
                    </a:lnTo>
                    <a:lnTo>
                      <a:pt x="88" y="62"/>
                    </a:lnTo>
                    <a:lnTo>
                      <a:pt x="88" y="62"/>
                    </a:lnTo>
                    <a:lnTo>
                      <a:pt x="92" y="66"/>
                    </a:lnTo>
                    <a:lnTo>
                      <a:pt x="98" y="68"/>
                    </a:lnTo>
                    <a:lnTo>
                      <a:pt x="104" y="74"/>
                    </a:lnTo>
                    <a:lnTo>
                      <a:pt x="114" y="82"/>
                    </a:lnTo>
                    <a:lnTo>
                      <a:pt x="114" y="82"/>
                    </a:lnTo>
                    <a:lnTo>
                      <a:pt x="122" y="90"/>
                    </a:lnTo>
                    <a:lnTo>
                      <a:pt x="132" y="96"/>
                    </a:lnTo>
                    <a:lnTo>
                      <a:pt x="138" y="100"/>
                    </a:lnTo>
                    <a:lnTo>
                      <a:pt x="142" y="102"/>
                    </a:lnTo>
                    <a:lnTo>
                      <a:pt x="142" y="102"/>
                    </a:lnTo>
                    <a:lnTo>
                      <a:pt x="142" y="104"/>
                    </a:lnTo>
                    <a:lnTo>
                      <a:pt x="142" y="104"/>
                    </a:lnTo>
                    <a:lnTo>
                      <a:pt x="138" y="102"/>
                    </a:lnTo>
                    <a:lnTo>
                      <a:pt x="128" y="98"/>
                    </a:lnTo>
                    <a:lnTo>
                      <a:pt x="128" y="98"/>
                    </a:lnTo>
                    <a:lnTo>
                      <a:pt x="118" y="98"/>
                    </a:lnTo>
                    <a:lnTo>
                      <a:pt x="118" y="100"/>
                    </a:lnTo>
                    <a:lnTo>
                      <a:pt x="116" y="100"/>
                    </a:lnTo>
                    <a:lnTo>
                      <a:pt x="120" y="106"/>
                    </a:lnTo>
                    <a:lnTo>
                      <a:pt x="120" y="106"/>
                    </a:lnTo>
                    <a:lnTo>
                      <a:pt x="124" y="110"/>
                    </a:lnTo>
                    <a:lnTo>
                      <a:pt x="126" y="116"/>
                    </a:lnTo>
                    <a:lnTo>
                      <a:pt x="128" y="124"/>
                    </a:lnTo>
                    <a:lnTo>
                      <a:pt x="138" y="132"/>
                    </a:lnTo>
                    <a:lnTo>
                      <a:pt x="138" y="132"/>
                    </a:lnTo>
                    <a:lnTo>
                      <a:pt x="142" y="134"/>
                    </a:lnTo>
                    <a:lnTo>
                      <a:pt x="144" y="136"/>
                    </a:lnTo>
                    <a:lnTo>
                      <a:pt x="148" y="138"/>
                    </a:lnTo>
                    <a:lnTo>
                      <a:pt x="152" y="140"/>
                    </a:lnTo>
                    <a:lnTo>
                      <a:pt x="152" y="140"/>
                    </a:lnTo>
                    <a:lnTo>
                      <a:pt x="156" y="144"/>
                    </a:lnTo>
                    <a:lnTo>
                      <a:pt x="160" y="144"/>
                    </a:lnTo>
                    <a:lnTo>
                      <a:pt x="164" y="146"/>
                    </a:lnTo>
                    <a:lnTo>
                      <a:pt x="170" y="150"/>
                    </a:lnTo>
                    <a:lnTo>
                      <a:pt x="170" y="150"/>
                    </a:lnTo>
                    <a:lnTo>
                      <a:pt x="174" y="156"/>
                    </a:lnTo>
                    <a:lnTo>
                      <a:pt x="176" y="162"/>
                    </a:lnTo>
                    <a:lnTo>
                      <a:pt x="176" y="164"/>
                    </a:lnTo>
                    <a:lnTo>
                      <a:pt x="174" y="164"/>
                    </a:lnTo>
                    <a:lnTo>
                      <a:pt x="174" y="164"/>
                    </a:lnTo>
                    <a:lnTo>
                      <a:pt x="170" y="158"/>
                    </a:lnTo>
                    <a:lnTo>
                      <a:pt x="166" y="156"/>
                    </a:lnTo>
                    <a:lnTo>
                      <a:pt x="162" y="156"/>
                    </a:lnTo>
                    <a:lnTo>
                      <a:pt x="162" y="156"/>
                    </a:lnTo>
                    <a:lnTo>
                      <a:pt x="156" y="156"/>
                    </a:lnTo>
                    <a:lnTo>
                      <a:pt x="152" y="154"/>
                    </a:lnTo>
                    <a:lnTo>
                      <a:pt x="150" y="154"/>
                    </a:lnTo>
                    <a:lnTo>
                      <a:pt x="152" y="156"/>
                    </a:lnTo>
                    <a:lnTo>
                      <a:pt x="152" y="156"/>
                    </a:lnTo>
                    <a:lnTo>
                      <a:pt x="156" y="178"/>
                    </a:lnTo>
                    <a:lnTo>
                      <a:pt x="156" y="178"/>
                    </a:lnTo>
                    <a:lnTo>
                      <a:pt x="154" y="178"/>
                    </a:lnTo>
                    <a:lnTo>
                      <a:pt x="150" y="174"/>
                    </a:lnTo>
                    <a:lnTo>
                      <a:pt x="150" y="174"/>
                    </a:lnTo>
                    <a:lnTo>
                      <a:pt x="140" y="166"/>
                    </a:lnTo>
                    <a:lnTo>
                      <a:pt x="138" y="162"/>
                    </a:lnTo>
                    <a:lnTo>
                      <a:pt x="138" y="160"/>
                    </a:lnTo>
                    <a:lnTo>
                      <a:pt x="140" y="156"/>
                    </a:lnTo>
                    <a:lnTo>
                      <a:pt x="140" y="154"/>
                    </a:lnTo>
                    <a:lnTo>
                      <a:pt x="140" y="150"/>
                    </a:lnTo>
                    <a:lnTo>
                      <a:pt x="140" y="150"/>
                    </a:lnTo>
                    <a:lnTo>
                      <a:pt x="136" y="146"/>
                    </a:lnTo>
                    <a:lnTo>
                      <a:pt x="132" y="142"/>
                    </a:lnTo>
                    <a:lnTo>
                      <a:pt x="128" y="140"/>
                    </a:lnTo>
                    <a:lnTo>
                      <a:pt x="126" y="134"/>
                    </a:lnTo>
                    <a:lnTo>
                      <a:pt x="126" y="134"/>
                    </a:lnTo>
                    <a:lnTo>
                      <a:pt x="120" y="122"/>
                    </a:lnTo>
                    <a:lnTo>
                      <a:pt x="116" y="120"/>
                    </a:lnTo>
                    <a:lnTo>
                      <a:pt x="112" y="116"/>
                    </a:lnTo>
                    <a:lnTo>
                      <a:pt x="112" y="116"/>
                    </a:lnTo>
                    <a:lnTo>
                      <a:pt x="104" y="112"/>
                    </a:lnTo>
                    <a:lnTo>
                      <a:pt x="100" y="108"/>
                    </a:lnTo>
                    <a:lnTo>
                      <a:pt x="96" y="96"/>
                    </a:lnTo>
                    <a:lnTo>
                      <a:pt x="96" y="96"/>
                    </a:lnTo>
                    <a:lnTo>
                      <a:pt x="88" y="86"/>
                    </a:lnTo>
                    <a:lnTo>
                      <a:pt x="80" y="76"/>
                    </a:lnTo>
                    <a:lnTo>
                      <a:pt x="68" y="68"/>
                    </a:lnTo>
                    <a:lnTo>
                      <a:pt x="58" y="62"/>
                    </a:lnTo>
                    <a:lnTo>
                      <a:pt x="58" y="62"/>
                    </a:lnTo>
                    <a:lnTo>
                      <a:pt x="54" y="58"/>
                    </a:lnTo>
                    <a:lnTo>
                      <a:pt x="54" y="54"/>
                    </a:lnTo>
                    <a:lnTo>
                      <a:pt x="52" y="52"/>
                    </a:lnTo>
                    <a:lnTo>
                      <a:pt x="44" y="46"/>
                    </a:lnTo>
                    <a:lnTo>
                      <a:pt x="44" y="46"/>
                    </a:lnTo>
                    <a:lnTo>
                      <a:pt x="28" y="40"/>
                    </a:lnTo>
                    <a:lnTo>
                      <a:pt x="24" y="38"/>
                    </a:lnTo>
                    <a:lnTo>
                      <a:pt x="22" y="34"/>
                    </a:lnTo>
                    <a:lnTo>
                      <a:pt x="22" y="34"/>
                    </a:lnTo>
                    <a:lnTo>
                      <a:pt x="14" y="26"/>
                    </a:lnTo>
                    <a:lnTo>
                      <a:pt x="10" y="20"/>
                    </a:lnTo>
                    <a:lnTo>
                      <a:pt x="10" y="20"/>
                    </a:lnTo>
                    <a:lnTo>
                      <a:pt x="10" y="18"/>
                    </a:lnTo>
                    <a:lnTo>
                      <a:pt x="10" y="18"/>
                    </a:lnTo>
                    <a:lnTo>
                      <a:pt x="12" y="16"/>
                    </a:lnTo>
                    <a:lnTo>
                      <a:pt x="16" y="18"/>
                    </a:lnTo>
                    <a:lnTo>
                      <a:pt x="18" y="18"/>
                    </a:lnTo>
                    <a:lnTo>
                      <a:pt x="18" y="18"/>
                    </a:lnTo>
                    <a:lnTo>
                      <a:pt x="18" y="1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46" name="Freeform 67">
                <a:extLst>
                  <a:ext uri="{FF2B5EF4-FFF2-40B4-BE49-F238E27FC236}">
                    <a16:creationId xmlns:a16="http://schemas.microsoft.com/office/drawing/2014/main" id="{0500987B-2B9C-4096-8F35-D239F33B70DE}"/>
                  </a:ext>
                </a:extLst>
              </p:cNvPr>
              <p:cNvSpPr>
                <a:spLocks/>
              </p:cNvSpPr>
              <p:nvPr/>
            </p:nvSpPr>
            <p:spPr bwMode="auto">
              <a:xfrm>
                <a:off x="7247428" y="1865712"/>
                <a:ext cx="77699" cy="69952"/>
              </a:xfrm>
              <a:custGeom>
                <a:avLst/>
                <a:gdLst/>
                <a:ahLst/>
                <a:cxnLst>
                  <a:cxn ang="0">
                    <a:pos x="14" y="8"/>
                  </a:cxn>
                  <a:cxn ang="0">
                    <a:pos x="22" y="6"/>
                  </a:cxn>
                  <a:cxn ang="0">
                    <a:pos x="24" y="4"/>
                  </a:cxn>
                  <a:cxn ang="0">
                    <a:pos x="28" y="2"/>
                  </a:cxn>
                  <a:cxn ang="0">
                    <a:pos x="38" y="2"/>
                  </a:cxn>
                  <a:cxn ang="0">
                    <a:pos x="44" y="0"/>
                  </a:cxn>
                  <a:cxn ang="0">
                    <a:pos x="46" y="2"/>
                  </a:cxn>
                  <a:cxn ang="0">
                    <a:pos x="48" y="2"/>
                  </a:cxn>
                  <a:cxn ang="0">
                    <a:pos x="50" y="2"/>
                  </a:cxn>
                  <a:cxn ang="0">
                    <a:pos x="54" y="8"/>
                  </a:cxn>
                  <a:cxn ang="0">
                    <a:pos x="52" y="12"/>
                  </a:cxn>
                  <a:cxn ang="0">
                    <a:pos x="50" y="14"/>
                  </a:cxn>
                  <a:cxn ang="0">
                    <a:pos x="46" y="20"/>
                  </a:cxn>
                  <a:cxn ang="0">
                    <a:pos x="46" y="22"/>
                  </a:cxn>
                  <a:cxn ang="0">
                    <a:pos x="46" y="30"/>
                  </a:cxn>
                  <a:cxn ang="0">
                    <a:pos x="42" y="34"/>
                  </a:cxn>
                  <a:cxn ang="0">
                    <a:pos x="40" y="40"/>
                  </a:cxn>
                  <a:cxn ang="0">
                    <a:pos x="34" y="44"/>
                  </a:cxn>
                  <a:cxn ang="0">
                    <a:pos x="28" y="44"/>
                  </a:cxn>
                  <a:cxn ang="0">
                    <a:pos x="24" y="46"/>
                  </a:cxn>
                  <a:cxn ang="0">
                    <a:pos x="22" y="48"/>
                  </a:cxn>
                  <a:cxn ang="0">
                    <a:pos x="18" y="46"/>
                  </a:cxn>
                  <a:cxn ang="0">
                    <a:pos x="12" y="42"/>
                  </a:cxn>
                  <a:cxn ang="0">
                    <a:pos x="6" y="36"/>
                  </a:cxn>
                  <a:cxn ang="0">
                    <a:pos x="2" y="30"/>
                  </a:cxn>
                  <a:cxn ang="0">
                    <a:pos x="2" y="26"/>
                  </a:cxn>
                  <a:cxn ang="0">
                    <a:pos x="0" y="22"/>
                  </a:cxn>
                  <a:cxn ang="0">
                    <a:pos x="2" y="18"/>
                  </a:cxn>
                  <a:cxn ang="0">
                    <a:pos x="12" y="10"/>
                  </a:cxn>
                  <a:cxn ang="0">
                    <a:pos x="14" y="10"/>
                  </a:cxn>
                  <a:cxn ang="0">
                    <a:pos x="12" y="8"/>
                  </a:cxn>
                  <a:cxn ang="0">
                    <a:pos x="14" y="8"/>
                  </a:cxn>
                </a:cxnLst>
                <a:rect l="0" t="0" r="r" b="b"/>
                <a:pathLst>
                  <a:path w="54" h="48">
                    <a:moveTo>
                      <a:pt x="14" y="8"/>
                    </a:moveTo>
                    <a:lnTo>
                      <a:pt x="14" y="8"/>
                    </a:lnTo>
                    <a:lnTo>
                      <a:pt x="18" y="6"/>
                    </a:lnTo>
                    <a:lnTo>
                      <a:pt x="22" y="6"/>
                    </a:lnTo>
                    <a:lnTo>
                      <a:pt x="22" y="6"/>
                    </a:lnTo>
                    <a:lnTo>
                      <a:pt x="24" y="4"/>
                    </a:lnTo>
                    <a:lnTo>
                      <a:pt x="28" y="2"/>
                    </a:lnTo>
                    <a:lnTo>
                      <a:pt x="28" y="2"/>
                    </a:lnTo>
                    <a:lnTo>
                      <a:pt x="38" y="2"/>
                    </a:lnTo>
                    <a:lnTo>
                      <a:pt x="38" y="2"/>
                    </a:lnTo>
                    <a:lnTo>
                      <a:pt x="42" y="0"/>
                    </a:lnTo>
                    <a:lnTo>
                      <a:pt x="44" y="0"/>
                    </a:lnTo>
                    <a:lnTo>
                      <a:pt x="46" y="2"/>
                    </a:lnTo>
                    <a:lnTo>
                      <a:pt x="46" y="2"/>
                    </a:lnTo>
                    <a:lnTo>
                      <a:pt x="46" y="2"/>
                    </a:lnTo>
                    <a:lnTo>
                      <a:pt x="48" y="2"/>
                    </a:lnTo>
                    <a:lnTo>
                      <a:pt x="50" y="0"/>
                    </a:lnTo>
                    <a:lnTo>
                      <a:pt x="50" y="2"/>
                    </a:lnTo>
                    <a:lnTo>
                      <a:pt x="50" y="2"/>
                    </a:lnTo>
                    <a:lnTo>
                      <a:pt x="54" y="8"/>
                    </a:lnTo>
                    <a:lnTo>
                      <a:pt x="54" y="10"/>
                    </a:lnTo>
                    <a:lnTo>
                      <a:pt x="52" y="12"/>
                    </a:lnTo>
                    <a:lnTo>
                      <a:pt x="52" y="12"/>
                    </a:lnTo>
                    <a:lnTo>
                      <a:pt x="50" y="14"/>
                    </a:lnTo>
                    <a:lnTo>
                      <a:pt x="48" y="16"/>
                    </a:lnTo>
                    <a:lnTo>
                      <a:pt x="46" y="20"/>
                    </a:lnTo>
                    <a:lnTo>
                      <a:pt x="46" y="20"/>
                    </a:lnTo>
                    <a:lnTo>
                      <a:pt x="46" y="22"/>
                    </a:lnTo>
                    <a:lnTo>
                      <a:pt x="46" y="24"/>
                    </a:lnTo>
                    <a:lnTo>
                      <a:pt x="46" y="30"/>
                    </a:lnTo>
                    <a:lnTo>
                      <a:pt x="46" y="30"/>
                    </a:lnTo>
                    <a:lnTo>
                      <a:pt x="42" y="34"/>
                    </a:lnTo>
                    <a:lnTo>
                      <a:pt x="40" y="40"/>
                    </a:lnTo>
                    <a:lnTo>
                      <a:pt x="40" y="40"/>
                    </a:lnTo>
                    <a:lnTo>
                      <a:pt x="36" y="42"/>
                    </a:lnTo>
                    <a:lnTo>
                      <a:pt x="34" y="44"/>
                    </a:lnTo>
                    <a:lnTo>
                      <a:pt x="28" y="44"/>
                    </a:lnTo>
                    <a:lnTo>
                      <a:pt x="28" y="44"/>
                    </a:lnTo>
                    <a:lnTo>
                      <a:pt x="26" y="44"/>
                    </a:lnTo>
                    <a:lnTo>
                      <a:pt x="24" y="46"/>
                    </a:lnTo>
                    <a:lnTo>
                      <a:pt x="24" y="46"/>
                    </a:lnTo>
                    <a:lnTo>
                      <a:pt x="22" y="48"/>
                    </a:lnTo>
                    <a:lnTo>
                      <a:pt x="18" y="46"/>
                    </a:lnTo>
                    <a:lnTo>
                      <a:pt x="18" y="46"/>
                    </a:lnTo>
                    <a:lnTo>
                      <a:pt x="16" y="44"/>
                    </a:lnTo>
                    <a:lnTo>
                      <a:pt x="12" y="42"/>
                    </a:lnTo>
                    <a:lnTo>
                      <a:pt x="12" y="42"/>
                    </a:lnTo>
                    <a:lnTo>
                      <a:pt x="6" y="36"/>
                    </a:lnTo>
                    <a:lnTo>
                      <a:pt x="2" y="34"/>
                    </a:lnTo>
                    <a:lnTo>
                      <a:pt x="2" y="30"/>
                    </a:lnTo>
                    <a:lnTo>
                      <a:pt x="2" y="30"/>
                    </a:lnTo>
                    <a:lnTo>
                      <a:pt x="2" y="26"/>
                    </a:lnTo>
                    <a:lnTo>
                      <a:pt x="2" y="24"/>
                    </a:lnTo>
                    <a:lnTo>
                      <a:pt x="0" y="22"/>
                    </a:lnTo>
                    <a:lnTo>
                      <a:pt x="2" y="18"/>
                    </a:lnTo>
                    <a:lnTo>
                      <a:pt x="2" y="18"/>
                    </a:lnTo>
                    <a:lnTo>
                      <a:pt x="8" y="12"/>
                    </a:lnTo>
                    <a:lnTo>
                      <a:pt x="12" y="10"/>
                    </a:lnTo>
                    <a:lnTo>
                      <a:pt x="12" y="10"/>
                    </a:lnTo>
                    <a:lnTo>
                      <a:pt x="14" y="10"/>
                    </a:lnTo>
                    <a:lnTo>
                      <a:pt x="14" y="10"/>
                    </a:lnTo>
                    <a:lnTo>
                      <a:pt x="12" y="8"/>
                    </a:lnTo>
                    <a:lnTo>
                      <a:pt x="14" y="8"/>
                    </a:lnTo>
                    <a:lnTo>
                      <a:pt x="14" y="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47" name="Freeform 104">
                <a:extLst>
                  <a:ext uri="{FF2B5EF4-FFF2-40B4-BE49-F238E27FC236}">
                    <a16:creationId xmlns:a16="http://schemas.microsoft.com/office/drawing/2014/main" id="{D086AA95-B7A9-4D20-AD70-A0BBD7D25F20}"/>
                  </a:ext>
                </a:extLst>
              </p:cNvPr>
              <p:cNvSpPr>
                <a:spLocks/>
              </p:cNvSpPr>
              <p:nvPr/>
            </p:nvSpPr>
            <p:spPr bwMode="auto">
              <a:xfrm>
                <a:off x="2125096" y="326784"/>
                <a:ext cx="549641" cy="233170"/>
              </a:xfrm>
              <a:custGeom>
                <a:avLst/>
                <a:gdLst/>
                <a:ahLst/>
                <a:cxnLst>
                  <a:cxn ang="0">
                    <a:pos x="88" y="136"/>
                  </a:cxn>
                  <a:cxn ang="0">
                    <a:pos x="102" y="130"/>
                  </a:cxn>
                  <a:cxn ang="0">
                    <a:pos x="128" y="132"/>
                  </a:cxn>
                  <a:cxn ang="0">
                    <a:pos x="134" y="130"/>
                  </a:cxn>
                  <a:cxn ang="0">
                    <a:pos x="172" y="144"/>
                  </a:cxn>
                  <a:cxn ang="0">
                    <a:pos x="198" y="154"/>
                  </a:cxn>
                  <a:cxn ang="0">
                    <a:pos x="224" y="158"/>
                  </a:cxn>
                  <a:cxn ang="0">
                    <a:pos x="256" y="154"/>
                  </a:cxn>
                  <a:cxn ang="0">
                    <a:pos x="240" y="142"/>
                  </a:cxn>
                  <a:cxn ang="0">
                    <a:pos x="254" y="134"/>
                  </a:cxn>
                  <a:cxn ang="0">
                    <a:pos x="280" y="136"/>
                  </a:cxn>
                  <a:cxn ang="0">
                    <a:pos x="274" y="120"/>
                  </a:cxn>
                  <a:cxn ang="0">
                    <a:pos x="254" y="108"/>
                  </a:cxn>
                  <a:cxn ang="0">
                    <a:pos x="260" y="94"/>
                  </a:cxn>
                  <a:cxn ang="0">
                    <a:pos x="282" y="102"/>
                  </a:cxn>
                  <a:cxn ang="0">
                    <a:pos x="294" y="104"/>
                  </a:cxn>
                  <a:cxn ang="0">
                    <a:pos x="308" y="116"/>
                  </a:cxn>
                  <a:cxn ang="0">
                    <a:pos x="318" y="106"/>
                  </a:cxn>
                  <a:cxn ang="0">
                    <a:pos x="332" y="102"/>
                  </a:cxn>
                  <a:cxn ang="0">
                    <a:pos x="344" y="92"/>
                  </a:cxn>
                  <a:cxn ang="0">
                    <a:pos x="374" y="88"/>
                  </a:cxn>
                  <a:cxn ang="0">
                    <a:pos x="372" y="74"/>
                  </a:cxn>
                  <a:cxn ang="0">
                    <a:pos x="348" y="74"/>
                  </a:cxn>
                  <a:cxn ang="0">
                    <a:pos x="334" y="66"/>
                  </a:cxn>
                  <a:cxn ang="0">
                    <a:pos x="326" y="60"/>
                  </a:cxn>
                  <a:cxn ang="0">
                    <a:pos x="310" y="54"/>
                  </a:cxn>
                  <a:cxn ang="0">
                    <a:pos x="306" y="38"/>
                  </a:cxn>
                  <a:cxn ang="0">
                    <a:pos x="294" y="32"/>
                  </a:cxn>
                  <a:cxn ang="0">
                    <a:pos x="278" y="24"/>
                  </a:cxn>
                  <a:cxn ang="0">
                    <a:pos x="238" y="12"/>
                  </a:cxn>
                  <a:cxn ang="0">
                    <a:pos x="210" y="24"/>
                  </a:cxn>
                  <a:cxn ang="0">
                    <a:pos x="196" y="12"/>
                  </a:cxn>
                  <a:cxn ang="0">
                    <a:pos x="166" y="24"/>
                  </a:cxn>
                  <a:cxn ang="0">
                    <a:pos x="168" y="6"/>
                  </a:cxn>
                  <a:cxn ang="0">
                    <a:pos x="110" y="6"/>
                  </a:cxn>
                  <a:cxn ang="0">
                    <a:pos x="80" y="20"/>
                  </a:cxn>
                  <a:cxn ang="0">
                    <a:pos x="62" y="32"/>
                  </a:cxn>
                  <a:cxn ang="0">
                    <a:pos x="86" y="4"/>
                  </a:cxn>
                  <a:cxn ang="0">
                    <a:pos x="20" y="18"/>
                  </a:cxn>
                  <a:cxn ang="0">
                    <a:pos x="2" y="32"/>
                  </a:cxn>
                  <a:cxn ang="0">
                    <a:pos x="50" y="40"/>
                  </a:cxn>
                  <a:cxn ang="0">
                    <a:pos x="82" y="40"/>
                  </a:cxn>
                  <a:cxn ang="0">
                    <a:pos x="96" y="48"/>
                  </a:cxn>
                  <a:cxn ang="0">
                    <a:pos x="116" y="50"/>
                  </a:cxn>
                  <a:cxn ang="0">
                    <a:pos x="124" y="44"/>
                  </a:cxn>
                  <a:cxn ang="0">
                    <a:pos x="148" y="38"/>
                  </a:cxn>
                  <a:cxn ang="0">
                    <a:pos x="168" y="46"/>
                  </a:cxn>
                  <a:cxn ang="0">
                    <a:pos x="178" y="56"/>
                  </a:cxn>
                  <a:cxn ang="0">
                    <a:pos x="198" y="58"/>
                  </a:cxn>
                  <a:cxn ang="0">
                    <a:pos x="212" y="76"/>
                  </a:cxn>
                  <a:cxn ang="0">
                    <a:pos x="202" y="92"/>
                  </a:cxn>
                  <a:cxn ang="0">
                    <a:pos x="230" y="94"/>
                  </a:cxn>
                  <a:cxn ang="0">
                    <a:pos x="192" y="108"/>
                  </a:cxn>
                  <a:cxn ang="0">
                    <a:pos x="172" y="90"/>
                  </a:cxn>
                  <a:cxn ang="0">
                    <a:pos x="172" y="106"/>
                  </a:cxn>
                  <a:cxn ang="0">
                    <a:pos x="140" y="108"/>
                  </a:cxn>
                  <a:cxn ang="0">
                    <a:pos x="110" y="108"/>
                  </a:cxn>
                  <a:cxn ang="0">
                    <a:pos x="84" y="114"/>
                  </a:cxn>
                </a:cxnLst>
                <a:rect l="0" t="0" r="r" b="b"/>
                <a:pathLst>
                  <a:path w="382" h="160">
                    <a:moveTo>
                      <a:pt x="78" y="124"/>
                    </a:moveTo>
                    <a:lnTo>
                      <a:pt x="78" y="124"/>
                    </a:lnTo>
                    <a:lnTo>
                      <a:pt x="78" y="128"/>
                    </a:lnTo>
                    <a:lnTo>
                      <a:pt x="78" y="128"/>
                    </a:lnTo>
                    <a:lnTo>
                      <a:pt x="80" y="130"/>
                    </a:lnTo>
                    <a:lnTo>
                      <a:pt x="80" y="132"/>
                    </a:lnTo>
                    <a:lnTo>
                      <a:pt x="80" y="132"/>
                    </a:lnTo>
                    <a:lnTo>
                      <a:pt x="78" y="134"/>
                    </a:lnTo>
                    <a:lnTo>
                      <a:pt x="80" y="134"/>
                    </a:lnTo>
                    <a:lnTo>
                      <a:pt x="88" y="136"/>
                    </a:lnTo>
                    <a:lnTo>
                      <a:pt x="88" y="136"/>
                    </a:lnTo>
                    <a:lnTo>
                      <a:pt x="94" y="136"/>
                    </a:lnTo>
                    <a:lnTo>
                      <a:pt x="98" y="136"/>
                    </a:lnTo>
                    <a:lnTo>
                      <a:pt x="96" y="134"/>
                    </a:lnTo>
                    <a:lnTo>
                      <a:pt x="96" y="134"/>
                    </a:lnTo>
                    <a:lnTo>
                      <a:pt x="96" y="132"/>
                    </a:lnTo>
                    <a:lnTo>
                      <a:pt x="100" y="132"/>
                    </a:lnTo>
                    <a:lnTo>
                      <a:pt x="102" y="132"/>
                    </a:lnTo>
                    <a:lnTo>
                      <a:pt x="102" y="132"/>
                    </a:lnTo>
                    <a:lnTo>
                      <a:pt x="102" y="132"/>
                    </a:lnTo>
                    <a:lnTo>
                      <a:pt x="100" y="130"/>
                    </a:lnTo>
                    <a:lnTo>
                      <a:pt x="102" y="130"/>
                    </a:lnTo>
                    <a:lnTo>
                      <a:pt x="106" y="132"/>
                    </a:lnTo>
                    <a:lnTo>
                      <a:pt x="110" y="132"/>
                    </a:lnTo>
                    <a:lnTo>
                      <a:pt x="110" y="130"/>
                    </a:lnTo>
                    <a:lnTo>
                      <a:pt x="110" y="130"/>
                    </a:lnTo>
                    <a:lnTo>
                      <a:pt x="110" y="130"/>
                    </a:lnTo>
                    <a:lnTo>
                      <a:pt x="108" y="128"/>
                    </a:lnTo>
                    <a:lnTo>
                      <a:pt x="110" y="128"/>
                    </a:lnTo>
                    <a:lnTo>
                      <a:pt x="118" y="132"/>
                    </a:lnTo>
                    <a:lnTo>
                      <a:pt x="126" y="134"/>
                    </a:lnTo>
                    <a:lnTo>
                      <a:pt x="128" y="134"/>
                    </a:lnTo>
                    <a:lnTo>
                      <a:pt x="128" y="132"/>
                    </a:lnTo>
                    <a:lnTo>
                      <a:pt x="128" y="132"/>
                    </a:lnTo>
                    <a:lnTo>
                      <a:pt x="122" y="124"/>
                    </a:lnTo>
                    <a:lnTo>
                      <a:pt x="120" y="122"/>
                    </a:lnTo>
                    <a:lnTo>
                      <a:pt x="122" y="122"/>
                    </a:lnTo>
                    <a:lnTo>
                      <a:pt x="122" y="122"/>
                    </a:lnTo>
                    <a:lnTo>
                      <a:pt x="128" y="128"/>
                    </a:lnTo>
                    <a:lnTo>
                      <a:pt x="132" y="128"/>
                    </a:lnTo>
                    <a:lnTo>
                      <a:pt x="136" y="128"/>
                    </a:lnTo>
                    <a:lnTo>
                      <a:pt x="136" y="128"/>
                    </a:lnTo>
                    <a:lnTo>
                      <a:pt x="138" y="128"/>
                    </a:lnTo>
                    <a:lnTo>
                      <a:pt x="134" y="130"/>
                    </a:lnTo>
                    <a:lnTo>
                      <a:pt x="132" y="134"/>
                    </a:lnTo>
                    <a:lnTo>
                      <a:pt x="132" y="134"/>
                    </a:lnTo>
                    <a:lnTo>
                      <a:pt x="136" y="136"/>
                    </a:lnTo>
                    <a:lnTo>
                      <a:pt x="136" y="136"/>
                    </a:lnTo>
                    <a:lnTo>
                      <a:pt x="148" y="138"/>
                    </a:lnTo>
                    <a:lnTo>
                      <a:pt x="154" y="140"/>
                    </a:lnTo>
                    <a:lnTo>
                      <a:pt x="158" y="142"/>
                    </a:lnTo>
                    <a:lnTo>
                      <a:pt x="158" y="142"/>
                    </a:lnTo>
                    <a:lnTo>
                      <a:pt x="166" y="146"/>
                    </a:lnTo>
                    <a:lnTo>
                      <a:pt x="168" y="146"/>
                    </a:lnTo>
                    <a:lnTo>
                      <a:pt x="172" y="144"/>
                    </a:lnTo>
                    <a:lnTo>
                      <a:pt x="172" y="144"/>
                    </a:lnTo>
                    <a:lnTo>
                      <a:pt x="172" y="144"/>
                    </a:lnTo>
                    <a:lnTo>
                      <a:pt x="172" y="146"/>
                    </a:lnTo>
                    <a:lnTo>
                      <a:pt x="174" y="150"/>
                    </a:lnTo>
                    <a:lnTo>
                      <a:pt x="178" y="152"/>
                    </a:lnTo>
                    <a:lnTo>
                      <a:pt x="178" y="152"/>
                    </a:lnTo>
                    <a:lnTo>
                      <a:pt x="184" y="152"/>
                    </a:lnTo>
                    <a:lnTo>
                      <a:pt x="190" y="154"/>
                    </a:lnTo>
                    <a:lnTo>
                      <a:pt x="196" y="156"/>
                    </a:lnTo>
                    <a:lnTo>
                      <a:pt x="198" y="154"/>
                    </a:lnTo>
                    <a:lnTo>
                      <a:pt x="198" y="154"/>
                    </a:lnTo>
                    <a:lnTo>
                      <a:pt x="200" y="148"/>
                    </a:lnTo>
                    <a:lnTo>
                      <a:pt x="200" y="148"/>
                    </a:lnTo>
                    <a:lnTo>
                      <a:pt x="202" y="150"/>
                    </a:lnTo>
                    <a:lnTo>
                      <a:pt x="204" y="152"/>
                    </a:lnTo>
                    <a:lnTo>
                      <a:pt x="204" y="152"/>
                    </a:lnTo>
                    <a:lnTo>
                      <a:pt x="210" y="150"/>
                    </a:lnTo>
                    <a:lnTo>
                      <a:pt x="212" y="150"/>
                    </a:lnTo>
                    <a:lnTo>
                      <a:pt x="212" y="152"/>
                    </a:lnTo>
                    <a:lnTo>
                      <a:pt x="212" y="152"/>
                    </a:lnTo>
                    <a:lnTo>
                      <a:pt x="218" y="154"/>
                    </a:lnTo>
                    <a:lnTo>
                      <a:pt x="224" y="158"/>
                    </a:lnTo>
                    <a:lnTo>
                      <a:pt x="234" y="160"/>
                    </a:lnTo>
                    <a:lnTo>
                      <a:pt x="240" y="158"/>
                    </a:lnTo>
                    <a:lnTo>
                      <a:pt x="240" y="158"/>
                    </a:lnTo>
                    <a:lnTo>
                      <a:pt x="244" y="158"/>
                    </a:lnTo>
                    <a:lnTo>
                      <a:pt x="248" y="158"/>
                    </a:lnTo>
                    <a:lnTo>
                      <a:pt x="252" y="160"/>
                    </a:lnTo>
                    <a:lnTo>
                      <a:pt x="258" y="160"/>
                    </a:lnTo>
                    <a:lnTo>
                      <a:pt x="258" y="160"/>
                    </a:lnTo>
                    <a:lnTo>
                      <a:pt x="258" y="158"/>
                    </a:lnTo>
                    <a:lnTo>
                      <a:pt x="258" y="156"/>
                    </a:lnTo>
                    <a:lnTo>
                      <a:pt x="256" y="154"/>
                    </a:lnTo>
                    <a:lnTo>
                      <a:pt x="256" y="152"/>
                    </a:lnTo>
                    <a:lnTo>
                      <a:pt x="256" y="152"/>
                    </a:lnTo>
                    <a:lnTo>
                      <a:pt x="258" y="152"/>
                    </a:lnTo>
                    <a:lnTo>
                      <a:pt x="260" y="150"/>
                    </a:lnTo>
                    <a:lnTo>
                      <a:pt x="252" y="148"/>
                    </a:lnTo>
                    <a:lnTo>
                      <a:pt x="252" y="148"/>
                    </a:lnTo>
                    <a:lnTo>
                      <a:pt x="248" y="148"/>
                    </a:lnTo>
                    <a:lnTo>
                      <a:pt x="246" y="146"/>
                    </a:lnTo>
                    <a:lnTo>
                      <a:pt x="246" y="142"/>
                    </a:lnTo>
                    <a:lnTo>
                      <a:pt x="240" y="142"/>
                    </a:lnTo>
                    <a:lnTo>
                      <a:pt x="240" y="142"/>
                    </a:lnTo>
                    <a:lnTo>
                      <a:pt x="238" y="140"/>
                    </a:lnTo>
                    <a:lnTo>
                      <a:pt x="238" y="138"/>
                    </a:lnTo>
                    <a:lnTo>
                      <a:pt x="234" y="136"/>
                    </a:lnTo>
                    <a:lnTo>
                      <a:pt x="226" y="132"/>
                    </a:lnTo>
                    <a:lnTo>
                      <a:pt x="226" y="132"/>
                    </a:lnTo>
                    <a:lnTo>
                      <a:pt x="244" y="136"/>
                    </a:lnTo>
                    <a:lnTo>
                      <a:pt x="248" y="136"/>
                    </a:lnTo>
                    <a:lnTo>
                      <a:pt x="252" y="134"/>
                    </a:lnTo>
                    <a:lnTo>
                      <a:pt x="252" y="134"/>
                    </a:lnTo>
                    <a:lnTo>
                      <a:pt x="252" y="134"/>
                    </a:lnTo>
                    <a:lnTo>
                      <a:pt x="254" y="134"/>
                    </a:lnTo>
                    <a:lnTo>
                      <a:pt x="258" y="136"/>
                    </a:lnTo>
                    <a:lnTo>
                      <a:pt x="262" y="140"/>
                    </a:lnTo>
                    <a:lnTo>
                      <a:pt x="264" y="140"/>
                    </a:lnTo>
                    <a:lnTo>
                      <a:pt x="264" y="138"/>
                    </a:lnTo>
                    <a:lnTo>
                      <a:pt x="264" y="138"/>
                    </a:lnTo>
                    <a:lnTo>
                      <a:pt x="268" y="138"/>
                    </a:lnTo>
                    <a:lnTo>
                      <a:pt x="270" y="138"/>
                    </a:lnTo>
                    <a:lnTo>
                      <a:pt x="274" y="140"/>
                    </a:lnTo>
                    <a:lnTo>
                      <a:pt x="276" y="138"/>
                    </a:lnTo>
                    <a:lnTo>
                      <a:pt x="276" y="138"/>
                    </a:lnTo>
                    <a:lnTo>
                      <a:pt x="280" y="136"/>
                    </a:lnTo>
                    <a:lnTo>
                      <a:pt x="276" y="134"/>
                    </a:lnTo>
                    <a:lnTo>
                      <a:pt x="276" y="134"/>
                    </a:lnTo>
                    <a:lnTo>
                      <a:pt x="276" y="132"/>
                    </a:lnTo>
                    <a:lnTo>
                      <a:pt x="278" y="130"/>
                    </a:lnTo>
                    <a:lnTo>
                      <a:pt x="278" y="128"/>
                    </a:lnTo>
                    <a:lnTo>
                      <a:pt x="276" y="126"/>
                    </a:lnTo>
                    <a:lnTo>
                      <a:pt x="276" y="126"/>
                    </a:lnTo>
                    <a:lnTo>
                      <a:pt x="274" y="124"/>
                    </a:lnTo>
                    <a:lnTo>
                      <a:pt x="276" y="122"/>
                    </a:lnTo>
                    <a:lnTo>
                      <a:pt x="278" y="122"/>
                    </a:lnTo>
                    <a:lnTo>
                      <a:pt x="274" y="120"/>
                    </a:lnTo>
                    <a:lnTo>
                      <a:pt x="274" y="120"/>
                    </a:lnTo>
                    <a:lnTo>
                      <a:pt x="268" y="118"/>
                    </a:lnTo>
                    <a:lnTo>
                      <a:pt x="266" y="114"/>
                    </a:lnTo>
                    <a:lnTo>
                      <a:pt x="264" y="112"/>
                    </a:lnTo>
                    <a:lnTo>
                      <a:pt x="260" y="112"/>
                    </a:lnTo>
                    <a:lnTo>
                      <a:pt x="260" y="112"/>
                    </a:lnTo>
                    <a:lnTo>
                      <a:pt x="254" y="112"/>
                    </a:lnTo>
                    <a:lnTo>
                      <a:pt x="252" y="112"/>
                    </a:lnTo>
                    <a:lnTo>
                      <a:pt x="252" y="110"/>
                    </a:lnTo>
                    <a:lnTo>
                      <a:pt x="254" y="108"/>
                    </a:lnTo>
                    <a:lnTo>
                      <a:pt x="254" y="108"/>
                    </a:lnTo>
                    <a:lnTo>
                      <a:pt x="254" y="108"/>
                    </a:lnTo>
                    <a:lnTo>
                      <a:pt x="254" y="106"/>
                    </a:lnTo>
                    <a:lnTo>
                      <a:pt x="254" y="104"/>
                    </a:lnTo>
                    <a:lnTo>
                      <a:pt x="252" y="100"/>
                    </a:lnTo>
                    <a:lnTo>
                      <a:pt x="256" y="102"/>
                    </a:lnTo>
                    <a:lnTo>
                      <a:pt x="256" y="102"/>
                    </a:lnTo>
                    <a:lnTo>
                      <a:pt x="260" y="102"/>
                    </a:lnTo>
                    <a:lnTo>
                      <a:pt x="262" y="102"/>
                    </a:lnTo>
                    <a:lnTo>
                      <a:pt x="262" y="100"/>
                    </a:lnTo>
                    <a:lnTo>
                      <a:pt x="262" y="98"/>
                    </a:lnTo>
                    <a:lnTo>
                      <a:pt x="260" y="94"/>
                    </a:lnTo>
                    <a:lnTo>
                      <a:pt x="260" y="94"/>
                    </a:lnTo>
                    <a:lnTo>
                      <a:pt x="260" y="94"/>
                    </a:lnTo>
                    <a:lnTo>
                      <a:pt x="260" y="94"/>
                    </a:lnTo>
                    <a:lnTo>
                      <a:pt x="266" y="98"/>
                    </a:lnTo>
                    <a:lnTo>
                      <a:pt x="270" y="98"/>
                    </a:lnTo>
                    <a:lnTo>
                      <a:pt x="270" y="98"/>
                    </a:lnTo>
                    <a:lnTo>
                      <a:pt x="278" y="96"/>
                    </a:lnTo>
                    <a:lnTo>
                      <a:pt x="280" y="98"/>
                    </a:lnTo>
                    <a:lnTo>
                      <a:pt x="282" y="100"/>
                    </a:lnTo>
                    <a:lnTo>
                      <a:pt x="282" y="100"/>
                    </a:lnTo>
                    <a:lnTo>
                      <a:pt x="282" y="102"/>
                    </a:lnTo>
                    <a:lnTo>
                      <a:pt x="284" y="102"/>
                    </a:lnTo>
                    <a:lnTo>
                      <a:pt x="286" y="102"/>
                    </a:lnTo>
                    <a:lnTo>
                      <a:pt x="288" y="102"/>
                    </a:lnTo>
                    <a:lnTo>
                      <a:pt x="288" y="102"/>
                    </a:lnTo>
                    <a:lnTo>
                      <a:pt x="288" y="102"/>
                    </a:lnTo>
                    <a:lnTo>
                      <a:pt x="290" y="102"/>
                    </a:lnTo>
                    <a:lnTo>
                      <a:pt x="296" y="96"/>
                    </a:lnTo>
                    <a:lnTo>
                      <a:pt x="296" y="96"/>
                    </a:lnTo>
                    <a:lnTo>
                      <a:pt x="296" y="96"/>
                    </a:lnTo>
                    <a:lnTo>
                      <a:pt x="296" y="100"/>
                    </a:lnTo>
                    <a:lnTo>
                      <a:pt x="294" y="104"/>
                    </a:lnTo>
                    <a:lnTo>
                      <a:pt x="296" y="106"/>
                    </a:lnTo>
                    <a:lnTo>
                      <a:pt x="298" y="106"/>
                    </a:lnTo>
                    <a:lnTo>
                      <a:pt x="298" y="106"/>
                    </a:lnTo>
                    <a:lnTo>
                      <a:pt x="300" y="108"/>
                    </a:lnTo>
                    <a:lnTo>
                      <a:pt x="302" y="110"/>
                    </a:lnTo>
                    <a:lnTo>
                      <a:pt x="302" y="110"/>
                    </a:lnTo>
                    <a:lnTo>
                      <a:pt x="304" y="110"/>
                    </a:lnTo>
                    <a:lnTo>
                      <a:pt x="304" y="110"/>
                    </a:lnTo>
                    <a:lnTo>
                      <a:pt x="306" y="110"/>
                    </a:lnTo>
                    <a:lnTo>
                      <a:pt x="306" y="114"/>
                    </a:lnTo>
                    <a:lnTo>
                      <a:pt x="308" y="116"/>
                    </a:lnTo>
                    <a:lnTo>
                      <a:pt x="312" y="118"/>
                    </a:lnTo>
                    <a:lnTo>
                      <a:pt x="312" y="118"/>
                    </a:lnTo>
                    <a:lnTo>
                      <a:pt x="316" y="116"/>
                    </a:lnTo>
                    <a:lnTo>
                      <a:pt x="316" y="114"/>
                    </a:lnTo>
                    <a:lnTo>
                      <a:pt x="314" y="108"/>
                    </a:lnTo>
                    <a:lnTo>
                      <a:pt x="314" y="108"/>
                    </a:lnTo>
                    <a:lnTo>
                      <a:pt x="312" y="108"/>
                    </a:lnTo>
                    <a:lnTo>
                      <a:pt x="314" y="108"/>
                    </a:lnTo>
                    <a:lnTo>
                      <a:pt x="316" y="108"/>
                    </a:lnTo>
                    <a:lnTo>
                      <a:pt x="320" y="108"/>
                    </a:lnTo>
                    <a:lnTo>
                      <a:pt x="318" y="106"/>
                    </a:lnTo>
                    <a:lnTo>
                      <a:pt x="318" y="106"/>
                    </a:lnTo>
                    <a:lnTo>
                      <a:pt x="318" y="104"/>
                    </a:lnTo>
                    <a:lnTo>
                      <a:pt x="320" y="106"/>
                    </a:lnTo>
                    <a:lnTo>
                      <a:pt x="324" y="106"/>
                    </a:lnTo>
                    <a:lnTo>
                      <a:pt x="324" y="106"/>
                    </a:lnTo>
                    <a:lnTo>
                      <a:pt x="322" y="102"/>
                    </a:lnTo>
                    <a:lnTo>
                      <a:pt x="322" y="102"/>
                    </a:lnTo>
                    <a:lnTo>
                      <a:pt x="322" y="100"/>
                    </a:lnTo>
                    <a:lnTo>
                      <a:pt x="322" y="98"/>
                    </a:lnTo>
                    <a:lnTo>
                      <a:pt x="328" y="100"/>
                    </a:lnTo>
                    <a:lnTo>
                      <a:pt x="332" y="102"/>
                    </a:lnTo>
                    <a:lnTo>
                      <a:pt x="334" y="102"/>
                    </a:lnTo>
                    <a:lnTo>
                      <a:pt x="334" y="100"/>
                    </a:lnTo>
                    <a:lnTo>
                      <a:pt x="334" y="100"/>
                    </a:lnTo>
                    <a:lnTo>
                      <a:pt x="334" y="98"/>
                    </a:lnTo>
                    <a:lnTo>
                      <a:pt x="336" y="96"/>
                    </a:lnTo>
                    <a:lnTo>
                      <a:pt x="340" y="96"/>
                    </a:lnTo>
                    <a:lnTo>
                      <a:pt x="344" y="96"/>
                    </a:lnTo>
                    <a:lnTo>
                      <a:pt x="346" y="96"/>
                    </a:lnTo>
                    <a:lnTo>
                      <a:pt x="344" y="94"/>
                    </a:lnTo>
                    <a:lnTo>
                      <a:pt x="344" y="94"/>
                    </a:lnTo>
                    <a:lnTo>
                      <a:pt x="344" y="92"/>
                    </a:lnTo>
                    <a:lnTo>
                      <a:pt x="346" y="90"/>
                    </a:lnTo>
                    <a:lnTo>
                      <a:pt x="352" y="92"/>
                    </a:lnTo>
                    <a:lnTo>
                      <a:pt x="356" y="92"/>
                    </a:lnTo>
                    <a:lnTo>
                      <a:pt x="358" y="92"/>
                    </a:lnTo>
                    <a:lnTo>
                      <a:pt x="358" y="90"/>
                    </a:lnTo>
                    <a:lnTo>
                      <a:pt x="358" y="90"/>
                    </a:lnTo>
                    <a:lnTo>
                      <a:pt x="358" y="88"/>
                    </a:lnTo>
                    <a:lnTo>
                      <a:pt x="360" y="88"/>
                    </a:lnTo>
                    <a:lnTo>
                      <a:pt x="366" y="88"/>
                    </a:lnTo>
                    <a:lnTo>
                      <a:pt x="372" y="90"/>
                    </a:lnTo>
                    <a:lnTo>
                      <a:pt x="374" y="88"/>
                    </a:lnTo>
                    <a:lnTo>
                      <a:pt x="374" y="88"/>
                    </a:lnTo>
                    <a:lnTo>
                      <a:pt x="374" y="88"/>
                    </a:lnTo>
                    <a:lnTo>
                      <a:pt x="372" y="84"/>
                    </a:lnTo>
                    <a:lnTo>
                      <a:pt x="374" y="84"/>
                    </a:lnTo>
                    <a:lnTo>
                      <a:pt x="378" y="82"/>
                    </a:lnTo>
                    <a:lnTo>
                      <a:pt x="382" y="82"/>
                    </a:lnTo>
                    <a:lnTo>
                      <a:pt x="380" y="82"/>
                    </a:lnTo>
                    <a:lnTo>
                      <a:pt x="380" y="82"/>
                    </a:lnTo>
                    <a:lnTo>
                      <a:pt x="374" y="78"/>
                    </a:lnTo>
                    <a:lnTo>
                      <a:pt x="372" y="76"/>
                    </a:lnTo>
                    <a:lnTo>
                      <a:pt x="372" y="74"/>
                    </a:lnTo>
                    <a:lnTo>
                      <a:pt x="368" y="76"/>
                    </a:lnTo>
                    <a:lnTo>
                      <a:pt x="368" y="76"/>
                    </a:lnTo>
                    <a:lnTo>
                      <a:pt x="358" y="80"/>
                    </a:lnTo>
                    <a:lnTo>
                      <a:pt x="358" y="80"/>
                    </a:lnTo>
                    <a:lnTo>
                      <a:pt x="358" y="78"/>
                    </a:lnTo>
                    <a:lnTo>
                      <a:pt x="358" y="78"/>
                    </a:lnTo>
                    <a:lnTo>
                      <a:pt x="356" y="74"/>
                    </a:lnTo>
                    <a:lnTo>
                      <a:pt x="354" y="74"/>
                    </a:lnTo>
                    <a:lnTo>
                      <a:pt x="352" y="74"/>
                    </a:lnTo>
                    <a:lnTo>
                      <a:pt x="352" y="74"/>
                    </a:lnTo>
                    <a:lnTo>
                      <a:pt x="348" y="74"/>
                    </a:lnTo>
                    <a:lnTo>
                      <a:pt x="348" y="72"/>
                    </a:lnTo>
                    <a:lnTo>
                      <a:pt x="346" y="70"/>
                    </a:lnTo>
                    <a:lnTo>
                      <a:pt x="344" y="72"/>
                    </a:lnTo>
                    <a:lnTo>
                      <a:pt x="344" y="72"/>
                    </a:lnTo>
                    <a:lnTo>
                      <a:pt x="340" y="72"/>
                    </a:lnTo>
                    <a:lnTo>
                      <a:pt x="338" y="70"/>
                    </a:lnTo>
                    <a:lnTo>
                      <a:pt x="338" y="68"/>
                    </a:lnTo>
                    <a:lnTo>
                      <a:pt x="336" y="68"/>
                    </a:lnTo>
                    <a:lnTo>
                      <a:pt x="336" y="68"/>
                    </a:lnTo>
                    <a:lnTo>
                      <a:pt x="334" y="68"/>
                    </a:lnTo>
                    <a:lnTo>
                      <a:pt x="334" y="66"/>
                    </a:lnTo>
                    <a:lnTo>
                      <a:pt x="334" y="64"/>
                    </a:lnTo>
                    <a:lnTo>
                      <a:pt x="328" y="64"/>
                    </a:lnTo>
                    <a:lnTo>
                      <a:pt x="328" y="64"/>
                    </a:lnTo>
                    <a:lnTo>
                      <a:pt x="322" y="66"/>
                    </a:lnTo>
                    <a:lnTo>
                      <a:pt x="320" y="64"/>
                    </a:lnTo>
                    <a:lnTo>
                      <a:pt x="318" y="64"/>
                    </a:lnTo>
                    <a:lnTo>
                      <a:pt x="312" y="64"/>
                    </a:lnTo>
                    <a:lnTo>
                      <a:pt x="312" y="64"/>
                    </a:lnTo>
                    <a:lnTo>
                      <a:pt x="318" y="62"/>
                    </a:lnTo>
                    <a:lnTo>
                      <a:pt x="322" y="62"/>
                    </a:lnTo>
                    <a:lnTo>
                      <a:pt x="326" y="60"/>
                    </a:lnTo>
                    <a:lnTo>
                      <a:pt x="326" y="58"/>
                    </a:lnTo>
                    <a:lnTo>
                      <a:pt x="326" y="58"/>
                    </a:lnTo>
                    <a:lnTo>
                      <a:pt x="326" y="58"/>
                    </a:lnTo>
                    <a:lnTo>
                      <a:pt x="320" y="56"/>
                    </a:lnTo>
                    <a:lnTo>
                      <a:pt x="312" y="56"/>
                    </a:lnTo>
                    <a:lnTo>
                      <a:pt x="304" y="58"/>
                    </a:lnTo>
                    <a:lnTo>
                      <a:pt x="298" y="58"/>
                    </a:lnTo>
                    <a:lnTo>
                      <a:pt x="298" y="58"/>
                    </a:lnTo>
                    <a:lnTo>
                      <a:pt x="298" y="56"/>
                    </a:lnTo>
                    <a:lnTo>
                      <a:pt x="300" y="56"/>
                    </a:lnTo>
                    <a:lnTo>
                      <a:pt x="310" y="54"/>
                    </a:lnTo>
                    <a:lnTo>
                      <a:pt x="320" y="52"/>
                    </a:lnTo>
                    <a:lnTo>
                      <a:pt x="322" y="50"/>
                    </a:lnTo>
                    <a:lnTo>
                      <a:pt x="322" y="48"/>
                    </a:lnTo>
                    <a:lnTo>
                      <a:pt x="322" y="48"/>
                    </a:lnTo>
                    <a:lnTo>
                      <a:pt x="320" y="46"/>
                    </a:lnTo>
                    <a:lnTo>
                      <a:pt x="320" y="44"/>
                    </a:lnTo>
                    <a:lnTo>
                      <a:pt x="318" y="42"/>
                    </a:lnTo>
                    <a:lnTo>
                      <a:pt x="316" y="40"/>
                    </a:lnTo>
                    <a:lnTo>
                      <a:pt x="316" y="40"/>
                    </a:lnTo>
                    <a:lnTo>
                      <a:pt x="310" y="38"/>
                    </a:lnTo>
                    <a:lnTo>
                      <a:pt x="306" y="38"/>
                    </a:lnTo>
                    <a:lnTo>
                      <a:pt x="296" y="42"/>
                    </a:lnTo>
                    <a:lnTo>
                      <a:pt x="296" y="42"/>
                    </a:lnTo>
                    <a:lnTo>
                      <a:pt x="288" y="46"/>
                    </a:lnTo>
                    <a:lnTo>
                      <a:pt x="294" y="42"/>
                    </a:lnTo>
                    <a:lnTo>
                      <a:pt x="294" y="42"/>
                    </a:lnTo>
                    <a:lnTo>
                      <a:pt x="304" y="36"/>
                    </a:lnTo>
                    <a:lnTo>
                      <a:pt x="306" y="34"/>
                    </a:lnTo>
                    <a:lnTo>
                      <a:pt x="306" y="34"/>
                    </a:lnTo>
                    <a:lnTo>
                      <a:pt x="306" y="34"/>
                    </a:lnTo>
                    <a:lnTo>
                      <a:pt x="298" y="32"/>
                    </a:lnTo>
                    <a:lnTo>
                      <a:pt x="294" y="32"/>
                    </a:lnTo>
                    <a:lnTo>
                      <a:pt x="290" y="34"/>
                    </a:lnTo>
                    <a:lnTo>
                      <a:pt x="290" y="34"/>
                    </a:lnTo>
                    <a:lnTo>
                      <a:pt x="288" y="34"/>
                    </a:lnTo>
                    <a:lnTo>
                      <a:pt x="286" y="34"/>
                    </a:lnTo>
                    <a:lnTo>
                      <a:pt x="286" y="30"/>
                    </a:lnTo>
                    <a:lnTo>
                      <a:pt x="286" y="26"/>
                    </a:lnTo>
                    <a:lnTo>
                      <a:pt x="286" y="24"/>
                    </a:lnTo>
                    <a:lnTo>
                      <a:pt x="284" y="26"/>
                    </a:lnTo>
                    <a:lnTo>
                      <a:pt x="284" y="26"/>
                    </a:lnTo>
                    <a:lnTo>
                      <a:pt x="280" y="26"/>
                    </a:lnTo>
                    <a:lnTo>
                      <a:pt x="278" y="24"/>
                    </a:lnTo>
                    <a:lnTo>
                      <a:pt x="274" y="22"/>
                    </a:lnTo>
                    <a:lnTo>
                      <a:pt x="264" y="22"/>
                    </a:lnTo>
                    <a:lnTo>
                      <a:pt x="264" y="22"/>
                    </a:lnTo>
                    <a:lnTo>
                      <a:pt x="260" y="22"/>
                    </a:lnTo>
                    <a:lnTo>
                      <a:pt x="256" y="22"/>
                    </a:lnTo>
                    <a:lnTo>
                      <a:pt x="252" y="20"/>
                    </a:lnTo>
                    <a:lnTo>
                      <a:pt x="248" y="20"/>
                    </a:lnTo>
                    <a:lnTo>
                      <a:pt x="248" y="20"/>
                    </a:lnTo>
                    <a:lnTo>
                      <a:pt x="244" y="18"/>
                    </a:lnTo>
                    <a:lnTo>
                      <a:pt x="242" y="14"/>
                    </a:lnTo>
                    <a:lnTo>
                      <a:pt x="238" y="12"/>
                    </a:lnTo>
                    <a:lnTo>
                      <a:pt x="230" y="10"/>
                    </a:lnTo>
                    <a:lnTo>
                      <a:pt x="230" y="10"/>
                    </a:lnTo>
                    <a:lnTo>
                      <a:pt x="212" y="12"/>
                    </a:lnTo>
                    <a:lnTo>
                      <a:pt x="208" y="12"/>
                    </a:lnTo>
                    <a:lnTo>
                      <a:pt x="208" y="14"/>
                    </a:lnTo>
                    <a:lnTo>
                      <a:pt x="212" y="18"/>
                    </a:lnTo>
                    <a:lnTo>
                      <a:pt x="212" y="18"/>
                    </a:lnTo>
                    <a:lnTo>
                      <a:pt x="216" y="20"/>
                    </a:lnTo>
                    <a:lnTo>
                      <a:pt x="212" y="20"/>
                    </a:lnTo>
                    <a:lnTo>
                      <a:pt x="210" y="22"/>
                    </a:lnTo>
                    <a:lnTo>
                      <a:pt x="210" y="24"/>
                    </a:lnTo>
                    <a:lnTo>
                      <a:pt x="214" y="26"/>
                    </a:lnTo>
                    <a:lnTo>
                      <a:pt x="214" y="26"/>
                    </a:lnTo>
                    <a:lnTo>
                      <a:pt x="212" y="26"/>
                    </a:lnTo>
                    <a:lnTo>
                      <a:pt x="206" y="20"/>
                    </a:lnTo>
                    <a:lnTo>
                      <a:pt x="202" y="20"/>
                    </a:lnTo>
                    <a:lnTo>
                      <a:pt x="202" y="20"/>
                    </a:lnTo>
                    <a:lnTo>
                      <a:pt x="202" y="20"/>
                    </a:lnTo>
                    <a:lnTo>
                      <a:pt x="200" y="20"/>
                    </a:lnTo>
                    <a:lnTo>
                      <a:pt x="200" y="20"/>
                    </a:lnTo>
                    <a:lnTo>
                      <a:pt x="198" y="14"/>
                    </a:lnTo>
                    <a:lnTo>
                      <a:pt x="196" y="12"/>
                    </a:lnTo>
                    <a:lnTo>
                      <a:pt x="194" y="12"/>
                    </a:lnTo>
                    <a:lnTo>
                      <a:pt x="190" y="14"/>
                    </a:lnTo>
                    <a:lnTo>
                      <a:pt x="190" y="14"/>
                    </a:lnTo>
                    <a:lnTo>
                      <a:pt x="186" y="18"/>
                    </a:lnTo>
                    <a:lnTo>
                      <a:pt x="184" y="16"/>
                    </a:lnTo>
                    <a:lnTo>
                      <a:pt x="182" y="14"/>
                    </a:lnTo>
                    <a:lnTo>
                      <a:pt x="178" y="16"/>
                    </a:lnTo>
                    <a:lnTo>
                      <a:pt x="178" y="16"/>
                    </a:lnTo>
                    <a:lnTo>
                      <a:pt x="174" y="22"/>
                    </a:lnTo>
                    <a:lnTo>
                      <a:pt x="168" y="24"/>
                    </a:lnTo>
                    <a:lnTo>
                      <a:pt x="166" y="24"/>
                    </a:lnTo>
                    <a:lnTo>
                      <a:pt x="166" y="22"/>
                    </a:lnTo>
                    <a:lnTo>
                      <a:pt x="166" y="22"/>
                    </a:lnTo>
                    <a:lnTo>
                      <a:pt x="172" y="14"/>
                    </a:lnTo>
                    <a:lnTo>
                      <a:pt x="172" y="12"/>
                    </a:lnTo>
                    <a:lnTo>
                      <a:pt x="168" y="12"/>
                    </a:lnTo>
                    <a:lnTo>
                      <a:pt x="168" y="12"/>
                    </a:lnTo>
                    <a:lnTo>
                      <a:pt x="166" y="12"/>
                    </a:lnTo>
                    <a:lnTo>
                      <a:pt x="166" y="10"/>
                    </a:lnTo>
                    <a:lnTo>
                      <a:pt x="168" y="8"/>
                    </a:lnTo>
                    <a:lnTo>
                      <a:pt x="168" y="6"/>
                    </a:lnTo>
                    <a:lnTo>
                      <a:pt x="168" y="6"/>
                    </a:lnTo>
                    <a:lnTo>
                      <a:pt x="166" y="4"/>
                    </a:lnTo>
                    <a:lnTo>
                      <a:pt x="164" y="2"/>
                    </a:lnTo>
                    <a:lnTo>
                      <a:pt x="164" y="0"/>
                    </a:lnTo>
                    <a:lnTo>
                      <a:pt x="162" y="0"/>
                    </a:lnTo>
                    <a:lnTo>
                      <a:pt x="162" y="0"/>
                    </a:lnTo>
                    <a:lnTo>
                      <a:pt x="148" y="0"/>
                    </a:lnTo>
                    <a:lnTo>
                      <a:pt x="138" y="2"/>
                    </a:lnTo>
                    <a:lnTo>
                      <a:pt x="130" y="2"/>
                    </a:lnTo>
                    <a:lnTo>
                      <a:pt x="130" y="2"/>
                    </a:lnTo>
                    <a:lnTo>
                      <a:pt x="118" y="4"/>
                    </a:lnTo>
                    <a:lnTo>
                      <a:pt x="110" y="6"/>
                    </a:lnTo>
                    <a:lnTo>
                      <a:pt x="110" y="6"/>
                    </a:lnTo>
                    <a:lnTo>
                      <a:pt x="104" y="8"/>
                    </a:lnTo>
                    <a:lnTo>
                      <a:pt x="96" y="10"/>
                    </a:lnTo>
                    <a:lnTo>
                      <a:pt x="92" y="10"/>
                    </a:lnTo>
                    <a:lnTo>
                      <a:pt x="96" y="12"/>
                    </a:lnTo>
                    <a:lnTo>
                      <a:pt x="96" y="12"/>
                    </a:lnTo>
                    <a:lnTo>
                      <a:pt x="94" y="12"/>
                    </a:lnTo>
                    <a:lnTo>
                      <a:pt x="86" y="14"/>
                    </a:lnTo>
                    <a:lnTo>
                      <a:pt x="82" y="16"/>
                    </a:lnTo>
                    <a:lnTo>
                      <a:pt x="80" y="18"/>
                    </a:lnTo>
                    <a:lnTo>
                      <a:pt x="80" y="20"/>
                    </a:lnTo>
                    <a:lnTo>
                      <a:pt x="86" y="22"/>
                    </a:lnTo>
                    <a:lnTo>
                      <a:pt x="86" y="22"/>
                    </a:lnTo>
                    <a:lnTo>
                      <a:pt x="88" y="24"/>
                    </a:lnTo>
                    <a:lnTo>
                      <a:pt x="88" y="24"/>
                    </a:lnTo>
                    <a:lnTo>
                      <a:pt x="78" y="24"/>
                    </a:lnTo>
                    <a:lnTo>
                      <a:pt x="74" y="26"/>
                    </a:lnTo>
                    <a:lnTo>
                      <a:pt x="68" y="28"/>
                    </a:lnTo>
                    <a:lnTo>
                      <a:pt x="66" y="30"/>
                    </a:lnTo>
                    <a:lnTo>
                      <a:pt x="66" y="34"/>
                    </a:lnTo>
                    <a:lnTo>
                      <a:pt x="66" y="34"/>
                    </a:lnTo>
                    <a:lnTo>
                      <a:pt x="62" y="32"/>
                    </a:lnTo>
                    <a:lnTo>
                      <a:pt x="62" y="28"/>
                    </a:lnTo>
                    <a:lnTo>
                      <a:pt x="62" y="24"/>
                    </a:lnTo>
                    <a:lnTo>
                      <a:pt x="68" y="20"/>
                    </a:lnTo>
                    <a:lnTo>
                      <a:pt x="68" y="20"/>
                    </a:lnTo>
                    <a:lnTo>
                      <a:pt x="72" y="18"/>
                    </a:lnTo>
                    <a:lnTo>
                      <a:pt x="74" y="16"/>
                    </a:lnTo>
                    <a:lnTo>
                      <a:pt x="76" y="12"/>
                    </a:lnTo>
                    <a:lnTo>
                      <a:pt x="80" y="10"/>
                    </a:lnTo>
                    <a:lnTo>
                      <a:pt x="80" y="10"/>
                    </a:lnTo>
                    <a:lnTo>
                      <a:pt x="84" y="8"/>
                    </a:lnTo>
                    <a:lnTo>
                      <a:pt x="86" y="4"/>
                    </a:lnTo>
                    <a:lnTo>
                      <a:pt x="84" y="2"/>
                    </a:lnTo>
                    <a:lnTo>
                      <a:pt x="76" y="2"/>
                    </a:lnTo>
                    <a:lnTo>
                      <a:pt x="76" y="2"/>
                    </a:lnTo>
                    <a:lnTo>
                      <a:pt x="58" y="2"/>
                    </a:lnTo>
                    <a:lnTo>
                      <a:pt x="44" y="4"/>
                    </a:lnTo>
                    <a:lnTo>
                      <a:pt x="44" y="4"/>
                    </a:lnTo>
                    <a:lnTo>
                      <a:pt x="38" y="6"/>
                    </a:lnTo>
                    <a:lnTo>
                      <a:pt x="30" y="10"/>
                    </a:lnTo>
                    <a:lnTo>
                      <a:pt x="30" y="10"/>
                    </a:lnTo>
                    <a:lnTo>
                      <a:pt x="24" y="16"/>
                    </a:lnTo>
                    <a:lnTo>
                      <a:pt x="20" y="18"/>
                    </a:lnTo>
                    <a:lnTo>
                      <a:pt x="12" y="22"/>
                    </a:lnTo>
                    <a:lnTo>
                      <a:pt x="12" y="22"/>
                    </a:lnTo>
                    <a:lnTo>
                      <a:pt x="8" y="22"/>
                    </a:lnTo>
                    <a:lnTo>
                      <a:pt x="6" y="24"/>
                    </a:lnTo>
                    <a:lnTo>
                      <a:pt x="6" y="26"/>
                    </a:lnTo>
                    <a:lnTo>
                      <a:pt x="8" y="28"/>
                    </a:lnTo>
                    <a:lnTo>
                      <a:pt x="10" y="30"/>
                    </a:lnTo>
                    <a:lnTo>
                      <a:pt x="10" y="30"/>
                    </a:lnTo>
                    <a:lnTo>
                      <a:pt x="8" y="32"/>
                    </a:lnTo>
                    <a:lnTo>
                      <a:pt x="8" y="32"/>
                    </a:lnTo>
                    <a:lnTo>
                      <a:pt x="2" y="32"/>
                    </a:lnTo>
                    <a:lnTo>
                      <a:pt x="0" y="34"/>
                    </a:lnTo>
                    <a:lnTo>
                      <a:pt x="2" y="38"/>
                    </a:lnTo>
                    <a:lnTo>
                      <a:pt x="4" y="40"/>
                    </a:lnTo>
                    <a:lnTo>
                      <a:pt x="14" y="44"/>
                    </a:lnTo>
                    <a:lnTo>
                      <a:pt x="20" y="46"/>
                    </a:lnTo>
                    <a:lnTo>
                      <a:pt x="26" y="46"/>
                    </a:lnTo>
                    <a:lnTo>
                      <a:pt x="26" y="46"/>
                    </a:lnTo>
                    <a:lnTo>
                      <a:pt x="38" y="44"/>
                    </a:lnTo>
                    <a:lnTo>
                      <a:pt x="44" y="42"/>
                    </a:lnTo>
                    <a:lnTo>
                      <a:pt x="44" y="42"/>
                    </a:lnTo>
                    <a:lnTo>
                      <a:pt x="50" y="40"/>
                    </a:lnTo>
                    <a:lnTo>
                      <a:pt x="52" y="42"/>
                    </a:lnTo>
                    <a:lnTo>
                      <a:pt x="54" y="42"/>
                    </a:lnTo>
                    <a:lnTo>
                      <a:pt x="58" y="44"/>
                    </a:lnTo>
                    <a:lnTo>
                      <a:pt x="58" y="44"/>
                    </a:lnTo>
                    <a:lnTo>
                      <a:pt x="66" y="44"/>
                    </a:lnTo>
                    <a:lnTo>
                      <a:pt x="70" y="46"/>
                    </a:lnTo>
                    <a:lnTo>
                      <a:pt x="74" y="44"/>
                    </a:lnTo>
                    <a:lnTo>
                      <a:pt x="74" y="44"/>
                    </a:lnTo>
                    <a:lnTo>
                      <a:pt x="78" y="40"/>
                    </a:lnTo>
                    <a:lnTo>
                      <a:pt x="82" y="40"/>
                    </a:lnTo>
                    <a:lnTo>
                      <a:pt x="82" y="40"/>
                    </a:lnTo>
                    <a:lnTo>
                      <a:pt x="78" y="44"/>
                    </a:lnTo>
                    <a:lnTo>
                      <a:pt x="78" y="44"/>
                    </a:lnTo>
                    <a:lnTo>
                      <a:pt x="82" y="46"/>
                    </a:lnTo>
                    <a:lnTo>
                      <a:pt x="82" y="46"/>
                    </a:lnTo>
                    <a:lnTo>
                      <a:pt x="86" y="46"/>
                    </a:lnTo>
                    <a:lnTo>
                      <a:pt x="86" y="46"/>
                    </a:lnTo>
                    <a:lnTo>
                      <a:pt x="88" y="46"/>
                    </a:lnTo>
                    <a:lnTo>
                      <a:pt x="90" y="46"/>
                    </a:lnTo>
                    <a:lnTo>
                      <a:pt x="90" y="46"/>
                    </a:lnTo>
                    <a:lnTo>
                      <a:pt x="94" y="46"/>
                    </a:lnTo>
                    <a:lnTo>
                      <a:pt x="96" y="48"/>
                    </a:lnTo>
                    <a:lnTo>
                      <a:pt x="100" y="50"/>
                    </a:lnTo>
                    <a:lnTo>
                      <a:pt x="102" y="50"/>
                    </a:lnTo>
                    <a:lnTo>
                      <a:pt x="102" y="50"/>
                    </a:lnTo>
                    <a:lnTo>
                      <a:pt x="104" y="48"/>
                    </a:lnTo>
                    <a:lnTo>
                      <a:pt x="104" y="44"/>
                    </a:lnTo>
                    <a:lnTo>
                      <a:pt x="104" y="42"/>
                    </a:lnTo>
                    <a:lnTo>
                      <a:pt x="106" y="44"/>
                    </a:lnTo>
                    <a:lnTo>
                      <a:pt x="106" y="44"/>
                    </a:lnTo>
                    <a:lnTo>
                      <a:pt x="110" y="46"/>
                    </a:lnTo>
                    <a:lnTo>
                      <a:pt x="112" y="50"/>
                    </a:lnTo>
                    <a:lnTo>
                      <a:pt x="116" y="50"/>
                    </a:lnTo>
                    <a:lnTo>
                      <a:pt x="120" y="50"/>
                    </a:lnTo>
                    <a:lnTo>
                      <a:pt x="120" y="50"/>
                    </a:lnTo>
                    <a:lnTo>
                      <a:pt x="122" y="50"/>
                    </a:lnTo>
                    <a:lnTo>
                      <a:pt x="122" y="48"/>
                    </a:lnTo>
                    <a:lnTo>
                      <a:pt x="118" y="46"/>
                    </a:lnTo>
                    <a:lnTo>
                      <a:pt x="114" y="44"/>
                    </a:lnTo>
                    <a:lnTo>
                      <a:pt x="114" y="42"/>
                    </a:lnTo>
                    <a:lnTo>
                      <a:pt x="114" y="42"/>
                    </a:lnTo>
                    <a:lnTo>
                      <a:pt x="114" y="42"/>
                    </a:lnTo>
                    <a:lnTo>
                      <a:pt x="120" y="42"/>
                    </a:lnTo>
                    <a:lnTo>
                      <a:pt x="124" y="44"/>
                    </a:lnTo>
                    <a:lnTo>
                      <a:pt x="128" y="46"/>
                    </a:lnTo>
                    <a:lnTo>
                      <a:pt x="132" y="46"/>
                    </a:lnTo>
                    <a:lnTo>
                      <a:pt x="132" y="46"/>
                    </a:lnTo>
                    <a:lnTo>
                      <a:pt x="136" y="44"/>
                    </a:lnTo>
                    <a:lnTo>
                      <a:pt x="138" y="40"/>
                    </a:lnTo>
                    <a:lnTo>
                      <a:pt x="138" y="38"/>
                    </a:lnTo>
                    <a:lnTo>
                      <a:pt x="132" y="34"/>
                    </a:lnTo>
                    <a:lnTo>
                      <a:pt x="132" y="34"/>
                    </a:lnTo>
                    <a:lnTo>
                      <a:pt x="144" y="40"/>
                    </a:lnTo>
                    <a:lnTo>
                      <a:pt x="146" y="40"/>
                    </a:lnTo>
                    <a:lnTo>
                      <a:pt x="148" y="38"/>
                    </a:lnTo>
                    <a:lnTo>
                      <a:pt x="148" y="38"/>
                    </a:lnTo>
                    <a:lnTo>
                      <a:pt x="148" y="36"/>
                    </a:lnTo>
                    <a:lnTo>
                      <a:pt x="148" y="38"/>
                    </a:lnTo>
                    <a:lnTo>
                      <a:pt x="150" y="40"/>
                    </a:lnTo>
                    <a:lnTo>
                      <a:pt x="154" y="40"/>
                    </a:lnTo>
                    <a:lnTo>
                      <a:pt x="154" y="40"/>
                    </a:lnTo>
                    <a:lnTo>
                      <a:pt x="160" y="42"/>
                    </a:lnTo>
                    <a:lnTo>
                      <a:pt x="162" y="44"/>
                    </a:lnTo>
                    <a:lnTo>
                      <a:pt x="164" y="46"/>
                    </a:lnTo>
                    <a:lnTo>
                      <a:pt x="168" y="46"/>
                    </a:lnTo>
                    <a:lnTo>
                      <a:pt x="168" y="46"/>
                    </a:lnTo>
                    <a:lnTo>
                      <a:pt x="172" y="46"/>
                    </a:lnTo>
                    <a:lnTo>
                      <a:pt x="172" y="48"/>
                    </a:lnTo>
                    <a:lnTo>
                      <a:pt x="172" y="50"/>
                    </a:lnTo>
                    <a:lnTo>
                      <a:pt x="176" y="50"/>
                    </a:lnTo>
                    <a:lnTo>
                      <a:pt x="176" y="50"/>
                    </a:lnTo>
                    <a:lnTo>
                      <a:pt x="180" y="50"/>
                    </a:lnTo>
                    <a:lnTo>
                      <a:pt x="184" y="52"/>
                    </a:lnTo>
                    <a:lnTo>
                      <a:pt x="186" y="54"/>
                    </a:lnTo>
                    <a:lnTo>
                      <a:pt x="182" y="54"/>
                    </a:lnTo>
                    <a:lnTo>
                      <a:pt x="182" y="54"/>
                    </a:lnTo>
                    <a:lnTo>
                      <a:pt x="178" y="56"/>
                    </a:lnTo>
                    <a:lnTo>
                      <a:pt x="174" y="58"/>
                    </a:lnTo>
                    <a:lnTo>
                      <a:pt x="174" y="60"/>
                    </a:lnTo>
                    <a:lnTo>
                      <a:pt x="178" y="62"/>
                    </a:lnTo>
                    <a:lnTo>
                      <a:pt x="178" y="62"/>
                    </a:lnTo>
                    <a:lnTo>
                      <a:pt x="184" y="62"/>
                    </a:lnTo>
                    <a:lnTo>
                      <a:pt x="184" y="60"/>
                    </a:lnTo>
                    <a:lnTo>
                      <a:pt x="186" y="58"/>
                    </a:lnTo>
                    <a:lnTo>
                      <a:pt x="188" y="56"/>
                    </a:lnTo>
                    <a:lnTo>
                      <a:pt x="188" y="56"/>
                    </a:lnTo>
                    <a:lnTo>
                      <a:pt x="196" y="58"/>
                    </a:lnTo>
                    <a:lnTo>
                      <a:pt x="198" y="58"/>
                    </a:lnTo>
                    <a:lnTo>
                      <a:pt x="200" y="60"/>
                    </a:lnTo>
                    <a:lnTo>
                      <a:pt x="200" y="60"/>
                    </a:lnTo>
                    <a:lnTo>
                      <a:pt x="204" y="60"/>
                    </a:lnTo>
                    <a:lnTo>
                      <a:pt x="206" y="62"/>
                    </a:lnTo>
                    <a:lnTo>
                      <a:pt x="210" y="62"/>
                    </a:lnTo>
                    <a:lnTo>
                      <a:pt x="210" y="64"/>
                    </a:lnTo>
                    <a:lnTo>
                      <a:pt x="210" y="64"/>
                    </a:lnTo>
                    <a:lnTo>
                      <a:pt x="212" y="68"/>
                    </a:lnTo>
                    <a:lnTo>
                      <a:pt x="214" y="72"/>
                    </a:lnTo>
                    <a:lnTo>
                      <a:pt x="214" y="74"/>
                    </a:lnTo>
                    <a:lnTo>
                      <a:pt x="212" y="76"/>
                    </a:lnTo>
                    <a:lnTo>
                      <a:pt x="212" y="76"/>
                    </a:lnTo>
                    <a:lnTo>
                      <a:pt x="202" y="78"/>
                    </a:lnTo>
                    <a:lnTo>
                      <a:pt x="194" y="82"/>
                    </a:lnTo>
                    <a:lnTo>
                      <a:pt x="194" y="82"/>
                    </a:lnTo>
                    <a:lnTo>
                      <a:pt x="182" y="86"/>
                    </a:lnTo>
                    <a:lnTo>
                      <a:pt x="178" y="88"/>
                    </a:lnTo>
                    <a:lnTo>
                      <a:pt x="182" y="88"/>
                    </a:lnTo>
                    <a:lnTo>
                      <a:pt x="182" y="88"/>
                    </a:lnTo>
                    <a:lnTo>
                      <a:pt x="192" y="92"/>
                    </a:lnTo>
                    <a:lnTo>
                      <a:pt x="198" y="94"/>
                    </a:lnTo>
                    <a:lnTo>
                      <a:pt x="202" y="92"/>
                    </a:lnTo>
                    <a:lnTo>
                      <a:pt x="202" y="92"/>
                    </a:lnTo>
                    <a:lnTo>
                      <a:pt x="212" y="86"/>
                    </a:lnTo>
                    <a:lnTo>
                      <a:pt x="214" y="84"/>
                    </a:lnTo>
                    <a:lnTo>
                      <a:pt x="216" y="86"/>
                    </a:lnTo>
                    <a:lnTo>
                      <a:pt x="216" y="86"/>
                    </a:lnTo>
                    <a:lnTo>
                      <a:pt x="216" y="90"/>
                    </a:lnTo>
                    <a:lnTo>
                      <a:pt x="216" y="92"/>
                    </a:lnTo>
                    <a:lnTo>
                      <a:pt x="220" y="94"/>
                    </a:lnTo>
                    <a:lnTo>
                      <a:pt x="226" y="94"/>
                    </a:lnTo>
                    <a:lnTo>
                      <a:pt x="226" y="94"/>
                    </a:lnTo>
                    <a:lnTo>
                      <a:pt x="230" y="94"/>
                    </a:lnTo>
                    <a:lnTo>
                      <a:pt x="230" y="96"/>
                    </a:lnTo>
                    <a:lnTo>
                      <a:pt x="220" y="98"/>
                    </a:lnTo>
                    <a:lnTo>
                      <a:pt x="220" y="98"/>
                    </a:lnTo>
                    <a:lnTo>
                      <a:pt x="214" y="100"/>
                    </a:lnTo>
                    <a:lnTo>
                      <a:pt x="212" y="100"/>
                    </a:lnTo>
                    <a:lnTo>
                      <a:pt x="208" y="100"/>
                    </a:lnTo>
                    <a:lnTo>
                      <a:pt x="202" y="104"/>
                    </a:lnTo>
                    <a:lnTo>
                      <a:pt x="202" y="104"/>
                    </a:lnTo>
                    <a:lnTo>
                      <a:pt x="194" y="110"/>
                    </a:lnTo>
                    <a:lnTo>
                      <a:pt x="192" y="110"/>
                    </a:lnTo>
                    <a:lnTo>
                      <a:pt x="192" y="108"/>
                    </a:lnTo>
                    <a:lnTo>
                      <a:pt x="192" y="108"/>
                    </a:lnTo>
                    <a:lnTo>
                      <a:pt x="192" y="104"/>
                    </a:lnTo>
                    <a:lnTo>
                      <a:pt x="196" y="100"/>
                    </a:lnTo>
                    <a:lnTo>
                      <a:pt x="196" y="100"/>
                    </a:lnTo>
                    <a:lnTo>
                      <a:pt x="198" y="98"/>
                    </a:lnTo>
                    <a:lnTo>
                      <a:pt x="198" y="96"/>
                    </a:lnTo>
                    <a:lnTo>
                      <a:pt x="192" y="94"/>
                    </a:lnTo>
                    <a:lnTo>
                      <a:pt x="192" y="94"/>
                    </a:lnTo>
                    <a:lnTo>
                      <a:pt x="182" y="92"/>
                    </a:lnTo>
                    <a:lnTo>
                      <a:pt x="176" y="90"/>
                    </a:lnTo>
                    <a:lnTo>
                      <a:pt x="172" y="90"/>
                    </a:lnTo>
                    <a:lnTo>
                      <a:pt x="172" y="90"/>
                    </a:lnTo>
                    <a:lnTo>
                      <a:pt x="164" y="92"/>
                    </a:lnTo>
                    <a:lnTo>
                      <a:pt x="160" y="94"/>
                    </a:lnTo>
                    <a:lnTo>
                      <a:pt x="158" y="96"/>
                    </a:lnTo>
                    <a:lnTo>
                      <a:pt x="158" y="96"/>
                    </a:lnTo>
                    <a:lnTo>
                      <a:pt x="158" y="98"/>
                    </a:lnTo>
                    <a:lnTo>
                      <a:pt x="160" y="98"/>
                    </a:lnTo>
                    <a:lnTo>
                      <a:pt x="164" y="100"/>
                    </a:lnTo>
                    <a:lnTo>
                      <a:pt x="170" y="104"/>
                    </a:lnTo>
                    <a:lnTo>
                      <a:pt x="172" y="106"/>
                    </a:lnTo>
                    <a:lnTo>
                      <a:pt x="172" y="106"/>
                    </a:lnTo>
                    <a:lnTo>
                      <a:pt x="158" y="102"/>
                    </a:lnTo>
                    <a:lnTo>
                      <a:pt x="154" y="102"/>
                    </a:lnTo>
                    <a:lnTo>
                      <a:pt x="154" y="104"/>
                    </a:lnTo>
                    <a:lnTo>
                      <a:pt x="154" y="104"/>
                    </a:lnTo>
                    <a:lnTo>
                      <a:pt x="154" y="104"/>
                    </a:lnTo>
                    <a:lnTo>
                      <a:pt x="154" y="106"/>
                    </a:lnTo>
                    <a:lnTo>
                      <a:pt x="152" y="106"/>
                    </a:lnTo>
                    <a:lnTo>
                      <a:pt x="146" y="106"/>
                    </a:lnTo>
                    <a:lnTo>
                      <a:pt x="140" y="106"/>
                    </a:lnTo>
                    <a:lnTo>
                      <a:pt x="140" y="106"/>
                    </a:lnTo>
                    <a:lnTo>
                      <a:pt x="140" y="108"/>
                    </a:lnTo>
                    <a:lnTo>
                      <a:pt x="140" y="108"/>
                    </a:lnTo>
                    <a:lnTo>
                      <a:pt x="142" y="108"/>
                    </a:lnTo>
                    <a:lnTo>
                      <a:pt x="140" y="108"/>
                    </a:lnTo>
                    <a:lnTo>
                      <a:pt x="132" y="108"/>
                    </a:lnTo>
                    <a:lnTo>
                      <a:pt x="124" y="108"/>
                    </a:lnTo>
                    <a:lnTo>
                      <a:pt x="122" y="108"/>
                    </a:lnTo>
                    <a:lnTo>
                      <a:pt x="124" y="108"/>
                    </a:lnTo>
                    <a:lnTo>
                      <a:pt x="124" y="108"/>
                    </a:lnTo>
                    <a:lnTo>
                      <a:pt x="124" y="110"/>
                    </a:lnTo>
                    <a:lnTo>
                      <a:pt x="122" y="110"/>
                    </a:lnTo>
                    <a:lnTo>
                      <a:pt x="110" y="108"/>
                    </a:lnTo>
                    <a:lnTo>
                      <a:pt x="98" y="106"/>
                    </a:lnTo>
                    <a:lnTo>
                      <a:pt x="96" y="108"/>
                    </a:lnTo>
                    <a:lnTo>
                      <a:pt x="98" y="110"/>
                    </a:lnTo>
                    <a:lnTo>
                      <a:pt x="98" y="110"/>
                    </a:lnTo>
                    <a:lnTo>
                      <a:pt x="102" y="112"/>
                    </a:lnTo>
                    <a:lnTo>
                      <a:pt x="100" y="112"/>
                    </a:lnTo>
                    <a:lnTo>
                      <a:pt x="92" y="112"/>
                    </a:lnTo>
                    <a:lnTo>
                      <a:pt x="82" y="112"/>
                    </a:lnTo>
                    <a:lnTo>
                      <a:pt x="80" y="112"/>
                    </a:lnTo>
                    <a:lnTo>
                      <a:pt x="84" y="114"/>
                    </a:lnTo>
                    <a:lnTo>
                      <a:pt x="84" y="114"/>
                    </a:lnTo>
                    <a:lnTo>
                      <a:pt x="88" y="116"/>
                    </a:lnTo>
                    <a:lnTo>
                      <a:pt x="86" y="116"/>
                    </a:lnTo>
                    <a:lnTo>
                      <a:pt x="82" y="118"/>
                    </a:lnTo>
                    <a:lnTo>
                      <a:pt x="80" y="120"/>
                    </a:lnTo>
                    <a:lnTo>
                      <a:pt x="78" y="124"/>
                    </a:lnTo>
                    <a:lnTo>
                      <a:pt x="78" y="12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48" name="Freeform 105">
                <a:extLst>
                  <a:ext uri="{FF2B5EF4-FFF2-40B4-BE49-F238E27FC236}">
                    <a16:creationId xmlns:a16="http://schemas.microsoft.com/office/drawing/2014/main" id="{47B9FC7D-80C5-405F-990A-A458EA64D1C0}"/>
                  </a:ext>
                </a:extLst>
              </p:cNvPr>
              <p:cNvSpPr>
                <a:spLocks/>
              </p:cNvSpPr>
              <p:nvPr/>
            </p:nvSpPr>
            <p:spPr bwMode="auto">
              <a:xfrm>
                <a:off x="1515021" y="332614"/>
                <a:ext cx="345326" cy="84523"/>
              </a:xfrm>
              <a:custGeom>
                <a:avLst/>
                <a:gdLst/>
                <a:ahLst/>
                <a:cxnLst>
                  <a:cxn ang="0">
                    <a:pos x="2" y="46"/>
                  </a:cxn>
                  <a:cxn ang="0">
                    <a:pos x="24" y="48"/>
                  </a:cxn>
                  <a:cxn ang="0">
                    <a:pos x="24" y="54"/>
                  </a:cxn>
                  <a:cxn ang="0">
                    <a:pos x="32" y="58"/>
                  </a:cxn>
                  <a:cxn ang="0">
                    <a:pos x="66" y="56"/>
                  </a:cxn>
                  <a:cxn ang="0">
                    <a:pos x="84" y="56"/>
                  </a:cxn>
                  <a:cxn ang="0">
                    <a:pos x="102" y="52"/>
                  </a:cxn>
                  <a:cxn ang="0">
                    <a:pos x="112" y="50"/>
                  </a:cxn>
                  <a:cxn ang="0">
                    <a:pos x="136" y="46"/>
                  </a:cxn>
                  <a:cxn ang="0">
                    <a:pos x="140" y="38"/>
                  </a:cxn>
                  <a:cxn ang="0">
                    <a:pos x="146" y="46"/>
                  </a:cxn>
                  <a:cxn ang="0">
                    <a:pos x="160" y="48"/>
                  </a:cxn>
                  <a:cxn ang="0">
                    <a:pos x="180" y="52"/>
                  </a:cxn>
                  <a:cxn ang="0">
                    <a:pos x="196" y="58"/>
                  </a:cxn>
                  <a:cxn ang="0">
                    <a:pos x="214" y="56"/>
                  </a:cxn>
                  <a:cxn ang="0">
                    <a:pos x="218" y="52"/>
                  </a:cxn>
                  <a:cxn ang="0">
                    <a:pos x="196" y="46"/>
                  </a:cxn>
                  <a:cxn ang="0">
                    <a:pos x="214" y="44"/>
                  </a:cxn>
                  <a:cxn ang="0">
                    <a:pos x="214" y="38"/>
                  </a:cxn>
                  <a:cxn ang="0">
                    <a:pos x="232" y="40"/>
                  </a:cxn>
                  <a:cxn ang="0">
                    <a:pos x="236" y="32"/>
                  </a:cxn>
                  <a:cxn ang="0">
                    <a:pos x="218" y="24"/>
                  </a:cxn>
                  <a:cxn ang="0">
                    <a:pos x="218" y="14"/>
                  </a:cxn>
                  <a:cxn ang="0">
                    <a:pos x="216" y="10"/>
                  </a:cxn>
                  <a:cxn ang="0">
                    <a:pos x="202" y="0"/>
                  </a:cxn>
                  <a:cxn ang="0">
                    <a:pos x="196" y="0"/>
                  </a:cxn>
                  <a:cxn ang="0">
                    <a:pos x="192" y="6"/>
                  </a:cxn>
                  <a:cxn ang="0">
                    <a:pos x="190" y="10"/>
                  </a:cxn>
                  <a:cxn ang="0">
                    <a:pos x="188" y="14"/>
                  </a:cxn>
                  <a:cxn ang="0">
                    <a:pos x="186" y="18"/>
                  </a:cxn>
                  <a:cxn ang="0">
                    <a:pos x="174" y="18"/>
                  </a:cxn>
                  <a:cxn ang="0">
                    <a:pos x="172" y="18"/>
                  </a:cxn>
                  <a:cxn ang="0">
                    <a:pos x="184" y="6"/>
                  </a:cxn>
                  <a:cxn ang="0">
                    <a:pos x="164" y="2"/>
                  </a:cxn>
                  <a:cxn ang="0">
                    <a:pos x="168" y="6"/>
                  </a:cxn>
                  <a:cxn ang="0">
                    <a:pos x="158" y="8"/>
                  </a:cxn>
                  <a:cxn ang="0">
                    <a:pos x="154" y="8"/>
                  </a:cxn>
                  <a:cxn ang="0">
                    <a:pos x="148" y="10"/>
                  </a:cxn>
                  <a:cxn ang="0">
                    <a:pos x="140" y="8"/>
                  </a:cxn>
                  <a:cxn ang="0">
                    <a:pos x="140" y="2"/>
                  </a:cxn>
                  <a:cxn ang="0">
                    <a:pos x="122" y="2"/>
                  </a:cxn>
                  <a:cxn ang="0">
                    <a:pos x="114" y="4"/>
                  </a:cxn>
                  <a:cxn ang="0">
                    <a:pos x="102" y="0"/>
                  </a:cxn>
                  <a:cxn ang="0">
                    <a:pos x="58" y="6"/>
                  </a:cxn>
                  <a:cxn ang="0">
                    <a:pos x="56" y="12"/>
                  </a:cxn>
                  <a:cxn ang="0">
                    <a:pos x="26" y="18"/>
                  </a:cxn>
                  <a:cxn ang="0">
                    <a:pos x="34" y="20"/>
                  </a:cxn>
                  <a:cxn ang="0">
                    <a:pos x="50" y="20"/>
                  </a:cxn>
                  <a:cxn ang="0">
                    <a:pos x="20" y="24"/>
                  </a:cxn>
                  <a:cxn ang="0">
                    <a:pos x="20" y="30"/>
                  </a:cxn>
                  <a:cxn ang="0">
                    <a:pos x="30" y="34"/>
                  </a:cxn>
                  <a:cxn ang="0">
                    <a:pos x="56" y="32"/>
                  </a:cxn>
                  <a:cxn ang="0">
                    <a:pos x="62" y="36"/>
                  </a:cxn>
                  <a:cxn ang="0">
                    <a:pos x="42" y="38"/>
                  </a:cxn>
                  <a:cxn ang="0">
                    <a:pos x="4" y="42"/>
                  </a:cxn>
                </a:cxnLst>
                <a:rect l="0" t="0" r="r" b="b"/>
                <a:pathLst>
                  <a:path w="240" h="58">
                    <a:moveTo>
                      <a:pt x="4" y="42"/>
                    </a:moveTo>
                    <a:lnTo>
                      <a:pt x="4" y="42"/>
                    </a:lnTo>
                    <a:lnTo>
                      <a:pt x="0" y="44"/>
                    </a:lnTo>
                    <a:lnTo>
                      <a:pt x="2" y="46"/>
                    </a:lnTo>
                    <a:lnTo>
                      <a:pt x="14" y="46"/>
                    </a:lnTo>
                    <a:lnTo>
                      <a:pt x="14" y="46"/>
                    </a:lnTo>
                    <a:lnTo>
                      <a:pt x="20" y="48"/>
                    </a:lnTo>
                    <a:lnTo>
                      <a:pt x="24" y="48"/>
                    </a:lnTo>
                    <a:lnTo>
                      <a:pt x="26" y="50"/>
                    </a:lnTo>
                    <a:lnTo>
                      <a:pt x="24" y="52"/>
                    </a:lnTo>
                    <a:lnTo>
                      <a:pt x="24" y="52"/>
                    </a:lnTo>
                    <a:lnTo>
                      <a:pt x="24" y="54"/>
                    </a:lnTo>
                    <a:lnTo>
                      <a:pt x="24" y="54"/>
                    </a:lnTo>
                    <a:lnTo>
                      <a:pt x="26" y="56"/>
                    </a:lnTo>
                    <a:lnTo>
                      <a:pt x="32" y="58"/>
                    </a:lnTo>
                    <a:lnTo>
                      <a:pt x="32" y="58"/>
                    </a:lnTo>
                    <a:lnTo>
                      <a:pt x="44" y="58"/>
                    </a:lnTo>
                    <a:lnTo>
                      <a:pt x="56" y="56"/>
                    </a:lnTo>
                    <a:lnTo>
                      <a:pt x="56" y="56"/>
                    </a:lnTo>
                    <a:lnTo>
                      <a:pt x="66" y="56"/>
                    </a:lnTo>
                    <a:lnTo>
                      <a:pt x="74" y="56"/>
                    </a:lnTo>
                    <a:lnTo>
                      <a:pt x="74" y="56"/>
                    </a:lnTo>
                    <a:lnTo>
                      <a:pt x="80" y="56"/>
                    </a:lnTo>
                    <a:lnTo>
                      <a:pt x="84" y="56"/>
                    </a:lnTo>
                    <a:lnTo>
                      <a:pt x="90" y="56"/>
                    </a:lnTo>
                    <a:lnTo>
                      <a:pt x="96" y="54"/>
                    </a:lnTo>
                    <a:lnTo>
                      <a:pt x="96" y="54"/>
                    </a:lnTo>
                    <a:lnTo>
                      <a:pt x="102" y="52"/>
                    </a:lnTo>
                    <a:lnTo>
                      <a:pt x="104" y="52"/>
                    </a:lnTo>
                    <a:lnTo>
                      <a:pt x="108" y="52"/>
                    </a:lnTo>
                    <a:lnTo>
                      <a:pt x="112" y="50"/>
                    </a:lnTo>
                    <a:lnTo>
                      <a:pt x="112" y="50"/>
                    </a:lnTo>
                    <a:lnTo>
                      <a:pt x="116" y="50"/>
                    </a:lnTo>
                    <a:lnTo>
                      <a:pt x="120" y="50"/>
                    </a:lnTo>
                    <a:lnTo>
                      <a:pt x="126" y="48"/>
                    </a:lnTo>
                    <a:lnTo>
                      <a:pt x="136" y="46"/>
                    </a:lnTo>
                    <a:lnTo>
                      <a:pt x="136" y="46"/>
                    </a:lnTo>
                    <a:lnTo>
                      <a:pt x="138" y="44"/>
                    </a:lnTo>
                    <a:lnTo>
                      <a:pt x="140" y="42"/>
                    </a:lnTo>
                    <a:lnTo>
                      <a:pt x="140" y="38"/>
                    </a:lnTo>
                    <a:lnTo>
                      <a:pt x="140" y="38"/>
                    </a:lnTo>
                    <a:lnTo>
                      <a:pt x="140" y="42"/>
                    </a:lnTo>
                    <a:lnTo>
                      <a:pt x="142" y="44"/>
                    </a:lnTo>
                    <a:lnTo>
                      <a:pt x="146" y="46"/>
                    </a:lnTo>
                    <a:lnTo>
                      <a:pt x="146" y="46"/>
                    </a:lnTo>
                    <a:lnTo>
                      <a:pt x="156" y="46"/>
                    </a:lnTo>
                    <a:lnTo>
                      <a:pt x="158" y="46"/>
                    </a:lnTo>
                    <a:lnTo>
                      <a:pt x="160" y="48"/>
                    </a:lnTo>
                    <a:lnTo>
                      <a:pt x="160" y="48"/>
                    </a:lnTo>
                    <a:lnTo>
                      <a:pt x="160" y="50"/>
                    </a:lnTo>
                    <a:lnTo>
                      <a:pt x="164" y="52"/>
                    </a:lnTo>
                    <a:lnTo>
                      <a:pt x="180" y="52"/>
                    </a:lnTo>
                    <a:lnTo>
                      <a:pt x="180" y="52"/>
                    </a:lnTo>
                    <a:lnTo>
                      <a:pt x="188" y="54"/>
                    </a:lnTo>
                    <a:lnTo>
                      <a:pt x="192" y="56"/>
                    </a:lnTo>
                    <a:lnTo>
                      <a:pt x="196" y="58"/>
                    </a:lnTo>
                    <a:lnTo>
                      <a:pt x="202" y="58"/>
                    </a:lnTo>
                    <a:lnTo>
                      <a:pt x="202" y="58"/>
                    </a:lnTo>
                    <a:lnTo>
                      <a:pt x="210" y="58"/>
                    </a:lnTo>
                    <a:lnTo>
                      <a:pt x="214" y="56"/>
                    </a:lnTo>
                    <a:lnTo>
                      <a:pt x="220" y="54"/>
                    </a:lnTo>
                    <a:lnTo>
                      <a:pt x="220" y="54"/>
                    </a:lnTo>
                    <a:lnTo>
                      <a:pt x="220" y="52"/>
                    </a:lnTo>
                    <a:lnTo>
                      <a:pt x="218" y="52"/>
                    </a:lnTo>
                    <a:lnTo>
                      <a:pt x="212" y="50"/>
                    </a:lnTo>
                    <a:lnTo>
                      <a:pt x="212" y="50"/>
                    </a:lnTo>
                    <a:lnTo>
                      <a:pt x="198" y="48"/>
                    </a:lnTo>
                    <a:lnTo>
                      <a:pt x="196" y="46"/>
                    </a:lnTo>
                    <a:lnTo>
                      <a:pt x="200" y="46"/>
                    </a:lnTo>
                    <a:lnTo>
                      <a:pt x="200" y="46"/>
                    </a:lnTo>
                    <a:lnTo>
                      <a:pt x="212" y="46"/>
                    </a:lnTo>
                    <a:lnTo>
                      <a:pt x="214" y="44"/>
                    </a:lnTo>
                    <a:lnTo>
                      <a:pt x="212" y="40"/>
                    </a:lnTo>
                    <a:lnTo>
                      <a:pt x="212" y="40"/>
                    </a:lnTo>
                    <a:lnTo>
                      <a:pt x="212" y="38"/>
                    </a:lnTo>
                    <a:lnTo>
                      <a:pt x="214" y="38"/>
                    </a:lnTo>
                    <a:lnTo>
                      <a:pt x="218" y="40"/>
                    </a:lnTo>
                    <a:lnTo>
                      <a:pt x="224" y="42"/>
                    </a:lnTo>
                    <a:lnTo>
                      <a:pt x="224" y="42"/>
                    </a:lnTo>
                    <a:lnTo>
                      <a:pt x="232" y="40"/>
                    </a:lnTo>
                    <a:lnTo>
                      <a:pt x="238" y="38"/>
                    </a:lnTo>
                    <a:lnTo>
                      <a:pt x="240" y="36"/>
                    </a:lnTo>
                    <a:lnTo>
                      <a:pt x="236" y="32"/>
                    </a:lnTo>
                    <a:lnTo>
                      <a:pt x="236" y="32"/>
                    </a:lnTo>
                    <a:lnTo>
                      <a:pt x="228" y="30"/>
                    </a:lnTo>
                    <a:lnTo>
                      <a:pt x="224" y="28"/>
                    </a:lnTo>
                    <a:lnTo>
                      <a:pt x="218" y="24"/>
                    </a:lnTo>
                    <a:lnTo>
                      <a:pt x="218" y="24"/>
                    </a:lnTo>
                    <a:lnTo>
                      <a:pt x="216" y="22"/>
                    </a:lnTo>
                    <a:lnTo>
                      <a:pt x="216" y="22"/>
                    </a:lnTo>
                    <a:lnTo>
                      <a:pt x="216" y="18"/>
                    </a:lnTo>
                    <a:lnTo>
                      <a:pt x="218" y="14"/>
                    </a:lnTo>
                    <a:lnTo>
                      <a:pt x="218" y="14"/>
                    </a:lnTo>
                    <a:lnTo>
                      <a:pt x="218" y="14"/>
                    </a:lnTo>
                    <a:lnTo>
                      <a:pt x="216" y="12"/>
                    </a:lnTo>
                    <a:lnTo>
                      <a:pt x="216" y="10"/>
                    </a:lnTo>
                    <a:lnTo>
                      <a:pt x="216" y="6"/>
                    </a:lnTo>
                    <a:lnTo>
                      <a:pt x="212" y="2"/>
                    </a:lnTo>
                    <a:lnTo>
                      <a:pt x="212" y="2"/>
                    </a:lnTo>
                    <a:lnTo>
                      <a:pt x="202" y="0"/>
                    </a:lnTo>
                    <a:lnTo>
                      <a:pt x="198" y="0"/>
                    </a:lnTo>
                    <a:lnTo>
                      <a:pt x="196" y="0"/>
                    </a:lnTo>
                    <a:lnTo>
                      <a:pt x="196" y="0"/>
                    </a:lnTo>
                    <a:lnTo>
                      <a:pt x="196" y="0"/>
                    </a:lnTo>
                    <a:lnTo>
                      <a:pt x="196" y="2"/>
                    </a:lnTo>
                    <a:lnTo>
                      <a:pt x="194" y="4"/>
                    </a:lnTo>
                    <a:lnTo>
                      <a:pt x="192" y="4"/>
                    </a:lnTo>
                    <a:lnTo>
                      <a:pt x="192" y="6"/>
                    </a:lnTo>
                    <a:lnTo>
                      <a:pt x="192" y="6"/>
                    </a:lnTo>
                    <a:lnTo>
                      <a:pt x="192" y="8"/>
                    </a:lnTo>
                    <a:lnTo>
                      <a:pt x="192" y="8"/>
                    </a:lnTo>
                    <a:lnTo>
                      <a:pt x="190" y="10"/>
                    </a:lnTo>
                    <a:lnTo>
                      <a:pt x="190" y="12"/>
                    </a:lnTo>
                    <a:lnTo>
                      <a:pt x="190" y="12"/>
                    </a:lnTo>
                    <a:lnTo>
                      <a:pt x="190" y="14"/>
                    </a:lnTo>
                    <a:lnTo>
                      <a:pt x="188" y="14"/>
                    </a:lnTo>
                    <a:lnTo>
                      <a:pt x="186" y="14"/>
                    </a:lnTo>
                    <a:lnTo>
                      <a:pt x="186" y="16"/>
                    </a:lnTo>
                    <a:lnTo>
                      <a:pt x="186" y="16"/>
                    </a:lnTo>
                    <a:lnTo>
                      <a:pt x="186" y="18"/>
                    </a:lnTo>
                    <a:lnTo>
                      <a:pt x="184" y="18"/>
                    </a:lnTo>
                    <a:lnTo>
                      <a:pt x="180" y="18"/>
                    </a:lnTo>
                    <a:lnTo>
                      <a:pt x="176" y="18"/>
                    </a:lnTo>
                    <a:lnTo>
                      <a:pt x="174" y="18"/>
                    </a:lnTo>
                    <a:lnTo>
                      <a:pt x="174" y="18"/>
                    </a:lnTo>
                    <a:lnTo>
                      <a:pt x="174" y="18"/>
                    </a:lnTo>
                    <a:lnTo>
                      <a:pt x="174" y="20"/>
                    </a:lnTo>
                    <a:lnTo>
                      <a:pt x="172" y="18"/>
                    </a:lnTo>
                    <a:lnTo>
                      <a:pt x="174" y="14"/>
                    </a:lnTo>
                    <a:lnTo>
                      <a:pt x="178" y="10"/>
                    </a:lnTo>
                    <a:lnTo>
                      <a:pt x="178" y="10"/>
                    </a:lnTo>
                    <a:lnTo>
                      <a:pt x="184" y="6"/>
                    </a:lnTo>
                    <a:lnTo>
                      <a:pt x="184" y="4"/>
                    </a:lnTo>
                    <a:lnTo>
                      <a:pt x="176" y="2"/>
                    </a:lnTo>
                    <a:lnTo>
                      <a:pt x="176" y="2"/>
                    </a:lnTo>
                    <a:lnTo>
                      <a:pt x="164" y="2"/>
                    </a:lnTo>
                    <a:lnTo>
                      <a:pt x="162" y="4"/>
                    </a:lnTo>
                    <a:lnTo>
                      <a:pt x="166" y="4"/>
                    </a:lnTo>
                    <a:lnTo>
                      <a:pt x="166" y="4"/>
                    </a:lnTo>
                    <a:lnTo>
                      <a:pt x="168" y="6"/>
                    </a:lnTo>
                    <a:lnTo>
                      <a:pt x="164" y="6"/>
                    </a:lnTo>
                    <a:lnTo>
                      <a:pt x="158" y="6"/>
                    </a:lnTo>
                    <a:lnTo>
                      <a:pt x="158" y="6"/>
                    </a:lnTo>
                    <a:lnTo>
                      <a:pt x="158" y="8"/>
                    </a:lnTo>
                    <a:lnTo>
                      <a:pt x="158" y="8"/>
                    </a:lnTo>
                    <a:lnTo>
                      <a:pt x="160" y="10"/>
                    </a:lnTo>
                    <a:lnTo>
                      <a:pt x="158" y="10"/>
                    </a:lnTo>
                    <a:lnTo>
                      <a:pt x="154" y="8"/>
                    </a:lnTo>
                    <a:lnTo>
                      <a:pt x="150" y="10"/>
                    </a:lnTo>
                    <a:lnTo>
                      <a:pt x="150" y="10"/>
                    </a:lnTo>
                    <a:lnTo>
                      <a:pt x="150" y="10"/>
                    </a:lnTo>
                    <a:lnTo>
                      <a:pt x="148" y="10"/>
                    </a:lnTo>
                    <a:lnTo>
                      <a:pt x="146" y="8"/>
                    </a:lnTo>
                    <a:lnTo>
                      <a:pt x="142" y="8"/>
                    </a:lnTo>
                    <a:lnTo>
                      <a:pt x="142" y="8"/>
                    </a:lnTo>
                    <a:lnTo>
                      <a:pt x="140" y="8"/>
                    </a:lnTo>
                    <a:lnTo>
                      <a:pt x="142" y="6"/>
                    </a:lnTo>
                    <a:lnTo>
                      <a:pt x="144" y="4"/>
                    </a:lnTo>
                    <a:lnTo>
                      <a:pt x="144" y="2"/>
                    </a:lnTo>
                    <a:lnTo>
                      <a:pt x="140" y="2"/>
                    </a:lnTo>
                    <a:lnTo>
                      <a:pt x="140" y="2"/>
                    </a:lnTo>
                    <a:lnTo>
                      <a:pt x="130" y="2"/>
                    </a:lnTo>
                    <a:lnTo>
                      <a:pt x="122" y="2"/>
                    </a:lnTo>
                    <a:lnTo>
                      <a:pt x="122" y="2"/>
                    </a:lnTo>
                    <a:lnTo>
                      <a:pt x="114" y="4"/>
                    </a:lnTo>
                    <a:lnTo>
                      <a:pt x="112" y="4"/>
                    </a:lnTo>
                    <a:lnTo>
                      <a:pt x="114" y="4"/>
                    </a:lnTo>
                    <a:lnTo>
                      <a:pt x="114" y="4"/>
                    </a:lnTo>
                    <a:lnTo>
                      <a:pt x="116" y="2"/>
                    </a:lnTo>
                    <a:lnTo>
                      <a:pt x="114" y="2"/>
                    </a:lnTo>
                    <a:lnTo>
                      <a:pt x="110" y="0"/>
                    </a:lnTo>
                    <a:lnTo>
                      <a:pt x="102" y="0"/>
                    </a:lnTo>
                    <a:lnTo>
                      <a:pt x="92" y="2"/>
                    </a:lnTo>
                    <a:lnTo>
                      <a:pt x="92" y="2"/>
                    </a:lnTo>
                    <a:lnTo>
                      <a:pt x="74" y="4"/>
                    </a:lnTo>
                    <a:lnTo>
                      <a:pt x="58" y="6"/>
                    </a:lnTo>
                    <a:lnTo>
                      <a:pt x="58" y="6"/>
                    </a:lnTo>
                    <a:lnTo>
                      <a:pt x="56" y="8"/>
                    </a:lnTo>
                    <a:lnTo>
                      <a:pt x="56" y="10"/>
                    </a:lnTo>
                    <a:lnTo>
                      <a:pt x="56" y="12"/>
                    </a:lnTo>
                    <a:lnTo>
                      <a:pt x="52" y="12"/>
                    </a:lnTo>
                    <a:lnTo>
                      <a:pt x="52" y="12"/>
                    </a:lnTo>
                    <a:lnTo>
                      <a:pt x="32" y="16"/>
                    </a:lnTo>
                    <a:lnTo>
                      <a:pt x="26" y="18"/>
                    </a:lnTo>
                    <a:lnTo>
                      <a:pt x="26" y="18"/>
                    </a:lnTo>
                    <a:lnTo>
                      <a:pt x="26" y="20"/>
                    </a:lnTo>
                    <a:lnTo>
                      <a:pt x="26" y="20"/>
                    </a:lnTo>
                    <a:lnTo>
                      <a:pt x="34" y="20"/>
                    </a:lnTo>
                    <a:lnTo>
                      <a:pt x="44" y="20"/>
                    </a:lnTo>
                    <a:lnTo>
                      <a:pt x="52" y="20"/>
                    </a:lnTo>
                    <a:lnTo>
                      <a:pt x="52" y="20"/>
                    </a:lnTo>
                    <a:lnTo>
                      <a:pt x="50" y="20"/>
                    </a:lnTo>
                    <a:lnTo>
                      <a:pt x="50" y="20"/>
                    </a:lnTo>
                    <a:lnTo>
                      <a:pt x="40" y="22"/>
                    </a:lnTo>
                    <a:lnTo>
                      <a:pt x="28" y="22"/>
                    </a:lnTo>
                    <a:lnTo>
                      <a:pt x="20" y="24"/>
                    </a:lnTo>
                    <a:lnTo>
                      <a:pt x="18" y="24"/>
                    </a:lnTo>
                    <a:lnTo>
                      <a:pt x="18" y="26"/>
                    </a:lnTo>
                    <a:lnTo>
                      <a:pt x="18" y="26"/>
                    </a:lnTo>
                    <a:lnTo>
                      <a:pt x="20" y="30"/>
                    </a:lnTo>
                    <a:lnTo>
                      <a:pt x="22" y="32"/>
                    </a:lnTo>
                    <a:lnTo>
                      <a:pt x="24" y="34"/>
                    </a:lnTo>
                    <a:lnTo>
                      <a:pt x="30" y="34"/>
                    </a:lnTo>
                    <a:lnTo>
                      <a:pt x="30" y="34"/>
                    </a:lnTo>
                    <a:lnTo>
                      <a:pt x="44" y="32"/>
                    </a:lnTo>
                    <a:lnTo>
                      <a:pt x="50" y="30"/>
                    </a:lnTo>
                    <a:lnTo>
                      <a:pt x="56" y="32"/>
                    </a:lnTo>
                    <a:lnTo>
                      <a:pt x="56" y="32"/>
                    </a:lnTo>
                    <a:lnTo>
                      <a:pt x="66" y="36"/>
                    </a:lnTo>
                    <a:lnTo>
                      <a:pt x="66" y="38"/>
                    </a:lnTo>
                    <a:lnTo>
                      <a:pt x="62" y="36"/>
                    </a:lnTo>
                    <a:lnTo>
                      <a:pt x="62" y="36"/>
                    </a:lnTo>
                    <a:lnTo>
                      <a:pt x="56" y="36"/>
                    </a:lnTo>
                    <a:lnTo>
                      <a:pt x="52" y="36"/>
                    </a:lnTo>
                    <a:lnTo>
                      <a:pt x="42" y="38"/>
                    </a:lnTo>
                    <a:lnTo>
                      <a:pt x="42" y="38"/>
                    </a:lnTo>
                    <a:lnTo>
                      <a:pt x="26" y="38"/>
                    </a:lnTo>
                    <a:lnTo>
                      <a:pt x="14" y="38"/>
                    </a:lnTo>
                    <a:lnTo>
                      <a:pt x="4" y="42"/>
                    </a:lnTo>
                    <a:lnTo>
                      <a:pt x="4" y="4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49" name="Freeform 106">
                <a:extLst>
                  <a:ext uri="{FF2B5EF4-FFF2-40B4-BE49-F238E27FC236}">
                    <a16:creationId xmlns:a16="http://schemas.microsoft.com/office/drawing/2014/main" id="{C3ACC692-9639-4389-B48C-69825A03A8FB}"/>
                  </a:ext>
                </a:extLst>
              </p:cNvPr>
              <p:cNvSpPr>
                <a:spLocks/>
              </p:cNvSpPr>
              <p:nvPr/>
            </p:nvSpPr>
            <p:spPr bwMode="auto">
              <a:xfrm>
                <a:off x="2329414" y="965088"/>
                <a:ext cx="51799" cy="26233"/>
              </a:xfrm>
              <a:custGeom>
                <a:avLst/>
                <a:gdLst/>
                <a:ahLst/>
                <a:cxnLst>
                  <a:cxn ang="0">
                    <a:pos x="0" y="8"/>
                  </a:cxn>
                  <a:cxn ang="0">
                    <a:pos x="0" y="8"/>
                  </a:cxn>
                  <a:cxn ang="0">
                    <a:pos x="0" y="0"/>
                  </a:cxn>
                  <a:cxn ang="0">
                    <a:pos x="2" y="0"/>
                  </a:cxn>
                  <a:cxn ang="0">
                    <a:pos x="4" y="2"/>
                  </a:cxn>
                  <a:cxn ang="0">
                    <a:pos x="4" y="2"/>
                  </a:cxn>
                  <a:cxn ang="0">
                    <a:pos x="6" y="4"/>
                  </a:cxn>
                  <a:cxn ang="0">
                    <a:pos x="10" y="4"/>
                  </a:cxn>
                  <a:cxn ang="0">
                    <a:pos x="12" y="6"/>
                  </a:cxn>
                  <a:cxn ang="0">
                    <a:pos x="12" y="8"/>
                  </a:cxn>
                  <a:cxn ang="0">
                    <a:pos x="12" y="8"/>
                  </a:cxn>
                  <a:cxn ang="0">
                    <a:pos x="12" y="8"/>
                  </a:cxn>
                  <a:cxn ang="0">
                    <a:pos x="14" y="8"/>
                  </a:cxn>
                  <a:cxn ang="0">
                    <a:pos x="18" y="8"/>
                  </a:cxn>
                  <a:cxn ang="0">
                    <a:pos x="18" y="8"/>
                  </a:cxn>
                  <a:cxn ang="0">
                    <a:pos x="22" y="10"/>
                  </a:cxn>
                  <a:cxn ang="0">
                    <a:pos x="28" y="10"/>
                  </a:cxn>
                  <a:cxn ang="0">
                    <a:pos x="28" y="10"/>
                  </a:cxn>
                  <a:cxn ang="0">
                    <a:pos x="36" y="8"/>
                  </a:cxn>
                  <a:cxn ang="0">
                    <a:pos x="36" y="8"/>
                  </a:cxn>
                  <a:cxn ang="0">
                    <a:pos x="36" y="10"/>
                  </a:cxn>
                  <a:cxn ang="0">
                    <a:pos x="36" y="10"/>
                  </a:cxn>
                  <a:cxn ang="0">
                    <a:pos x="32" y="12"/>
                  </a:cxn>
                  <a:cxn ang="0">
                    <a:pos x="30" y="14"/>
                  </a:cxn>
                  <a:cxn ang="0">
                    <a:pos x="30" y="14"/>
                  </a:cxn>
                  <a:cxn ang="0">
                    <a:pos x="28" y="14"/>
                  </a:cxn>
                  <a:cxn ang="0">
                    <a:pos x="30" y="14"/>
                  </a:cxn>
                  <a:cxn ang="0">
                    <a:pos x="32" y="16"/>
                  </a:cxn>
                  <a:cxn ang="0">
                    <a:pos x="30" y="18"/>
                  </a:cxn>
                  <a:cxn ang="0">
                    <a:pos x="30" y="18"/>
                  </a:cxn>
                  <a:cxn ang="0">
                    <a:pos x="26" y="18"/>
                  </a:cxn>
                  <a:cxn ang="0">
                    <a:pos x="26" y="18"/>
                  </a:cxn>
                  <a:cxn ang="0">
                    <a:pos x="24" y="16"/>
                  </a:cxn>
                  <a:cxn ang="0">
                    <a:pos x="24" y="16"/>
                  </a:cxn>
                  <a:cxn ang="0">
                    <a:pos x="24" y="16"/>
                  </a:cxn>
                  <a:cxn ang="0">
                    <a:pos x="20" y="14"/>
                  </a:cxn>
                  <a:cxn ang="0">
                    <a:pos x="18" y="14"/>
                  </a:cxn>
                  <a:cxn ang="0">
                    <a:pos x="18" y="14"/>
                  </a:cxn>
                  <a:cxn ang="0">
                    <a:pos x="18" y="14"/>
                  </a:cxn>
                  <a:cxn ang="0">
                    <a:pos x="18" y="16"/>
                  </a:cxn>
                  <a:cxn ang="0">
                    <a:pos x="16" y="16"/>
                  </a:cxn>
                  <a:cxn ang="0">
                    <a:pos x="16" y="16"/>
                  </a:cxn>
                  <a:cxn ang="0">
                    <a:pos x="10" y="14"/>
                  </a:cxn>
                  <a:cxn ang="0">
                    <a:pos x="10" y="14"/>
                  </a:cxn>
                  <a:cxn ang="0">
                    <a:pos x="10" y="14"/>
                  </a:cxn>
                  <a:cxn ang="0">
                    <a:pos x="10" y="14"/>
                  </a:cxn>
                  <a:cxn ang="0">
                    <a:pos x="10" y="12"/>
                  </a:cxn>
                  <a:cxn ang="0">
                    <a:pos x="8" y="12"/>
                  </a:cxn>
                  <a:cxn ang="0">
                    <a:pos x="8" y="12"/>
                  </a:cxn>
                  <a:cxn ang="0">
                    <a:pos x="4" y="12"/>
                  </a:cxn>
                  <a:cxn ang="0">
                    <a:pos x="4" y="10"/>
                  </a:cxn>
                  <a:cxn ang="0">
                    <a:pos x="4" y="10"/>
                  </a:cxn>
                  <a:cxn ang="0">
                    <a:pos x="4" y="8"/>
                  </a:cxn>
                  <a:cxn ang="0">
                    <a:pos x="4" y="8"/>
                  </a:cxn>
                  <a:cxn ang="0">
                    <a:pos x="4" y="8"/>
                  </a:cxn>
                  <a:cxn ang="0">
                    <a:pos x="2" y="10"/>
                  </a:cxn>
                  <a:cxn ang="0">
                    <a:pos x="0" y="8"/>
                  </a:cxn>
                  <a:cxn ang="0">
                    <a:pos x="0" y="8"/>
                  </a:cxn>
                </a:cxnLst>
                <a:rect l="0" t="0" r="r" b="b"/>
                <a:pathLst>
                  <a:path w="36" h="18">
                    <a:moveTo>
                      <a:pt x="0" y="8"/>
                    </a:moveTo>
                    <a:lnTo>
                      <a:pt x="0" y="8"/>
                    </a:lnTo>
                    <a:lnTo>
                      <a:pt x="0" y="0"/>
                    </a:lnTo>
                    <a:lnTo>
                      <a:pt x="2" y="0"/>
                    </a:lnTo>
                    <a:lnTo>
                      <a:pt x="4" y="2"/>
                    </a:lnTo>
                    <a:lnTo>
                      <a:pt x="4" y="2"/>
                    </a:lnTo>
                    <a:lnTo>
                      <a:pt x="6" y="4"/>
                    </a:lnTo>
                    <a:lnTo>
                      <a:pt x="10" y="4"/>
                    </a:lnTo>
                    <a:lnTo>
                      <a:pt x="12" y="6"/>
                    </a:lnTo>
                    <a:lnTo>
                      <a:pt x="12" y="8"/>
                    </a:lnTo>
                    <a:lnTo>
                      <a:pt x="12" y="8"/>
                    </a:lnTo>
                    <a:lnTo>
                      <a:pt x="12" y="8"/>
                    </a:lnTo>
                    <a:lnTo>
                      <a:pt x="14" y="8"/>
                    </a:lnTo>
                    <a:lnTo>
                      <a:pt x="18" y="8"/>
                    </a:lnTo>
                    <a:lnTo>
                      <a:pt x="18" y="8"/>
                    </a:lnTo>
                    <a:lnTo>
                      <a:pt x="22" y="10"/>
                    </a:lnTo>
                    <a:lnTo>
                      <a:pt x="28" y="10"/>
                    </a:lnTo>
                    <a:lnTo>
                      <a:pt x="28" y="10"/>
                    </a:lnTo>
                    <a:lnTo>
                      <a:pt x="36" y="8"/>
                    </a:lnTo>
                    <a:lnTo>
                      <a:pt x="36" y="8"/>
                    </a:lnTo>
                    <a:lnTo>
                      <a:pt x="36" y="10"/>
                    </a:lnTo>
                    <a:lnTo>
                      <a:pt x="36" y="10"/>
                    </a:lnTo>
                    <a:lnTo>
                      <a:pt x="32" y="12"/>
                    </a:lnTo>
                    <a:lnTo>
                      <a:pt x="30" y="14"/>
                    </a:lnTo>
                    <a:lnTo>
                      <a:pt x="30" y="14"/>
                    </a:lnTo>
                    <a:lnTo>
                      <a:pt x="28" y="14"/>
                    </a:lnTo>
                    <a:lnTo>
                      <a:pt x="30" y="14"/>
                    </a:lnTo>
                    <a:lnTo>
                      <a:pt x="32" y="16"/>
                    </a:lnTo>
                    <a:lnTo>
                      <a:pt x="30" y="18"/>
                    </a:lnTo>
                    <a:lnTo>
                      <a:pt x="30" y="18"/>
                    </a:lnTo>
                    <a:lnTo>
                      <a:pt x="26" y="18"/>
                    </a:lnTo>
                    <a:lnTo>
                      <a:pt x="26" y="18"/>
                    </a:lnTo>
                    <a:lnTo>
                      <a:pt x="24" y="16"/>
                    </a:lnTo>
                    <a:lnTo>
                      <a:pt x="24" y="16"/>
                    </a:lnTo>
                    <a:lnTo>
                      <a:pt x="24" y="16"/>
                    </a:lnTo>
                    <a:lnTo>
                      <a:pt x="20" y="14"/>
                    </a:lnTo>
                    <a:lnTo>
                      <a:pt x="18" y="14"/>
                    </a:lnTo>
                    <a:lnTo>
                      <a:pt x="18" y="14"/>
                    </a:lnTo>
                    <a:lnTo>
                      <a:pt x="18" y="14"/>
                    </a:lnTo>
                    <a:lnTo>
                      <a:pt x="18" y="16"/>
                    </a:lnTo>
                    <a:lnTo>
                      <a:pt x="16" y="16"/>
                    </a:lnTo>
                    <a:lnTo>
                      <a:pt x="16" y="16"/>
                    </a:lnTo>
                    <a:lnTo>
                      <a:pt x="10" y="14"/>
                    </a:lnTo>
                    <a:lnTo>
                      <a:pt x="10" y="14"/>
                    </a:lnTo>
                    <a:lnTo>
                      <a:pt x="10" y="14"/>
                    </a:lnTo>
                    <a:lnTo>
                      <a:pt x="10" y="14"/>
                    </a:lnTo>
                    <a:lnTo>
                      <a:pt x="10" y="12"/>
                    </a:lnTo>
                    <a:lnTo>
                      <a:pt x="8" y="12"/>
                    </a:lnTo>
                    <a:lnTo>
                      <a:pt x="8" y="12"/>
                    </a:lnTo>
                    <a:lnTo>
                      <a:pt x="4" y="12"/>
                    </a:lnTo>
                    <a:lnTo>
                      <a:pt x="4" y="10"/>
                    </a:lnTo>
                    <a:lnTo>
                      <a:pt x="4" y="10"/>
                    </a:lnTo>
                    <a:lnTo>
                      <a:pt x="4" y="8"/>
                    </a:lnTo>
                    <a:lnTo>
                      <a:pt x="4" y="8"/>
                    </a:lnTo>
                    <a:lnTo>
                      <a:pt x="4" y="8"/>
                    </a:lnTo>
                    <a:lnTo>
                      <a:pt x="2" y="10"/>
                    </a:lnTo>
                    <a:lnTo>
                      <a:pt x="0" y="8"/>
                    </a:lnTo>
                    <a:lnTo>
                      <a:pt x="0" y="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50" name="Freeform 107">
                <a:extLst>
                  <a:ext uri="{FF2B5EF4-FFF2-40B4-BE49-F238E27FC236}">
                    <a16:creationId xmlns:a16="http://schemas.microsoft.com/office/drawing/2014/main" id="{B9A783A4-F701-417B-9E41-A64E16B84E54}"/>
                  </a:ext>
                </a:extLst>
              </p:cNvPr>
              <p:cNvSpPr>
                <a:spLocks/>
              </p:cNvSpPr>
              <p:nvPr/>
            </p:nvSpPr>
            <p:spPr bwMode="auto">
              <a:xfrm>
                <a:off x="2398481" y="970918"/>
                <a:ext cx="40289" cy="32060"/>
              </a:xfrm>
              <a:custGeom>
                <a:avLst/>
                <a:gdLst/>
                <a:ahLst/>
                <a:cxnLst>
                  <a:cxn ang="0">
                    <a:pos x="0" y="20"/>
                  </a:cxn>
                  <a:cxn ang="0">
                    <a:pos x="0" y="20"/>
                  </a:cxn>
                  <a:cxn ang="0">
                    <a:pos x="0" y="14"/>
                  </a:cxn>
                  <a:cxn ang="0">
                    <a:pos x="4" y="12"/>
                  </a:cxn>
                  <a:cxn ang="0">
                    <a:pos x="4" y="12"/>
                  </a:cxn>
                  <a:cxn ang="0">
                    <a:pos x="12" y="6"/>
                  </a:cxn>
                  <a:cxn ang="0">
                    <a:pos x="18" y="0"/>
                  </a:cxn>
                  <a:cxn ang="0">
                    <a:pos x="18" y="0"/>
                  </a:cxn>
                  <a:cxn ang="0">
                    <a:pos x="20" y="0"/>
                  </a:cxn>
                  <a:cxn ang="0">
                    <a:pos x="20" y="2"/>
                  </a:cxn>
                  <a:cxn ang="0">
                    <a:pos x="20" y="4"/>
                  </a:cxn>
                  <a:cxn ang="0">
                    <a:pos x="20" y="4"/>
                  </a:cxn>
                  <a:cxn ang="0">
                    <a:pos x="22" y="6"/>
                  </a:cxn>
                  <a:cxn ang="0">
                    <a:pos x="20" y="8"/>
                  </a:cxn>
                  <a:cxn ang="0">
                    <a:pos x="18" y="10"/>
                  </a:cxn>
                  <a:cxn ang="0">
                    <a:pos x="18" y="10"/>
                  </a:cxn>
                  <a:cxn ang="0">
                    <a:pos x="24" y="10"/>
                  </a:cxn>
                  <a:cxn ang="0">
                    <a:pos x="26" y="10"/>
                  </a:cxn>
                  <a:cxn ang="0">
                    <a:pos x="26" y="12"/>
                  </a:cxn>
                  <a:cxn ang="0">
                    <a:pos x="26" y="12"/>
                  </a:cxn>
                  <a:cxn ang="0">
                    <a:pos x="26" y="12"/>
                  </a:cxn>
                  <a:cxn ang="0">
                    <a:pos x="26" y="14"/>
                  </a:cxn>
                  <a:cxn ang="0">
                    <a:pos x="28" y="16"/>
                  </a:cxn>
                  <a:cxn ang="0">
                    <a:pos x="26" y="16"/>
                  </a:cxn>
                  <a:cxn ang="0">
                    <a:pos x="26" y="16"/>
                  </a:cxn>
                  <a:cxn ang="0">
                    <a:pos x="20" y="18"/>
                  </a:cxn>
                  <a:cxn ang="0">
                    <a:pos x="16" y="20"/>
                  </a:cxn>
                  <a:cxn ang="0">
                    <a:pos x="16" y="20"/>
                  </a:cxn>
                  <a:cxn ang="0">
                    <a:pos x="12" y="20"/>
                  </a:cxn>
                  <a:cxn ang="0">
                    <a:pos x="8" y="22"/>
                  </a:cxn>
                  <a:cxn ang="0">
                    <a:pos x="8" y="22"/>
                  </a:cxn>
                  <a:cxn ang="0">
                    <a:pos x="4" y="22"/>
                  </a:cxn>
                  <a:cxn ang="0">
                    <a:pos x="2" y="22"/>
                  </a:cxn>
                  <a:cxn ang="0">
                    <a:pos x="0" y="20"/>
                  </a:cxn>
                  <a:cxn ang="0">
                    <a:pos x="0" y="20"/>
                  </a:cxn>
                </a:cxnLst>
                <a:rect l="0" t="0" r="r" b="b"/>
                <a:pathLst>
                  <a:path w="28" h="22">
                    <a:moveTo>
                      <a:pt x="0" y="20"/>
                    </a:moveTo>
                    <a:lnTo>
                      <a:pt x="0" y="20"/>
                    </a:lnTo>
                    <a:lnTo>
                      <a:pt x="0" y="14"/>
                    </a:lnTo>
                    <a:lnTo>
                      <a:pt x="4" y="12"/>
                    </a:lnTo>
                    <a:lnTo>
                      <a:pt x="4" y="12"/>
                    </a:lnTo>
                    <a:lnTo>
                      <a:pt x="12" y="6"/>
                    </a:lnTo>
                    <a:lnTo>
                      <a:pt x="18" y="0"/>
                    </a:lnTo>
                    <a:lnTo>
                      <a:pt x="18" y="0"/>
                    </a:lnTo>
                    <a:lnTo>
                      <a:pt x="20" y="0"/>
                    </a:lnTo>
                    <a:lnTo>
                      <a:pt x="20" y="2"/>
                    </a:lnTo>
                    <a:lnTo>
                      <a:pt x="20" y="4"/>
                    </a:lnTo>
                    <a:lnTo>
                      <a:pt x="20" y="4"/>
                    </a:lnTo>
                    <a:lnTo>
                      <a:pt x="22" y="6"/>
                    </a:lnTo>
                    <a:lnTo>
                      <a:pt x="20" y="8"/>
                    </a:lnTo>
                    <a:lnTo>
                      <a:pt x="18" y="10"/>
                    </a:lnTo>
                    <a:lnTo>
                      <a:pt x="18" y="10"/>
                    </a:lnTo>
                    <a:lnTo>
                      <a:pt x="24" y="10"/>
                    </a:lnTo>
                    <a:lnTo>
                      <a:pt x="26" y="10"/>
                    </a:lnTo>
                    <a:lnTo>
                      <a:pt x="26" y="12"/>
                    </a:lnTo>
                    <a:lnTo>
                      <a:pt x="26" y="12"/>
                    </a:lnTo>
                    <a:lnTo>
                      <a:pt x="26" y="12"/>
                    </a:lnTo>
                    <a:lnTo>
                      <a:pt x="26" y="14"/>
                    </a:lnTo>
                    <a:lnTo>
                      <a:pt x="28" y="16"/>
                    </a:lnTo>
                    <a:lnTo>
                      <a:pt x="26" y="16"/>
                    </a:lnTo>
                    <a:lnTo>
                      <a:pt x="26" y="16"/>
                    </a:lnTo>
                    <a:lnTo>
                      <a:pt x="20" y="18"/>
                    </a:lnTo>
                    <a:lnTo>
                      <a:pt x="16" y="20"/>
                    </a:lnTo>
                    <a:lnTo>
                      <a:pt x="16" y="20"/>
                    </a:lnTo>
                    <a:lnTo>
                      <a:pt x="12" y="20"/>
                    </a:lnTo>
                    <a:lnTo>
                      <a:pt x="8" y="22"/>
                    </a:lnTo>
                    <a:lnTo>
                      <a:pt x="8" y="22"/>
                    </a:lnTo>
                    <a:lnTo>
                      <a:pt x="4" y="22"/>
                    </a:lnTo>
                    <a:lnTo>
                      <a:pt x="2" y="22"/>
                    </a:lnTo>
                    <a:lnTo>
                      <a:pt x="0" y="20"/>
                    </a:lnTo>
                    <a:lnTo>
                      <a:pt x="0" y="2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51" name="Freeform 108">
                <a:extLst>
                  <a:ext uri="{FF2B5EF4-FFF2-40B4-BE49-F238E27FC236}">
                    <a16:creationId xmlns:a16="http://schemas.microsoft.com/office/drawing/2014/main" id="{DF369260-6EB0-41B8-9675-DF2F6C4CFF9F}"/>
                  </a:ext>
                </a:extLst>
              </p:cNvPr>
              <p:cNvSpPr>
                <a:spLocks/>
              </p:cNvSpPr>
              <p:nvPr/>
            </p:nvSpPr>
            <p:spPr bwMode="auto">
              <a:xfrm>
                <a:off x="2467544" y="828101"/>
                <a:ext cx="172663" cy="136988"/>
              </a:xfrm>
              <a:custGeom>
                <a:avLst/>
                <a:gdLst/>
                <a:ahLst/>
                <a:cxnLst>
                  <a:cxn ang="0">
                    <a:pos x="70" y="12"/>
                  </a:cxn>
                  <a:cxn ang="0">
                    <a:pos x="70" y="10"/>
                  </a:cxn>
                  <a:cxn ang="0">
                    <a:pos x="82" y="2"/>
                  </a:cxn>
                  <a:cxn ang="0">
                    <a:pos x="90" y="0"/>
                  </a:cxn>
                  <a:cxn ang="0">
                    <a:pos x="92" y="2"/>
                  </a:cxn>
                  <a:cxn ang="0">
                    <a:pos x="96" y="4"/>
                  </a:cxn>
                  <a:cxn ang="0">
                    <a:pos x="90" y="8"/>
                  </a:cxn>
                  <a:cxn ang="0">
                    <a:pos x="94" y="8"/>
                  </a:cxn>
                  <a:cxn ang="0">
                    <a:pos x="92" y="14"/>
                  </a:cxn>
                  <a:cxn ang="0">
                    <a:pos x="84" y="20"/>
                  </a:cxn>
                  <a:cxn ang="0">
                    <a:pos x="80" y="22"/>
                  </a:cxn>
                  <a:cxn ang="0">
                    <a:pos x="76" y="24"/>
                  </a:cxn>
                  <a:cxn ang="0">
                    <a:pos x="68" y="30"/>
                  </a:cxn>
                  <a:cxn ang="0">
                    <a:pos x="72" y="30"/>
                  </a:cxn>
                  <a:cxn ang="0">
                    <a:pos x="80" y="28"/>
                  </a:cxn>
                  <a:cxn ang="0">
                    <a:pos x="82" y="30"/>
                  </a:cxn>
                  <a:cxn ang="0">
                    <a:pos x="88" y="30"/>
                  </a:cxn>
                  <a:cxn ang="0">
                    <a:pos x="74" y="36"/>
                  </a:cxn>
                  <a:cxn ang="0">
                    <a:pos x="82" y="36"/>
                  </a:cxn>
                  <a:cxn ang="0">
                    <a:pos x="86" y="38"/>
                  </a:cxn>
                  <a:cxn ang="0">
                    <a:pos x="88" y="42"/>
                  </a:cxn>
                  <a:cxn ang="0">
                    <a:pos x="90" y="46"/>
                  </a:cxn>
                  <a:cxn ang="0">
                    <a:pos x="100" y="44"/>
                  </a:cxn>
                  <a:cxn ang="0">
                    <a:pos x="114" y="44"/>
                  </a:cxn>
                  <a:cxn ang="0">
                    <a:pos x="116" y="50"/>
                  </a:cxn>
                  <a:cxn ang="0">
                    <a:pos x="110" y="52"/>
                  </a:cxn>
                  <a:cxn ang="0">
                    <a:pos x="104" y="56"/>
                  </a:cxn>
                  <a:cxn ang="0">
                    <a:pos x="114" y="56"/>
                  </a:cxn>
                  <a:cxn ang="0">
                    <a:pos x="120" y="58"/>
                  </a:cxn>
                  <a:cxn ang="0">
                    <a:pos x="116" y="62"/>
                  </a:cxn>
                  <a:cxn ang="0">
                    <a:pos x="110" y="66"/>
                  </a:cxn>
                  <a:cxn ang="0">
                    <a:pos x="114" y="68"/>
                  </a:cxn>
                  <a:cxn ang="0">
                    <a:pos x="104" y="72"/>
                  </a:cxn>
                  <a:cxn ang="0">
                    <a:pos x="98" y="76"/>
                  </a:cxn>
                  <a:cxn ang="0">
                    <a:pos x="90" y="80"/>
                  </a:cxn>
                  <a:cxn ang="0">
                    <a:pos x="84" y="86"/>
                  </a:cxn>
                  <a:cxn ang="0">
                    <a:pos x="78" y="90"/>
                  </a:cxn>
                  <a:cxn ang="0">
                    <a:pos x="64" y="92"/>
                  </a:cxn>
                  <a:cxn ang="0">
                    <a:pos x="62" y="90"/>
                  </a:cxn>
                  <a:cxn ang="0">
                    <a:pos x="72" y="84"/>
                  </a:cxn>
                  <a:cxn ang="0">
                    <a:pos x="80" y="78"/>
                  </a:cxn>
                  <a:cxn ang="0">
                    <a:pos x="74" y="78"/>
                  </a:cxn>
                  <a:cxn ang="0">
                    <a:pos x="68" y="78"/>
                  </a:cxn>
                  <a:cxn ang="0">
                    <a:pos x="64" y="76"/>
                  </a:cxn>
                  <a:cxn ang="0">
                    <a:pos x="58" y="78"/>
                  </a:cxn>
                  <a:cxn ang="0">
                    <a:pos x="54" y="76"/>
                  </a:cxn>
                  <a:cxn ang="0">
                    <a:pos x="50" y="76"/>
                  </a:cxn>
                  <a:cxn ang="0">
                    <a:pos x="40" y="80"/>
                  </a:cxn>
                  <a:cxn ang="0">
                    <a:pos x="26" y="80"/>
                  </a:cxn>
                  <a:cxn ang="0">
                    <a:pos x="22" y="78"/>
                  </a:cxn>
                  <a:cxn ang="0">
                    <a:pos x="8" y="80"/>
                  </a:cxn>
                  <a:cxn ang="0">
                    <a:pos x="2" y="78"/>
                  </a:cxn>
                  <a:cxn ang="0">
                    <a:pos x="0" y="74"/>
                  </a:cxn>
                  <a:cxn ang="0">
                    <a:pos x="12" y="66"/>
                  </a:cxn>
                  <a:cxn ang="0">
                    <a:pos x="18" y="64"/>
                  </a:cxn>
                  <a:cxn ang="0">
                    <a:pos x="8" y="64"/>
                  </a:cxn>
                  <a:cxn ang="0">
                    <a:pos x="16" y="62"/>
                  </a:cxn>
                  <a:cxn ang="0">
                    <a:pos x="28" y="54"/>
                  </a:cxn>
                  <a:cxn ang="0">
                    <a:pos x="32" y="50"/>
                  </a:cxn>
                  <a:cxn ang="0">
                    <a:pos x="36" y="46"/>
                  </a:cxn>
                  <a:cxn ang="0">
                    <a:pos x="46" y="38"/>
                  </a:cxn>
                  <a:cxn ang="0">
                    <a:pos x="62" y="16"/>
                  </a:cxn>
                </a:cxnLst>
                <a:rect l="0" t="0" r="r" b="b"/>
                <a:pathLst>
                  <a:path w="120" h="94">
                    <a:moveTo>
                      <a:pt x="62" y="16"/>
                    </a:moveTo>
                    <a:lnTo>
                      <a:pt x="62" y="16"/>
                    </a:lnTo>
                    <a:lnTo>
                      <a:pt x="68" y="14"/>
                    </a:lnTo>
                    <a:lnTo>
                      <a:pt x="70" y="12"/>
                    </a:lnTo>
                    <a:lnTo>
                      <a:pt x="70" y="10"/>
                    </a:lnTo>
                    <a:lnTo>
                      <a:pt x="70" y="10"/>
                    </a:lnTo>
                    <a:lnTo>
                      <a:pt x="70" y="10"/>
                    </a:lnTo>
                    <a:lnTo>
                      <a:pt x="70" y="10"/>
                    </a:lnTo>
                    <a:lnTo>
                      <a:pt x="74" y="8"/>
                    </a:lnTo>
                    <a:lnTo>
                      <a:pt x="74" y="8"/>
                    </a:lnTo>
                    <a:lnTo>
                      <a:pt x="78" y="4"/>
                    </a:lnTo>
                    <a:lnTo>
                      <a:pt x="82" y="2"/>
                    </a:lnTo>
                    <a:lnTo>
                      <a:pt x="82" y="2"/>
                    </a:lnTo>
                    <a:lnTo>
                      <a:pt x="86" y="0"/>
                    </a:lnTo>
                    <a:lnTo>
                      <a:pt x="90" y="0"/>
                    </a:lnTo>
                    <a:lnTo>
                      <a:pt x="90" y="0"/>
                    </a:lnTo>
                    <a:lnTo>
                      <a:pt x="92" y="0"/>
                    </a:lnTo>
                    <a:lnTo>
                      <a:pt x="90" y="2"/>
                    </a:lnTo>
                    <a:lnTo>
                      <a:pt x="90" y="2"/>
                    </a:lnTo>
                    <a:lnTo>
                      <a:pt x="92" y="2"/>
                    </a:lnTo>
                    <a:lnTo>
                      <a:pt x="92" y="2"/>
                    </a:lnTo>
                    <a:lnTo>
                      <a:pt x="96" y="2"/>
                    </a:lnTo>
                    <a:lnTo>
                      <a:pt x="96" y="4"/>
                    </a:lnTo>
                    <a:lnTo>
                      <a:pt x="96" y="4"/>
                    </a:lnTo>
                    <a:lnTo>
                      <a:pt x="94" y="6"/>
                    </a:lnTo>
                    <a:lnTo>
                      <a:pt x="92" y="6"/>
                    </a:lnTo>
                    <a:lnTo>
                      <a:pt x="92" y="6"/>
                    </a:lnTo>
                    <a:lnTo>
                      <a:pt x="90" y="8"/>
                    </a:lnTo>
                    <a:lnTo>
                      <a:pt x="90" y="8"/>
                    </a:lnTo>
                    <a:lnTo>
                      <a:pt x="90" y="8"/>
                    </a:lnTo>
                    <a:lnTo>
                      <a:pt x="90" y="8"/>
                    </a:lnTo>
                    <a:lnTo>
                      <a:pt x="94" y="8"/>
                    </a:lnTo>
                    <a:lnTo>
                      <a:pt x="94" y="10"/>
                    </a:lnTo>
                    <a:lnTo>
                      <a:pt x="94" y="12"/>
                    </a:lnTo>
                    <a:lnTo>
                      <a:pt x="94" y="12"/>
                    </a:lnTo>
                    <a:lnTo>
                      <a:pt x="92" y="14"/>
                    </a:lnTo>
                    <a:lnTo>
                      <a:pt x="90" y="16"/>
                    </a:lnTo>
                    <a:lnTo>
                      <a:pt x="90" y="16"/>
                    </a:lnTo>
                    <a:lnTo>
                      <a:pt x="86" y="18"/>
                    </a:lnTo>
                    <a:lnTo>
                      <a:pt x="84" y="20"/>
                    </a:lnTo>
                    <a:lnTo>
                      <a:pt x="84" y="20"/>
                    </a:lnTo>
                    <a:lnTo>
                      <a:pt x="84" y="20"/>
                    </a:lnTo>
                    <a:lnTo>
                      <a:pt x="82" y="20"/>
                    </a:lnTo>
                    <a:lnTo>
                      <a:pt x="80" y="22"/>
                    </a:lnTo>
                    <a:lnTo>
                      <a:pt x="80" y="24"/>
                    </a:lnTo>
                    <a:lnTo>
                      <a:pt x="78" y="24"/>
                    </a:lnTo>
                    <a:lnTo>
                      <a:pt x="78" y="24"/>
                    </a:lnTo>
                    <a:lnTo>
                      <a:pt x="76" y="24"/>
                    </a:lnTo>
                    <a:lnTo>
                      <a:pt x="76" y="24"/>
                    </a:lnTo>
                    <a:lnTo>
                      <a:pt x="74" y="26"/>
                    </a:lnTo>
                    <a:lnTo>
                      <a:pt x="74" y="26"/>
                    </a:lnTo>
                    <a:lnTo>
                      <a:pt x="68" y="30"/>
                    </a:lnTo>
                    <a:lnTo>
                      <a:pt x="66" y="34"/>
                    </a:lnTo>
                    <a:lnTo>
                      <a:pt x="66" y="36"/>
                    </a:lnTo>
                    <a:lnTo>
                      <a:pt x="66" y="36"/>
                    </a:lnTo>
                    <a:lnTo>
                      <a:pt x="72" y="30"/>
                    </a:lnTo>
                    <a:lnTo>
                      <a:pt x="78" y="28"/>
                    </a:lnTo>
                    <a:lnTo>
                      <a:pt x="78" y="28"/>
                    </a:lnTo>
                    <a:lnTo>
                      <a:pt x="80" y="28"/>
                    </a:lnTo>
                    <a:lnTo>
                      <a:pt x="80" y="28"/>
                    </a:lnTo>
                    <a:lnTo>
                      <a:pt x="80" y="30"/>
                    </a:lnTo>
                    <a:lnTo>
                      <a:pt x="80" y="30"/>
                    </a:lnTo>
                    <a:lnTo>
                      <a:pt x="80" y="30"/>
                    </a:lnTo>
                    <a:lnTo>
                      <a:pt x="82" y="30"/>
                    </a:lnTo>
                    <a:lnTo>
                      <a:pt x="86" y="30"/>
                    </a:lnTo>
                    <a:lnTo>
                      <a:pt x="86" y="30"/>
                    </a:lnTo>
                    <a:lnTo>
                      <a:pt x="88" y="30"/>
                    </a:lnTo>
                    <a:lnTo>
                      <a:pt x="88" y="30"/>
                    </a:lnTo>
                    <a:lnTo>
                      <a:pt x="88" y="30"/>
                    </a:lnTo>
                    <a:lnTo>
                      <a:pt x="86" y="32"/>
                    </a:lnTo>
                    <a:lnTo>
                      <a:pt x="82" y="34"/>
                    </a:lnTo>
                    <a:lnTo>
                      <a:pt x="74" y="36"/>
                    </a:lnTo>
                    <a:lnTo>
                      <a:pt x="74" y="36"/>
                    </a:lnTo>
                    <a:lnTo>
                      <a:pt x="82" y="36"/>
                    </a:lnTo>
                    <a:lnTo>
                      <a:pt x="82" y="36"/>
                    </a:lnTo>
                    <a:lnTo>
                      <a:pt x="82" y="36"/>
                    </a:lnTo>
                    <a:lnTo>
                      <a:pt x="82" y="36"/>
                    </a:lnTo>
                    <a:lnTo>
                      <a:pt x="82" y="38"/>
                    </a:lnTo>
                    <a:lnTo>
                      <a:pt x="84" y="38"/>
                    </a:lnTo>
                    <a:lnTo>
                      <a:pt x="86" y="38"/>
                    </a:lnTo>
                    <a:lnTo>
                      <a:pt x="86" y="40"/>
                    </a:lnTo>
                    <a:lnTo>
                      <a:pt x="86" y="40"/>
                    </a:lnTo>
                    <a:lnTo>
                      <a:pt x="86" y="42"/>
                    </a:lnTo>
                    <a:lnTo>
                      <a:pt x="88" y="42"/>
                    </a:lnTo>
                    <a:lnTo>
                      <a:pt x="90" y="42"/>
                    </a:lnTo>
                    <a:lnTo>
                      <a:pt x="90" y="44"/>
                    </a:lnTo>
                    <a:lnTo>
                      <a:pt x="90" y="44"/>
                    </a:lnTo>
                    <a:lnTo>
                      <a:pt x="90" y="46"/>
                    </a:lnTo>
                    <a:lnTo>
                      <a:pt x="92" y="46"/>
                    </a:lnTo>
                    <a:lnTo>
                      <a:pt x="98" y="44"/>
                    </a:lnTo>
                    <a:lnTo>
                      <a:pt x="98" y="44"/>
                    </a:lnTo>
                    <a:lnTo>
                      <a:pt x="100" y="44"/>
                    </a:lnTo>
                    <a:lnTo>
                      <a:pt x="104" y="44"/>
                    </a:lnTo>
                    <a:lnTo>
                      <a:pt x="104" y="44"/>
                    </a:lnTo>
                    <a:lnTo>
                      <a:pt x="110" y="44"/>
                    </a:lnTo>
                    <a:lnTo>
                      <a:pt x="114" y="44"/>
                    </a:lnTo>
                    <a:lnTo>
                      <a:pt x="116" y="46"/>
                    </a:lnTo>
                    <a:lnTo>
                      <a:pt x="116" y="46"/>
                    </a:lnTo>
                    <a:lnTo>
                      <a:pt x="116" y="48"/>
                    </a:lnTo>
                    <a:lnTo>
                      <a:pt x="116" y="50"/>
                    </a:lnTo>
                    <a:lnTo>
                      <a:pt x="114" y="50"/>
                    </a:lnTo>
                    <a:lnTo>
                      <a:pt x="114" y="50"/>
                    </a:lnTo>
                    <a:lnTo>
                      <a:pt x="112" y="52"/>
                    </a:lnTo>
                    <a:lnTo>
                      <a:pt x="110" y="52"/>
                    </a:lnTo>
                    <a:lnTo>
                      <a:pt x="110" y="52"/>
                    </a:lnTo>
                    <a:lnTo>
                      <a:pt x="108" y="54"/>
                    </a:lnTo>
                    <a:lnTo>
                      <a:pt x="104" y="56"/>
                    </a:lnTo>
                    <a:lnTo>
                      <a:pt x="104" y="56"/>
                    </a:lnTo>
                    <a:lnTo>
                      <a:pt x="106" y="56"/>
                    </a:lnTo>
                    <a:lnTo>
                      <a:pt x="110" y="56"/>
                    </a:lnTo>
                    <a:lnTo>
                      <a:pt x="110" y="56"/>
                    </a:lnTo>
                    <a:lnTo>
                      <a:pt x="114" y="56"/>
                    </a:lnTo>
                    <a:lnTo>
                      <a:pt x="118" y="56"/>
                    </a:lnTo>
                    <a:lnTo>
                      <a:pt x="118" y="56"/>
                    </a:lnTo>
                    <a:lnTo>
                      <a:pt x="120" y="56"/>
                    </a:lnTo>
                    <a:lnTo>
                      <a:pt x="120" y="58"/>
                    </a:lnTo>
                    <a:lnTo>
                      <a:pt x="120" y="58"/>
                    </a:lnTo>
                    <a:lnTo>
                      <a:pt x="118" y="60"/>
                    </a:lnTo>
                    <a:lnTo>
                      <a:pt x="116" y="62"/>
                    </a:lnTo>
                    <a:lnTo>
                      <a:pt x="116" y="62"/>
                    </a:lnTo>
                    <a:lnTo>
                      <a:pt x="112" y="64"/>
                    </a:lnTo>
                    <a:lnTo>
                      <a:pt x="108" y="64"/>
                    </a:lnTo>
                    <a:lnTo>
                      <a:pt x="108" y="64"/>
                    </a:lnTo>
                    <a:lnTo>
                      <a:pt x="110" y="66"/>
                    </a:lnTo>
                    <a:lnTo>
                      <a:pt x="114" y="66"/>
                    </a:lnTo>
                    <a:lnTo>
                      <a:pt x="114" y="68"/>
                    </a:lnTo>
                    <a:lnTo>
                      <a:pt x="114" y="68"/>
                    </a:lnTo>
                    <a:lnTo>
                      <a:pt x="114" y="68"/>
                    </a:lnTo>
                    <a:lnTo>
                      <a:pt x="108" y="72"/>
                    </a:lnTo>
                    <a:lnTo>
                      <a:pt x="106" y="72"/>
                    </a:lnTo>
                    <a:lnTo>
                      <a:pt x="104" y="72"/>
                    </a:lnTo>
                    <a:lnTo>
                      <a:pt x="104" y="72"/>
                    </a:lnTo>
                    <a:lnTo>
                      <a:pt x="104" y="70"/>
                    </a:lnTo>
                    <a:lnTo>
                      <a:pt x="100" y="74"/>
                    </a:lnTo>
                    <a:lnTo>
                      <a:pt x="100" y="74"/>
                    </a:lnTo>
                    <a:lnTo>
                      <a:pt x="98" y="76"/>
                    </a:lnTo>
                    <a:lnTo>
                      <a:pt x="94" y="78"/>
                    </a:lnTo>
                    <a:lnTo>
                      <a:pt x="94" y="78"/>
                    </a:lnTo>
                    <a:lnTo>
                      <a:pt x="90" y="80"/>
                    </a:lnTo>
                    <a:lnTo>
                      <a:pt x="90" y="80"/>
                    </a:lnTo>
                    <a:lnTo>
                      <a:pt x="88" y="82"/>
                    </a:lnTo>
                    <a:lnTo>
                      <a:pt x="88" y="82"/>
                    </a:lnTo>
                    <a:lnTo>
                      <a:pt x="84" y="84"/>
                    </a:lnTo>
                    <a:lnTo>
                      <a:pt x="84" y="86"/>
                    </a:lnTo>
                    <a:lnTo>
                      <a:pt x="84" y="86"/>
                    </a:lnTo>
                    <a:lnTo>
                      <a:pt x="80" y="88"/>
                    </a:lnTo>
                    <a:lnTo>
                      <a:pt x="78" y="90"/>
                    </a:lnTo>
                    <a:lnTo>
                      <a:pt x="78" y="90"/>
                    </a:lnTo>
                    <a:lnTo>
                      <a:pt x="68" y="94"/>
                    </a:lnTo>
                    <a:lnTo>
                      <a:pt x="68" y="94"/>
                    </a:lnTo>
                    <a:lnTo>
                      <a:pt x="66" y="92"/>
                    </a:lnTo>
                    <a:lnTo>
                      <a:pt x="64" y="92"/>
                    </a:lnTo>
                    <a:lnTo>
                      <a:pt x="64" y="92"/>
                    </a:lnTo>
                    <a:lnTo>
                      <a:pt x="62" y="92"/>
                    </a:lnTo>
                    <a:lnTo>
                      <a:pt x="62" y="90"/>
                    </a:lnTo>
                    <a:lnTo>
                      <a:pt x="62" y="90"/>
                    </a:lnTo>
                    <a:lnTo>
                      <a:pt x="64" y="88"/>
                    </a:lnTo>
                    <a:lnTo>
                      <a:pt x="64" y="88"/>
                    </a:lnTo>
                    <a:lnTo>
                      <a:pt x="70" y="86"/>
                    </a:lnTo>
                    <a:lnTo>
                      <a:pt x="72" y="84"/>
                    </a:lnTo>
                    <a:lnTo>
                      <a:pt x="72" y="84"/>
                    </a:lnTo>
                    <a:lnTo>
                      <a:pt x="76" y="80"/>
                    </a:lnTo>
                    <a:lnTo>
                      <a:pt x="80" y="78"/>
                    </a:lnTo>
                    <a:lnTo>
                      <a:pt x="80" y="78"/>
                    </a:lnTo>
                    <a:lnTo>
                      <a:pt x="80" y="78"/>
                    </a:lnTo>
                    <a:lnTo>
                      <a:pt x="80" y="78"/>
                    </a:lnTo>
                    <a:lnTo>
                      <a:pt x="74" y="78"/>
                    </a:lnTo>
                    <a:lnTo>
                      <a:pt x="74" y="78"/>
                    </a:lnTo>
                    <a:lnTo>
                      <a:pt x="70" y="78"/>
                    </a:lnTo>
                    <a:lnTo>
                      <a:pt x="68" y="78"/>
                    </a:lnTo>
                    <a:lnTo>
                      <a:pt x="68" y="78"/>
                    </a:lnTo>
                    <a:lnTo>
                      <a:pt x="68" y="78"/>
                    </a:lnTo>
                    <a:lnTo>
                      <a:pt x="64" y="78"/>
                    </a:lnTo>
                    <a:lnTo>
                      <a:pt x="64" y="78"/>
                    </a:lnTo>
                    <a:lnTo>
                      <a:pt x="64" y="78"/>
                    </a:lnTo>
                    <a:lnTo>
                      <a:pt x="64" y="76"/>
                    </a:lnTo>
                    <a:lnTo>
                      <a:pt x="64" y="76"/>
                    </a:lnTo>
                    <a:lnTo>
                      <a:pt x="62" y="76"/>
                    </a:lnTo>
                    <a:lnTo>
                      <a:pt x="62" y="76"/>
                    </a:lnTo>
                    <a:lnTo>
                      <a:pt x="58" y="78"/>
                    </a:lnTo>
                    <a:lnTo>
                      <a:pt x="56" y="78"/>
                    </a:lnTo>
                    <a:lnTo>
                      <a:pt x="56" y="78"/>
                    </a:lnTo>
                    <a:lnTo>
                      <a:pt x="56" y="78"/>
                    </a:lnTo>
                    <a:lnTo>
                      <a:pt x="54" y="76"/>
                    </a:lnTo>
                    <a:lnTo>
                      <a:pt x="52" y="76"/>
                    </a:lnTo>
                    <a:lnTo>
                      <a:pt x="50" y="78"/>
                    </a:lnTo>
                    <a:lnTo>
                      <a:pt x="50" y="76"/>
                    </a:lnTo>
                    <a:lnTo>
                      <a:pt x="50" y="76"/>
                    </a:lnTo>
                    <a:lnTo>
                      <a:pt x="48" y="76"/>
                    </a:lnTo>
                    <a:lnTo>
                      <a:pt x="46" y="78"/>
                    </a:lnTo>
                    <a:lnTo>
                      <a:pt x="42" y="80"/>
                    </a:lnTo>
                    <a:lnTo>
                      <a:pt x="40" y="80"/>
                    </a:lnTo>
                    <a:lnTo>
                      <a:pt x="40" y="80"/>
                    </a:lnTo>
                    <a:lnTo>
                      <a:pt x="36" y="80"/>
                    </a:lnTo>
                    <a:lnTo>
                      <a:pt x="32" y="80"/>
                    </a:lnTo>
                    <a:lnTo>
                      <a:pt x="26" y="80"/>
                    </a:lnTo>
                    <a:lnTo>
                      <a:pt x="26" y="80"/>
                    </a:lnTo>
                    <a:lnTo>
                      <a:pt x="22" y="80"/>
                    </a:lnTo>
                    <a:lnTo>
                      <a:pt x="22" y="78"/>
                    </a:lnTo>
                    <a:lnTo>
                      <a:pt x="22" y="78"/>
                    </a:lnTo>
                    <a:lnTo>
                      <a:pt x="22" y="80"/>
                    </a:lnTo>
                    <a:lnTo>
                      <a:pt x="16" y="80"/>
                    </a:lnTo>
                    <a:lnTo>
                      <a:pt x="16" y="80"/>
                    </a:lnTo>
                    <a:lnTo>
                      <a:pt x="8" y="80"/>
                    </a:lnTo>
                    <a:lnTo>
                      <a:pt x="4" y="82"/>
                    </a:lnTo>
                    <a:lnTo>
                      <a:pt x="4" y="82"/>
                    </a:lnTo>
                    <a:lnTo>
                      <a:pt x="2" y="82"/>
                    </a:lnTo>
                    <a:lnTo>
                      <a:pt x="2" y="78"/>
                    </a:lnTo>
                    <a:lnTo>
                      <a:pt x="2" y="78"/>
                    </a:lnTo>
                    <a:lnTo>
                      <a:pt x="2" y="76"/>
                    </a:lnTo>
                    <a:lnTo>
                      <a:pt x="0" y="74"/>
                    </a:lnTo>
                    <a:lnTo>
                      <a:pt x="0" y="74"/>
                    </a:lnTo>
                    <a:lnTo>
                      <a:pt x="2" y="72"/>
                    </a:lnTo>
                    <a:lnTo>
                      <a:pt x="2" y="72"/>
                    </a:lnTo>
                    <a:lnTo>
                      <a:pt x="8" y="68"/>
                    </a:lnTo>
                    <a:lnTo>
                      <a:pt x="12" y="66"/>
                    </a:lnTo>
                    <a:lnTo>
                      <a:pt x="12" y="66"/>
                    </a:lnTo>
                    <a:lnTo>
                      <a:pt x="18" y="64"/>
                    </a:lnTo>
                    <a:lnTo>
                      <a:pt x="18" y="64"/>
                    </a:lnTo>
                    <a:lnTo>
                      <a:pt x="18" y="64"/>
                    </a:lnTo>
                    <a:lnTo>
                      <a:pt x="18" y="64"/>
                    </a:lnTo>
                    <a:lnTo>
                      <a:pt x="10" y="66"/>
                    </a:lnTo>
                    <a:lnTo>
                      <a:pt x="8" y="66"/>
                    </a:lnTo>
                    <a:lnTo>
                      <a:pt x="8" y="64"/>
                    </a:lnTo>
                    <a:lnTo>
                      <a:pt x="8" y="64"/>
                    </a:lnTo>
                    <a:lnTo>
                      <a:pt x="12" y="64"/>
                    </a:lnTo>
                    <a:lnTo>
                      <a:pt x="16" y="62"/>
                    </a:lnTo>
                    <a:lnTo>
                      <a:pt x="16" y="62"/>
                    </a:lnTo>
                    <a:lnTo>
                      <a:pt x="20" y="60"/>
                    </a:lnTo>
                    <a:lnTo>
                      <a:pt x="22" y="56"/>
                    </a:lnTo>
                    <a:lnTo>
                      <a:pt x="22" y="56"/>
                    </a:lnTo>
                    <a:lnTo>
                      <a:pt x="28" y="54"/>
                    </a:lnTo>
                    <a:lnTo>
                      <a:pt x="34" y="54"/>
                    </a:lnTo>
                    <a:lnTo>
                      <a:pt x="34" y="54"/>
                    </a:lnTo>
                    <a:lnTo>
                      <a:pt x="34" y="52"/>
                    </a:lnTo>
                    <a:lnTo>
                      <a:pt x="32" y="50"/>
                    </a:lnTo>
                    <a:lnTo>
                      <a:pt x="32" y="50"/>
                    </a:lnTo>
                    <a:lnTo>
                      <a:pt x="32" y="48"/>
                    </a:lnTo>
                    <a:lnTo>
                      <a:pt x="36" y="46"/>
                    </a:lnTo>
                    <a:lnTo>
                      <a:pt x="36" y="46"/>
                    </a:lnTo>
                    <a:lnTo>
                      <a:pt x="40" y="42"/>
                    </a:lnTo>
                    <a:lnTo>
                      <a:pt x="42" y="40"/>
                    </a:lnTo>
                    <a:lnTo>
                      <a:pt x="42" y="40"/>
                    </a:lnTo>
                    <a:lnTo>
                      <a:pt x="46" y="38"/>
                    </a:lnTo>
                    <a:lnTo>
                      <a:pt x="46" y="36"/>
                    </a:lnTo>
                    <a:lnTo>
                      <a:pt x="50" y="32"/>
                    </a:lnTo>
                    <a:lnTo>
                      <a:pt x="50" y="32"/>
                    </a:lnTo>
                    <a:lnTo>
                      <a:pt x="62" y="16"/>
                    </a:lnTo>
                    <a:lnTo>
                      <a:pt x="62" y="1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52" name="Freeform 109">
                <a:extLst>
                  <a:ext uri="{FF2B5EF4-FFF2-40B4-BE49-F238E27FC236}">
                    <a16:creationId xmlns:a16="http://schemas.microsoft.com/office/drawing/2014/main" id="{A43F2FF4-F7B4-4B34-8630-59B205C728A9}"/>
                  </a:ext>
                </a:extLst>
              </p:cNvPr>
              <p:cNvSpPr>
                <a:spLocks/>
              </p:cNvSpPr>
              <p:nvPr/>
            </p:nvSpPr>
            <p:spPr bwMode="auto">
              <a:xfrm>
                <a:off x="2602798" y="933028"/>
                <a:ext cx="34533" cy="37890"/>
              </a:xfrm>
              <a:custGeom>
                <a:avLst/>
                <a:gdLst/>
                <a:ahLst/>
                <a:cxnLst>
                  <a:cxn ang="0">
                    <a:pos x="4" y="8"/>
                  </a:cxn>
                  <a:cxn ang="0">
                    <a:pos x="4" y="8"/>
                  </a:cxn>
                  <a:cxn ang="0">
                    <a:pos x="8" y="6"/>
                  </a:cxn>
                  <a:cxn ang="0">
                    <a:pos x="10" y="6"/>
                  </a:cxn>
                  <a:cxn ang="0">
                    <a:pos x="10" y="6"/>
                  </a:cxn>
                  <a:cxn ang="0">
                    <a:pos x="20" y="0"/>
                  </a:cxn>
                  <a:cxn ang="0">
                    <a:pos x="20" y="0"/>
                  </a:cxn>
                  <a:cxn ang="0">
                    <a:pos x="24" y="0"/>
                  </a:cxn>
                  <a:cxn ang="0">
                    <a:pos x="24" y="0"/>
                  </a:cxn>
                  <a:cxn ang="0">
                    <a:pos x="22" y="2"/>
                  </a:cxn>
                  <a:cxn ang="0">
                    <a:pos x="22" y="2"/>
                  </a:cxn>
                  <a:cxn ang="0">
                    <a:pos x="18" y="6"/>
                  </a:cxn>
                  <a:cxn ang="0">
                    <a:pos x="16" y="6"/>
                  </a:cxn>
                  <a:cxn ang="0">
                    <a:pos x="18" y="6"/>
                  </a:cxn>
                  <a:cxn ang="0">
                    <a:pos x="18" y="6"/>
                  </a:cxn>
                  <a:cxn ang="0">
                    <a:pos x="22" y="4"/>
                  </a:cxn>
                  <a:cxn ang="0">
                    <a:pos x="24" y="4"/>
                  </a:cxn>
                  <a:cxn ang="0">
                    <a:pos x="24" y="4"/>
                  </a:cxn>
                  <a:cxn ang="0">
                    <a:pos x="24" y="4"/>
                  </a:cxn>
                  <a:cxn ang="0">
                    <a:pos x="24" y="10"/>
                  </a:cxn>
                  <a:cxn ang="0">
                    <a:pos x="22" y="14"/>
                  </a:cxn>
                  <a:cxn ang="0">
                    <a:pos x="22" y="14"/>
                  </a:cxn>
                  <a:cxn ang="0">
                    <a:pos x="20" y="18"/>
                  </a:cxn>
                  <a:cxn ang="0">
                    <a:pos x="20" y="22"/>
                  </a:cxn>
                  <a:cxn ang="0">
                    <a:pos x="20" y="22"/>
                  </a:cxn>
                  <a:cxn ang="0">
                    <a:pos x="20" y="24"/>
                  </a:cxn>
                  <a:cxn ang="0">
                    <a:pos x="18" y="26"/>
                  </a:cxn>
                  <a:cxn ang="0">
                    <a:pos x="14" y="26"/>
                  </a:cxn>
                  <a:cxn ang="0">
                    <a:pos x="14" y="26"/>
                  </a:cxn>
                  <a:cxn ang="0">
                    <a:pos x="12" y="26"/>
                  </a:cxn>
                  <a:cxn ang="0">
                    <a:pos x="10" y="26"/>
                  </a:cxn>
                  <a:cxn ang="0">
                    <a:pos x="8" y="26"/>
                  </a:cxn>
                  <a:cxn ang="0">
                    <a:pos x="8" y="26"/>
                  </a:cxn>
                  <a:cxn ang="0">
                    <a:pos x="8" y="20"/>
                  </a:cxn>
                  <a:cxn ang="0">
                    <a:pos x="10" y="16"/>
                  </a:cxn>
                  <a:cxn ang="0">
                    <a:pos x="10" y="16"/>
                  </a:cxn>
                  <a:cxn ang="0">
                    <a:pos x="10" y="16"/>
                  </a:cxn>
                  <a:cxn ang="0">
                    <a:pos x="8" y="16"/>
                  </a:cxn>
                  <a:cxn ang="0">
                    <a:pos x="6" y="22"/>
                  </a:cxn>
                  <a:cxn ang="0">
                    <a:pos x="6" y="22"/>
                  </a:cxn>
                  <a:cxn ang="0">
                    <a:pos x="2" y="26"/>
                  </a:cxn>
                  <a:cxn ang="0">
                    <a:pos x="0" y="26"/>
                  </a:cxn>
                  <a:cxn ang="0">
                    <a:pos x="0" y="24"/>
                  </a:cxn>
                  <a:cxn ang="0">
                    <a:pos x="0" y="24"/>
                  </a:cxn>
                  <a:cxn ang="0">
                    <a:pos x="0" y="18"/>
                  </a:cxn>
                  <a:cxn ang="0">
                    <a:pos x="0" y="14"/>
                  </a:cxn>
                  <a:cxn ang="0">
                    <a:pos x="2" y="12"/>
                  </a:cxn>
                  <a:cxn ang="0">
                    <a:pos x="2" y="12"/>
                  </a:cxn>
                  <a:cxn ang="0">
                    <a:pos x="2" y="10"/>
                  </a:cxn>
                  <a:cxn ang="0">
                    <a:pos x="4" y="8"/>
                  </a:cxn>
                  <a:cxn ang="0">
                    <a:pos x="4" y="8"/>
                  </a:cxn>
                </a:cxnLst>
                <a:rect l="0" t="0" r="r" b="b"/>
                <a:pathLst>
                  <a:path w="24" h="26">
                    <a:moveTo>
                      <a:pt x="4" y="8"/>
                    </a:moveTo>
                    <a:lnTo>
                      <a:pt x="4" y="8"/>
                    </a:lnTo>
                    <a:lnTo>
                      <a:pt x="8" y="6"/>
                    </a:lnTo>
                    <a:lnTo>
                      <a:pt x="10" y="6"/>
                    </a:lnTo>
                    <a:lnTo>
                      <a:pt x="10" y="6"/>
                    </a:lnTo>
                    <a:lnTo>
                      <a:pt x="20" y="0"/>
                    </a:lnTo>
                    <a:lnTo>
                      <a:pt x="20" y="0"/>
                    </a:lnTo>
                    <a:lnTo>
                      <a:pt x="24" y="0"/>
                    </a:lnTo>
                    <a:lnTo>
                      <a:pt x="24" y="0"/>
                    </a:lnTo>
                    <a:lnTo>
                      <a:pt x="22" y="2"/>
                    </a:lnTo>
                    <a:lnTo>
                      <a:pt x="22" y="2"/>
                    </a:lnTo>
                    <a:lnTo>
                      <a:pt x="18" y="6"/>
                    </a:lnTo>
                    <a:lnTo>
                      <a:pt x="16" y="6"/>
                    </a:lnTo>
                    <a:lnTo>
                      <a:pt x="18" y="6"/>
                    </a:lnTo>
                    <a:lnTo>
                      <a:pt x="18" y="6"/>
                    </a:lnTo>
                    <a:lnTo>
                      <a:pt x="22" y="4"/>
                    </a:lnTo>
                    <a:lnTo>
                      <a:pt x="24" y="4"/>
                    </a:lnTo>
                    <a:lnTo>
                      <a:pt x="24" y="4"/>
                    </a:lnTo>
                    <a:lnTo>
                      <a:pt x="24" y="4"/>
                    </a:lnTo>
                    <a:lnTo>
                      <a:pt x="24" y="10"/>
                    </a:lnTo>
                    <a:lnTo>
                      <a:pt x="22" y="14"/>
                    </a:lnTo>
                    <a:lnTo>
                      <a:pt x="22" y="14"/>
                    </a:lnTo>
                    <a:lnTo>
                      <a:pt x="20" y="18"/>
                    </a:lnTo>
                    <a:lnTo>
                      <a:pt x="20" y="22"/>
                    </a:lnTo>
                    <a:lnTo>
                      <a:pt x="20" y="22"/>
                    </a:lnTo>
                    <a:lnTo>
                      <a:pt x="20" y="24"/>
                    </a:lnTo>
                    <a:lnTo>
                      <a:pt x="18" y="26"/>
                    </a:lnTo>
                    <a:lnTo>
                      <a:pt x="14" y="26"/>
                    </a:lnTo>
                    <a:lnTo>
                      <a:pt x="14" y="26"/>
                    </a:lnTo>
                    <a:lnTo>
                      <a:pt x="12" y="26"/>
                    </a:lnTo>
                    <a:lnTo>
                      <a:pt x="10" y="26"/>
                    </a:lnTo>
                    <a:lnTo>
                      <a:pt x="8" y="26"/>
                    </a:lnTo>
                    <a:lnTo>
                      <a:pt x="8" y="26"/>
                    </a:lnTo>
                    <a:lnTo>
                      <a:pt x="8" y="20"/>
                    </a:lnTo>
                    <a:lnTo>
                      <a:pt x="10" y="16"/>
                    </a:lnTo>
                    <a:lnTo>
                      <a:pt x="10" y="16"/>
                    </a:lnTo>
                    <a:lnTo>
                      <a:pt x="10" y="16"/>
                    </a:lnTo>
                    <a:lnTo>
                      <a:pt x="8" y="16"/>
                    </a:lnTo>
                    <a:lnTo>
                      <a:pt x="6" y="22"/>
                    </a:lnTo>
                    <a:lnTo>
                      <a:pt x="6" y="22"/>
                    </a:lnTo>
                    <a:lnTo>
                      <a:pt x="2" y="26"/>
                    </a:lnTo>
                    <a:lnTo>
                      <a:pt x="0" y="26"/>
                    </a:lnTo>
                    <a:lnTo>
                      <a:pt x="0" y="24"/>
                    </a:lnTo>
                    <a:lnTo>
                      <a:pt x="0" y="24"/>
                    </a:lnTo>
                    <a:lnTo>
                      <a:pt x="0" y="18"/>
                    </a:lnTo>
                    <a:lnTo>
                      <a:pt x="0" y="14"/>
                    </a:lnTo>
                    <a:lnTo>
                      <a:pt x="2" y="12"/>
                    </a:lnTo>
                    <a:lnTo>
                      <a:pt x="2" y="12"/>
                    </a:lnTo>
                    <a:lnTo>
                      <a:pt x="2" y="10"/>
                    </a:lnTo>
                    <a:lnTo>
                      <a:pt x="4" y="8"/>
                    </a:lnTo>
                    <a:lnTo>
                      <a:pt x="4" y="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53" name="Freeform 110">
                <a:extLst>
                  <a:ext uri="{FF2B5EF4-FFF2-40B4-BE49-F238E27FC236}">
                    <a16:creationId xmlns:a16="http://schemas.microsoft.com/office/drawing/2014/main" id="{8B734787-BF9B-4A9A-82A6-0807FEBA2E7E}"/>
                  </a:ext>
                </a:extLst>
              </p:cNvPr>
              <p:cNvSpPr>
                <a:spLocks/>
              </p:cNvSpPr>
              <p:nvPr/>
            </p:nvSpPr>
            <p:spPr bwMode="auto">
              <a:xfrm>
                <a:off x="2007109" y="481259"/>
                <a:ext cx="155397" cy="64120"/>
              </a:xfrm>
              <a:custGeom>
                <a:avLst/>
                <a:gdLst/>
                <a:ahLst/>
                <a:cxnLst>
                  <a:cxn ang="0">
                    <a:pos x="26" y="26"/>
                  </a:cxn>
                  <a:cxn ang="0">
                    <a:pos x="28" y="18"/>
                  </a:cxn>
                  <a:cxn ang="0">
                    <a:pos x="40" y="12"/>
                  </a:cxn>
                  <a:cxn ang="0">
                    <a:pos x="58" y="2"/>
                  </a:cxn>
                  <a:cxn ang="0">
                    <a:pos x="62" y="0"/>
                  </a:cxn>
                  <a:cxn ang="0">
                    <a:pos x="64" y="2"/>
                  </a:cxn>
                  <a:cxn ang="0">
                    <a:pos x="64" y="4"/>
                  </a:cxn>
                  <a:cxn ang="0">
                    <a:pos x="62" y="10"/>
                  </a:cxn>
                  <a:cxn ang="0">
                    <a:pos x="64" y="10"/>
                  </a:cxn>
                  <a:cxn ang="0">
                    <a:pos x="68" y="8"/>
                  </a:cxn>
                  <a:cxn ang="0">
                    <a:pos x="74" y="6"/>
                  </a:cxn>
                  <a:cxn ang="0">
                    <a:pos x="76" y="8"/>
                  </a:cxn>
                  <a:cxn ang="0">
                    <a:pos x="84" y="12"/>
                  </a:cxn>
                  <a:cxn ang="0">
                    <a:pos x="90" y="16"/>
                  </a:cxn>
                  <a:cxn ang="0">
                    <a:pos x="90" y="20"/>
                  </a:cxn>
                  <a:cxn ang="0">
                    <a:pos x="96" y="24"/>
                  </a:cxn>
                  <a:cxn ang="0">
                    <a:pos x="104" y="26"/>
                  </a:cxn>
                  <a:cxn ang="0">
                    <a:pos x="104" y="30"/>
                  </a:cxn>
                  <a:cxn ang="0">
                    <a:pos x="102" y="30"/>
                  </a:cxn>
                  <a:cxn ang="0">
                    <a:pos x="106" y="32"/>
                  </a:cxn>
                  <a:cxn ang="0">
                    <a:pos x="106" y="34"/>
                  </a:cxn>
                  <a:cxn ang="0">
                    <a:pos x="102" y="38"/>
                  </a:cxn>
                  <a:cxn ang="0">
                    <a:pos x="94" y="34"/>
                  </a:cxn>
                  <a:cxn ang="0">
                    <a:pos x="84" y="34"/>
                  </a:cxn>
                  <a:cxn ang="0">
                    <a:pos x="84" y="32"/>
                  </a:cxn>
                  <a:cxn ang="0">
                    <a:pos x="88" y="28"/>
                  </a:cxn>
                  <a:cxn ang="0">
                    <a:pos x="76" y="28"/>
                  </a:cxn>
                  <a:cxn ang="0">
                    <a:pos x="78" y="26"/>
                  </a:cxn>
                  <a:cxn ang="0">
                    <a:pos x="78" y="24"/>
                  </a:cxn>
                  <a:cxn ang="0">
                    <a:pos x="74" y="26"/>
                  </a:cxn>
                  <a:cxn ang="0">
                    <a:pos x="66" y="26"/>
                  </a:cxn>
                  <a:cxn ang="0">
                    <a:pos x="60" y="28"/>
                  </a:cxn>
                  <a:cxn ang="0">
                    <a:pos x="58" y="32"/>
                  </a:cxn>
                  <a:cxn ang="0">
                    <a:pos x="46" y="34"/>
                  </a:cxn>
                  <a:cxn ang="0">
                    <a:pos x="42" y="34"/>
                  </a:cxn>
                  <a:cxn ang="0">
                    <a:pos x="36" y="40"/>
                  </a:cxn>
                  <a:cxn ang="0">
                    <a:pos x="34" y="42"/>
                  </a:cxn>
                  <a:cxn ang="0">
                    <a:pos x="16" y="44"/>
                  </a:cxn>
                  <a:cxn ang="0">
                    <a:pos x="14" y="44"/>
                  </a:cxn>
                  <a:cxn ang="0">
                    <a:pos x="18" y="40"/>
                  </a:cxn>
                  <a:cxn ang="0">
                    <a:pos x="20" y="38"/>
                  </a:cxn>
                  <a:cxn ang="0">
                    <a:pos x="16" y="36"/>
                  </a:cxn>
                  <a:cxn ang="0">
                    <a:pos x="4" y="36"/>
                  </a:cxn>
                  <a:cxn ang="0">
                    <a:pos x="0" y="36"/>
                  </a:cxn>
                  <a:cxn ang="0">
                    <a:pos x="6" y="32"/>
                  </a:cxn>
                  <a:cxn ang="0">
                    <a:pos x="26" y="26"/>
                  </a:cxn>
                </a:cxnLst>
                <a:rect l="0" t="0" r="r" b="b"/>
                <a:pathLst>
                  <a:path w="108" h="44">
                    <a:moveTo>
                      <a:pt x="26" y="26"/>
                    </a:moveTo>
                    <a:lnTo>
                      <a:pt x="26" y="26"/>
                    </a:lnTo>
                    <a:lnTo>
                      <a:pt x="26" y="22"/>
                    </a:lnTo>
                    <a:lnTo>
                      <a:pt x="28" y="18"/>
                    </a:lnTo>
                    <a:lnTo>
                      <a:pt x="40" y="12"/>
                    </a:lnTo>
                    <a:lnTo>
                      <a:pt x="40" y="12"/>
                    </a:lnTo>
                    <a:lnTo>
                      <a:pt x="48" y="6"/>
                    </a:lnTo>
                    <a:lnTo>
                      <a:pt x="58" y="2"/>
                    </a:lnTo>
                    <a:lnTo>
                      <a:pt x="58" y="2"/>
                    </a:lnTo>
                    <a:lnTo>
                      <a:pt x="62" y="0"/>
                    </a:lnTo>
                    <a:lnTo>
                      <a:pt x="64" y="2"/>
                    </a:lnTo>
                    <a:lnTo>
                      <a:pt x="64" y="2"/>
                    </a:lnTo>
                    <a:lnTo>
                      <a:pt x="64" y="4"/>
                    </a:lnTo>
                    <a:lnTo>
                      <a:pt x="64" y="4"/>
                    </a:lnTo>
                    <a:lnTo>
                      <a:pt x="62" y="6"/>
                    </a:lnTo>
                    <a:lnTo>
                      <a:pt x="62" y="10"/>
                    </a:lnTo>
                    <a:lnTo>
                      <a:pt x="62" y="10"/>
                    </a:lnTo>
                    <a:lnTo>
                      <a:pt x="64" y="10"/>
                    </a:lnTo>
                    <a:lnTo>
                      <a:pt x="64" y="10"/>
                    </a:lnTo>
                    <a:lnTo>
                      <a:pt x="68" y="8"/>
                    </a:lnTo>
                    <a:lnTo>
                      <a:pt x="72" y="6"/>
                    </a:lnTo>
                    <a:lnTo>
                      <a:pt x="74" y="6"/>
                    </a:lnTo>
                    <a:lnTo>
                      <a:pt x="76" y="8"/>
                    </a:lnTo>
                    <a:lnTo>
                      <a:pt x="76" y="8"/>
                    </a:lnTo>
                    <a:lnTo>
                      <a:pt x="78" y="10"/>
                    </a:lnTo>
                    <a:lnTo>
                      <a:pt x="84" y="12"/>
                    </a:lnTo>
                    <a:lnTo>
                      <a:pt x="88" y="14"/>
                    </a:lnTo>
                    <a:lnTo>
                      <a:pt x="90" y="16"/>
                    </a:lnTo>
                    <a:lnTo>
                      <a:pt x="90" y="16"/>
                    </a:lnTo>
                    <a:lnTo>
                      <a:pt x="90" y="20"/>
                    </a:lnTo>
                    <a:lnTo>
                      <a:pt x="90" y="22"/>
                    </a:lnTo>
                    <a:lnTo>
                      <a:pt x="96" y="24"/>
                    </a:lnTo>
                    <a:lnTo>
                      <a:pt x="96" y="24"/>
                    </a:lnTo>
                    <a:lnTo>
                      <a:pt x="104" y="26"/>
                    </a:lnTo>
                    <a:lnTo>
                      <a:pt x="104" y="28"/>
                    </a:lnTo>
                    <a:lnTo>
                      <a:pt x="104" y="30"/>
                    </a:lnTo>
                    <a:lnTo>
                      <a:pt x="104" y="30"/>
                    </a:lnTo>
                    <a:lnTo>
                      <a:pt x="102" y="30"/>
                    </a:lnTo>
                    <a:lnTo>
                      <a:pt x="104" y="30"/>
                    </a:lnTo>
                    <a:lnTo>
                      <a:pt x="106" y="32"/>
                    </a:lnTo>
                    <a:lnTo>
                      <a:pt x="108" y="32"/>
                    </a:lnTo>
                    <a:lnTo>
                      <a:pt x="106" y="34"/>
                    </a:lnTo>
                    <a:lnTo>
                      <a:pt x="106" y="34"/>
                    </a:lnTo>
                    <a:lnTo>
                      <a:pt x="102" y="38"/>
                    </a:lnTo>
                    <a:lnTo>
                      <a:pt x="100" y="38"/>
                    </a:lnTo>
                    <a:lnTo>
                      <a:pt x="94" y="34"/>
                    </a:lnTo>
                    <a:lnTo>
                      <a:pt x="94" y="34"/>
                    </a:lnTo>
                    <a:lnTo>
                      <a:pt x="84" y="34"/>
                    </a:lnTo>
                    <a:lnTo>
                      <a:pt x="82" y="34"/>
                    </a:lnTo>
                    <a:lnTo>
                      <a:pt x="84" y="32"/>
                    </a:lnTo>
                    <a:lnTo>
                      <a:pt x="84" y="32"/>
                    </a:lnTo>
                    <a:lnTo>
                      <a:pt x="88" y="28"/>
                    </a:lnTo>
                    <a:lnTo>
                      <a:pt x="84" y="28"/>
                    </a:lnTo>
                    <a:lnTo>
                      <a:pt x="76" y="28"/>
                    </a:lnTo>
                    <a:lnTo>
                      <a:pt x="76" y="28"/>
                    </a:lnTo>
                    <a:lnTo>
                      <a:pt x="78" y="26"/>
                    </a:lnTo>
                    <a:lnTo>
                      <a:pt x="78" y="26"/>
                    </a:lnTo>
                    <a:lnTo>
                      <a:pt x="78" y="24"/>
                    </a:lnTo>
                    <a:lnTo>
                      <a:pt x="74" y="26"/>
                    </a:lnTo>
                    <a:lnTo>
                      <a:pt x="74" y="26"/>
                    </a:lnTo>
                    <a:lnTo>
                      <a:pt x="68" y="26"/>
                    </a:lnTo>
                    <a:lnTo>
                      <a:pt x="66" y="26"/>
                    </a:lnTo>
                    <a:lnTo>
                      <a:pt x="62" y="26"/>
                    </a:lnTo>
                    <a:lnTo>
                      <a:pt x="60" y="28"/>
                    </a:lnTo>
                    <a:lnTo>
                      <a:pt x="60" y="28"/>
                    </a:lnTo>
                    <a:lnTo>
                      <a:pt x="58" y="32"/>
                    </a:lnTo>
                    <a:lnTo>
                      <a:pt x="54" y="32"/>
                    </a:lnTo>
                    <a:lnTo>
                      <a:pt x="46" y="34"/>
                    </a:lnTo>
                    <a:lnTo>
                      <a:pt x="46" y="34"/>
                    </a:lnTo>
                    <a:lnTo>
                      <a:pt x="42" y="34"/>
                    </a:lnTo>
                    <a:lnTo>
                      <a:pt x="40" y="36"/>
                    </a:lnTo>
                    <a:lnTo>
                      <a:pt x="36" y="40"/>
                    </a:lnTo>
                    <a:lnTo>
                      <a:pt x="34" y="42"/>
                    </a:lnTo>
                    <a:lnTo>
                      <a:pt x="34" y="42"/>
                    </a:lnTo>
                    <a:lnTo>
                      <a:pt x="24" y="44"/>
                    </a:lnTo>
                    <a:lnTo>
                      <a:pt x="16" y="44"/>
                    </a:lnTo>
                    <a:lnTo>
                      <a:pt x="16" y="44"/>
                    </a:lnTo>
                    <a:lnTo>
                      <a:pt x="14" y="44"/>
                    </a:lnTo>
                    <a:lnTo>
                      <a:pt x="14" y="42"/>
                    </a:lnTo>
                    <a:lnTo>
                      <a:pt x="18" y="40"/>
                    </a:lnTo>
                    <a:lnTo>
                      <a:pt x="18" y="40"/>
                    </a:lnTo>
                    <a:lnTo>
                      <a:pt x="20" y="38"/>
                    </a:lnTo>
                    <a:lnTo>
                      <a:pt x="20" y="36"/>
                    </a:lnTo>
                    <a:lnTo>
                      <a:pt x="16" y="36"/>
                    </a:lnTo>
                    <a:lnTo>
                      <a:pt x="16" y="36"/>
                    </a:lnTo>
                    <a:lnTo>
                      <a:pt x="4" y="36"/>
                    </a:lnTo>
                    <a:lnTo>
                      <a:pt x="2" y="36"/>
                    </a:lnTo>
                    <a:lnTo>
                      <a:pt x="0" y="36"/>
                    </a:lnTo>
                    <a:lnTo>
                      <a:pt x="0" y="36"/>
                    </a:lnTo>
                    <a:lnTo>
                      <a:pt x="6" y="32"/>
                    </a:lnTo>
                    <a:lnTo>
                      <a:pt x="26" y="26"/>
                    </a:lnTo>
                    <a:lnTo>
                      <a:pt x="26" y="2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54" name="Freeform 111">
                <a:extLst>
                  <a:ext uri="{FF2B5EF4-FFF2-40B4-BE49-F238E27FC236}">
                    <a16:creationId xmlns:a16="http://schemas.microsoft.com/office/drawing/2014/main" id="{F2320436-FF11-4145-9712-671656645179}"/>
                  </a:ext>
                </a:extLst>
              </p:cNvPr>
              <p:cNvSpPr>
                <a:spLocks/>
              </p:cNvSpPr>
              <p:nvPr/>
            </p:nvSpPr>
            <p:spPr bwMode="auto">
              <a:xfrm>
                <a:off x="2369701" y="320954"/>
                <a:ext cx="63310" cy="23317"/>
              </a:xfrm>
              <a:custGeom>
                <a:avLst/>
                <a:gdLst/>
                <a:ahLst/>
                <a:cxnLst>
                  <a:cxn ang="0">
                    <a:pos x="8" y="16"/>
                  </a:cxn>
                  <a:cxn ang="0">
                    <a:pos x="8" y="16"/>
                  </a:cxn>
                  <a:cxn ang="0">
                    <a:pos x="4" y="14"/>
                  </a:cxn>
                  <a:cxn ang="0">
                    <a:pos x="4" y="12"/>
                  </a:cxn>
                  <a:cxn ang="0">
                    <a:pos x="2" y="8"/>
                  </a:cxn>
                  <a:cxn ang="0">
                    <a:pos x="2" y="8"/>
                  </a:cxn>
                  <a:cxn ang="0">
                    <a:pos x="0" y="6"/>
                  </a:cxn>
                  <a:cxn ang="0">
                    <a:pos x="0" y="4"/>
                  </a:cxn>
                  <a:cxn ang="0">
                    <a:pos x="2" y="2"/>
                  </a:cxn>
                  <a:cxn ang="0">
                    <a:pos x="8" y="2"/>
                  </a:cxn>
                  <a:cxn ang="0">
                    <a:pos x="8" y="2"/>
                  </a:cxn>
                  <a:cxn ang="0">
                    <a:pos x="18" y="0"/>
                  </a:cxn>
                  <a:cxn ang="0">
                    <a:pos x="22" y="0"/>
                  </a:cxn>
                  <a:cxn ang="0">
                    <a:pos x="28" y="2"/>
                  </a:cxn>
                  <a:cxn ang="0">
                    <a:pos x="28" y="2"/>
                  </a:cxn>
                  <a:cxn ang="0">
                    <a:pos x="40" y="6"/>
                  </a:cxn>
                  <a:cxn ang="0">
                    <a:pos x="44" y="8"/>
                  </a:cxn>
                  <a:cxn ang="0">
                    <a:pos x="42" y="10"/>
                  </a:cxn>
                  <a:cxn ang="0">
                    <a:pos x="42" y="10"/>
                  </a:cxn>
                  <a:cxn ang="0">
                    <a:pos x="34" y="10"/>
                  </a:cxn>
                  <a:cxn ang="0">
                    <a:pos x="24" y="12"/>
                  </a:cxn>
                  <a:cxn ang="0">
                    <a:pos x="24" y="12"/>
                  </a:cxn>
                  <a:cxn ang="0">
                    <a:pos x="16" y="16"/>
                  </a:cxn>
                  <a:cxn ang="0">
                    <a:pos x="12" y="16"/>
                  </a:cxn>
                  <a:cxn ang="0">
                    <a:pos x="8" y="16"/>
                  </a:cxn>
                  <a:cxn ang="0">
                    <a:pos x="8" y="16"/>
                  </a:cxn>
                </a:cxnLst>
                <a:rect l="0" t="0" r="r" b="b"/>
                <a:pathLst>
                  <a:path w="44" h="16">
                    <a:moveTo>
                      <a:pt x="8" y="16"/>
                    </a:moveTo>
                    <a:lnTo>
                      <a:pt x="8" y="16"/>
                    </a:lnTo>
                    <a:lnTo>
                      <a:pt x="4" y="14"/>
                    </a:lnTo>
                    <a:lnTo>
                      <a:pt x="4" y="12"/>
                    </a:lnTo>
                    <a:lnTo>
                      <a:pt x="2" y="8"/>
                    </a:lnTo>
                    <a:lnTo>
                      <a:pt x="2" y="8"/>
                    </a:lnTo>
                    <a:lnTo>
                      <a:pt x="0" y="6"/>
                    </a:lnTo>
                    <a:lnTo>
                      <a:pt x="0" y="4"/>
                    </a:lnTo>
                    <a:lnTo>
                      <a:pt x="2" y="2"/>
                    </a:lnTo>
                    <a:lnTo>
                      <a:pt x="8" y="2"/>
                    </a:lnTo>
                    <a:lnTo>
                      <a:pt x="8" y="2"/>
                    </a:lnTo>
                    <a:lnTo>
                      <a:pt x="18" y="0"/>
                    </a:lnTo>
                    <a:lnTo>
                      <a:pt x="22" y="0"/>
                    </a:lnTo>
                    <a:lnTo>
                      <a:pt x="28" y="2"/>
                    </a:lnTo>
                    <a:lnTo>
                      <a:pt x="28" y="2"/>
                    </a:lnTo>
                    <a:lnTo>
                      <a:pt x="40" y="6"/>
                    </a:lnTo>
                    <a:lnTo>
                      <a:pt x="44" y="8"/>
                    </a:lnTo>
                    <a:lnTo>
                      <a:pt x="42" y="10"/>
                    </a:lnTo>
                    <a:lnTo>
                      <a:pt x="42" y="10"/>
                    </a:lnTo>
                    <a:lnTo>
                      <a:pt x="34" y="10"/>
                    </a:lnTo>
                    <a:lnTo>
                      <a:pt x="24" y="12"/>
                    </a:lnTo>
                    <a:lnTo>
                      <a:pt x="24" y="12"/>
                    </a:lnTo>
                    <a:lnTo>
                      <a:pt x="16" y="16"/>
                    </a:lnTo>
                    <a:lnTo>
                      <a:pt x="12" y="16"/>
                    </a:lnTo>
                    <a:lnTo>
                      <a:pt x="8" y="16"/>
                    </a:lnTo>
                    <a:lnTo>
                      <a:pt x="8" y="1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55" name="Freeform 112">
                <a:extLst>
                  <a:ext uri="{FF2B5EF4-FFF2-40B4-BE49-F238E27FC236}">
                    <a16:creationId xmlns:a16="http://schemas.microsoft.com/office/drawing/2014/main" id="{951BE7B6-2942-47BF-A0AF-36471D6D25D1}"/>
                  </a:ext>
                </a:extLst>
              </p:cNvPr>
              <p:cNvSpPr>
                <a:spLocks/>
              </p:cNvSpPr>
              <p:nvPr/>
            </p:nvSpPr>
            <p:spPr bwMode="auto">
              <a:xfrm>
                <a:off x="1912145" y="318039"/>
                <a:ext cx="129499" cy="43720"/>
              </a:xfrm>
              <a:custGeom>
                <a:avLst/>
                <a:gdLst/>
                <a:ahLst/>
                <a:cxnLst>
                  <a:cxn ang="0">
                    <a:pos x="54" y="26"/>
                  </a:cxn>
                  <a:cxn ang="0">
                    <a:pos x="56" y="28"/>
                  </a:cxn>
                  <a:cxn ang="0">
                    <a:pos x="64" y="26"/>
                  </a:cxn>
                  <a:cxn ang="0">
                    <a:pos x="72" y="22"/>
                  </a:cxn>
                  <a:cxn ang="0">
                    <a:pos x="76" y="18"/>
                  </a:cxn>
                  <a:cxn ang="0">
                    <a:pos x="72" y="16"/>
                  </a:cxn>
                  <a:cxn ang="0">
                    <a:pos x="72" y="14"/>
                  </a:cxn>
                  <a:cxn ang="0">
                    <a:pos x="84" y="12"/>
                  </a:cxn>
                  <a:cxn ang="0">
                    <a:pos x="88" y="10"/>
                  </a:cxn>
                  <a:cxn ang="0">
                    <a:pos x="90" y="6"/>
                  </a:cxn>
                  <a:cxn ang="0">
                    <a:pos x="82" y="6"/>
                  </a:cxn>
                  <a:cxn ang="0">
                    <a:pos x="80" y="6"/>
                  </a:cxn>
                  <a:cxn ang="0">
                    <a:pos x="88" y="4"/>
                  </a:cxn>
                  <a:cxn ang="0">
                    <a:pos x="88" y="2"/>
                  </a:cxn>
                  <a:cxn ang="0">
                    <a:pos x="78" y="2"/>
                  </a:cxn>
                  <a:cxn ang="0">
                    <a:pos x="66" y="2"/>
                  </a:cxn>
                  <a:cxn ang="0">
                    <a:pos x="52" y="2"/>
                  </a:cxn>
                  <a:cxn ang="0">
                    <a:pos x="44" y="2"/>
                  </a:cxn>
                  <a:cxn ang="0">
                    <a:pos x="38" y="2"/>
                  </a:cxn>
                  <a:cxn ang="0">
                    <a:pos x="28" y="4"/>
                  </a:cxn>
                  <a:cxn ang="0">
                    <a:pos x="28" y="6"/>
                  </a:cxn>
                  <a:cxn ang="0">
                    <a:pos x="40" y="12"/>
                  </a:cxn>
                  <a:cxn ang="0">
                    <a:pos x="40" y="14"/>
                  </a:cxn>
                  <a:cxn ang="0">
                    <a:pos x="30" y="12"/>
                  </a:cxn>
                  <a:cxn ang="0">
                    <a:pos x="14" y="10"/>
                  </a:cxn>
                  <a:cxn ang="0">
                    <a:pos x="0" y="12"/>
                  </a:cxn>
                  <a:cxn ang="0">
                    <a:pos x="0" y="14"/>
                  </a:cxn>
                  <a:cxn ang="0">
                    <a:pos x="6" y="22"/>
                  </a:cxn>
                  <a:cxn ang="0">
                    <a:pos x="10" y="22"/>
                  </a:cxn>
                  <a:cxn ang="0">
                    <a:pos x="24" y="26"/>
                  </a:cxn>
                  <a:cxn ang="0">
                    <a:pos x="28" y="28"/>
                  </a:cxn>
                  <a:cxn ang="0">
                    <a:pos x="36" y="28"/>
                  </a:cxn>
                  <a:cxn ang="0">
                    <a:pos x="44" y="30"/>
                  </a:cxn>
                  <a:cxn ang="0">
                    <a:pos x="54" y="26"/>
                  </a:cxn>
                </a:cxnLst>
                <a:rect l="0" t="0" r="r" b="b"/>
                <a:pathLst>
                  <a:path w="90" h="30">
                    <a:moveTo>
                      <a:pt x="54" y="26"/>
                    </a:moveTo>
                    <a:lnTo>
                      <a:pt x="54" y="26"/>
                    </a:lnTo>
                    <a:lnTo>
                      <a:pt x="54" y="28"/>
                    </a:lnTo>
                    <a:lnTo>
                      <a:pt x="56" y="28"/>
                    </a:lnTo>
                    <a:lnTo>
                      <a:pt x="60" y="28"/>
                    </a:lnTo>
                    <a:lnTo>
                      <a:pt x="64" y="26"/>
                    </a:lnTo>
                    <a:lnTo>
                      <a:pt x="64" y="26"/>
                    </a:lnTo>
                    <a:lnTo>
                      <a:pt x="72" y="22"/>
                    </a:lnTo>
                    <a:lnTo>
                      <a:pt x="72" y="22"/>
                    </a:lnTo>
                    <a:lnTo>
                      <a:pt x="76" y="18"/>
                    </a:lnTo>
                    <a:lnTo>
                      <a:pt x="76" y="16"/>
                    </a:lnTo>
                    <a:lnTo>
                      <a:pt x="72" y="16"/>
                    </a:lnTo>
                    <a:lnTo>
                      <a:pt x="72" y="14"/>
                    </a:lnTo>
                    <a:lnTo>
                      <a:pt x="72" y="14"/>
                    </a:lnTo>
                    <a:lnTo>
                      <a:pt x="78" y="14"/>
                    </a:lnTo>
                    <a:lnTo>
                      <a:pt x="84" y="12"/>
                    </a:lnTo>
                    <a:lnTo>
                      <a:pt x="88" y="10"/>
                    </a:lnTo>
                    <a:lnTo>
                      <a:pt x="88" y="10"/>
                    </a:lnTo>
                    <a:lnTo>
                      <a:pt x="90" y="8"/>
                    </a:lnTo>
                    <a:lnTo>
                      <a:pt x="90" y="6"/>
                    </a:lnTo>
                    <a:lnTo>
                      <a:pt x="86" y="6"/>
                    </a:lnTo>
                    <a:lnTo>
                      <a:pt x="82" y="6"/>
                    </a:lnTo>
                    <a:lnTo>
                      <a:pt x="80" y="6"/>
                    </a:lnTo>
                    <a:lnTo>
                      <a:pt x="80" y="6"/>
                    </a:lnTo>
                    <a:lnTo>
                      <a:pt x="86" y="4"/>
                    </a:lnTo>
                    <a:lnTo>
                      <a:pt x="88" y="4"/>
                    </a:lnTo>
                    <a:lnTo>
                      <a:pt x="88" y="2"/>
                    </a:lnTo>
                    <a:lnTo>
                      <a:pt x="88" y="2"/>
                    </a:lnTo>
                    <a:lnTo>
                      <a:pt x="84" y="0"/>
                    </a:lnTo>
                    <a:lnTo>
                      <a:pt x="78" y="2"/>
                    </a:lnTo>
                    <a:lnTo>
                      <a:pt x="66" y="2"/>
                    </a:lnTo>
                    <a:lnTo>
                      <a:pt x="66" y="2"/>
                    </a:lnTo>
                    <a:lnTo>
                      <a:pt x="60" y="2"/>
                    </a:lnTo>
                    <a:lnTo>
                      <a:pt x="52" y="2"/>
                    </a:lnTo>
                    <a:lnTo>
                      <a:pt x="52" y="2"/>
                    </a:lnTo>
                    <a:lnTo>
                      <a:pt x="44" y="2"/>
                    </a:lnTo>
                    <a:lnTo>
                      <a:pt x="38" y="2"/>
                    </a:lnTo>
                    <a:lnTo>
                      <a:pt x="38" y="2"/>
                    </a:lnTo>
                    <a:lnTo>
                      <a:pt x="30" y="4"/>
                    </a:lnTo>
                    <a:lnTo>
                      <a:pt x="28" y="4"/>
                    </a:lnTo>
                    <a:lnTo>
                      <a:pt x="28" y="6"/>
                    </a:lnTo>
                    <a:lnTo>
                      <a:pt x="28" y="6"/>
                    </a:lnTo>
                    <a:lnTo>
                      <a:pt x="36" y="8"/>
                    </a:lnTo>
                    <a:lnTo>
                      <a:pt x="40" y="12"/>
                    </a:lnTo>
                    <a:lnTo>
                      <a:pt x="40" y="12"/>
                    </a:lnTo>
                    <a:lnTo>
                      <a:pt x="40" y="14"/>
                    </a:lnTo>
                    <a:lnTo>
                      <a:pt x="40" y="14"/>
                    </a:lnTo>
                    <a:lnTo>
                      <a:pt x="30" y="12"/>
                    </a:lnTo>
                    <a:lnTo>
                      <a:pt x="30" y="12"/>
                    </a:lnTo>
                    <a:lnTo>
                      <a:pt x="14" y="10"/>
                    </a:lnTo>
                    <a:lnTo>
                      <a:pt x="6" y="10"/>
                    </a:lnTo>
                    <a:lnTo>
                      <a:pt x="0" y="12"/>
                    </a:lnTo>
                    <a:lnTo>
                      <a:pt x="0" y="12"/>
                    </a:lnTo>
                    <a:lnTo>
                      <a:pt x="0" y="14"/>
                    </a:lnTo>
                    <a:lnTo>
                      <a:pt x="2" y="18"/>
                    </a:lnTo>
                    <a:lnTo>
                      <a:pt x="6" y="22"/>
                    </a:lnTo>
                    <a:lnTo>
                      <a:pt x="10" y="22"/>
                    </a:lnTo>
                    <a:lnTo>
                      <a:pt x="10" y="22"/>
                    </a:lnTo>
                    <a:lnTo>
                      <a:pt x="18" y="24"/>
                    </a:lnTo>
                    <a:lnTo>
                      <a:pt x="24" y="26"/>
                    </a:lnTo>
                    <a:lnTo>
                      <a:pt x="24" y="26"/>
                    </a:lnTo>
                    <a:lnTo>
                      <a:pt x="28" y="28"/>
                    </a:lnTo>
                    <a:lnTo>
                      <a:pt x="32" y="28"/>
                    </a:lnTo>
                    <a:lnTo>
                      <a:pt x="36" y="28"/>
                    </a:lnTo>
                    <a:lnTo>
                      <a:pt x="36" y="28"/>
                    </a:lnTo>
                    <a:lnTo>
                      <a:pt x="44" y="30"/>
                    </a:lnTo>
                    <a:lnTo>
                      <a:pt x="48" y="30"/>
                    </a:lnTo>
                    <a:lnTo>
                      <a:pt x="54" y="26"/>
                    </a:lnTo>
                    <a:lnTo>
                      <a:pt x="54" y="2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56" name="Freeform 113">
                <a:extLst>
                  <a:ext uri="{FF2B5EF4-FFF2-40B4-BE49-F238E27FC236}">
                    <a16:creationId xmlns:a16="http://schemas.microsoft.com/office/drawing/2014/main" id="{65730411-40B5-48A1-9048-33C0E6A100B8}"/>
                  </a:ext>
                </a:extLst>
              </p:cNvPr>
              <p:cNvSpPr>
                <a:spLocks/>
              </p:cNvSpPr>
              <p:nvPr/>
            </p:nvSpPr>
            <p:spPr bwMode="auto">
              <a:xfrm>
                <a:off x="2053153" y="320954"/>
                <a:ext cx="97843" cy="32060"/>
              </a:xfrm>
              <a:custGeom>
                <a:avLst/>
                <a:gdLst/>
                <a:ahLst/>
                <a:cxnLst>
                  <a:cxn ang="0">
                    <a:pos x="2" y="18"/>
                  </a:cxn>
                  <a:cxn ang="0">
                    <a:pos x="2" y="18"/>
                  </a:cxn>
                  <a:cxn ang="0">
                    <a:pos x="6" y="22"/>
                  </a:cxn>
                  <a:cxn ang="0">
                    <a:pos x="10" y="22"/>
                  </a:cxn>
                  <a:cxn ang="0">
                    <a:pos x="12" y="22"/>
                  </a:cxn>
                  <a:cxn ang="0">
                    <a:pos x="12" y="22"/>
                  </a:cxn>
                  <a:cxn ang="0">
                    <a:pos x="16" y="20"/>
                  </a:cxn>
                  <a:cxn ang="0">
                    <a:pos x="18" y="18"/>
                  </a:cxn>
                  <a:cxn ang="0">
                    <a:pos x="18" y="16"/>
                  </a:cxn>
                  <a:cxn ang="0">
                    <a:pos x="18" y="16"/>
                  </a:cxn>
                  <a:cxn ang="0">
                    <a:pos x="12" y="14"/>
                  </a:cxn>
                  <a:cxn ang="0">
                    <a:pos x="12" y="12"/>
                  </a:cxn>
                  <a:cxn ang="0">
                    <a:pos x="18" y="14"/>
                  </a:cxn>
                  <a:cxn ang="0">
                    <a:pos x="18" y="14"/>
                  </a:cxn>
                  <a:cxn ang="0">
                    <a:pos x="36" y="16"/>
                  </a:cxn>
                  <a:cxn ang="0">
                    <a:pos x="40" y="16"/>
                  </a:cxn>
                  <a:cxn ang="0">
                    <a:pos x="44" y="16"/>
                  </a:cxn>
                  <a:cxn ang="0">
                    <a:pos x="44" y="16"/>
                  </a:cxn>
                  <a:cxn ang="0">
                    <a:pos x="48" y="12"/>
                  </a:cxn>
                  <a:cxn ang="0">
                    <a:pos x="54" y="8"/>
                  </a:cxn>
                  <a:cxn ang="0">
                    <a:pos x="66" y="4"/>
                  </a:cxn>
                  <a:cxn ang="0">
                    <a:pos x="66" y="4"/>
                  </a:cxn>
                  <a:cxn ang="0">
                    <a:pos x="68" y="4"/>
                  </a:cxn>
                  <a:cxn ang="0">
                    <a:pos x="66" y="2"/>
                  </a:cxn>
                  <a:cxn ang="0">
                    <a:pos x="52" y="2"/>
                  </a:cxn>
                  <a:cxn ang="0">
                    <a:pos x="52" y="2"/>
                  </a:cxn>
                  <a:cxn ang="0">
                    <a:pos x="36" y="0"/>
                  </a:cxn>
                  <a:cxn ang="0">
                    <a:pos x="28" y="0"/>
                  </a:cxn>
                  <a:cxn ang="0">
                    <a:pos x="22" y="0"/>
                  </a:cxn>
                  <a:cxn ang="0">
                    <a:pos x="22" y="0"/>
                  </a:cxn>
                  <a:cxn ang="0">
                    <a:pos x="12" y="4"/>
                  </a:cxn>
                  <a:cxn ang="0">
                    <a:pos x="8" y="6"/>
                  </a:cxn>
                  <a:cxn ang="0">
                    <a:pos x="6" y="10"/>
                  </a:cxn>
                  <a:cxn ang="0">
                    <a:pos x="6" y="10"/>
                  </a:cxn>
                  <a:cxn ang="0">
                    <a:pos x="6" y="12"/>
                  </a:cxn>
                  <a:cxn ang="0">
                    <a:pos x="2" y="14"/>
                  </a:cxn>
                  <a:cxn ang="0">
                    <a:pos x="0" y="16"/>
                  </a:cxn>
                  <a:cxn ang="0">
                    <a:pos x="2" y="18"/>
                  </a:cxn>
                  <a:cxn ang="0">
                    <a:pos x="2" y="18"/>
                  </a:cxn>
                </a:cxnLst>
                <a:rect l="0" t="0" r="r" b="b"/>
                <a:pathLst>
                  <a:path w="68" h="22">
                    <a:moveTo>
                      <a:pt x="2" y="18"/>
                    </a:moveTo>
                    <a:lnTo>
                      <a:pt x="2" y="18"/>
                    </a:lnTo>
                    <a:lnTo>
                      <a:pt x="6" y="22"/>
                    </a:lnTo>
                    <a:lnTo>
                      <a:pt x="10" y="22"/>
                    </a:lnTo>
                    <a:lnTo>
                      <a:pt x="12" y="22"/>
                    </a:lnTo>
                    <a:lnTo>
                      <a:pt x="12" y="22"/>
                    </a:lnTo>
                    <a:lnTo>
                      <a:pt x="16" y="20"/>
                    </a:lnTo>
                    <a:lnTo>
                      <a:pt x="18" y="18"/>
                    </a:lnTo>
                    <a:lnTo>
                      <a:pt x="18" y="16"/>
                    </a:lnTo>
                    <a:lnTo>
                      <a:pt x="18" y="16"/>
                    </a:lnTo>
                    <a:lnTo>
                      <a:pt x="12" y="14"/>
                    </a:lnTo>
                    <a:lnTo>
                      <a:pt x="12" y="12"/>
                    </a:lnTo>
                    <a:lnTo>
                      <a:pt x="18" y="14"/>
                    </a:lnTo>
                    <a:lnTo>
                      <a:pt x="18" y="14"/>
                    </a:lnTo>
                    <a:lnTo>
                      <a:pt x="36" y="16"/>
                    </a:lnTo>
                    <a:lnTo>
                      <a:pt x="40" y="16"/>
                    </a:lnTo>
                    <a:lnTo>
                      <a:pt x="44" y="16"/>
                    </a:lnTo>
                    <a:lnTo>
                      <a:pt x="44" y="16"/>
                    </a:lnTo>
                    <a:lnTo>
                      <a:pt x="48" y="12"/>
                    </a:lnTo>
                    <a:lnTo>
                      <a:pt x="54" y="8"/>
                    </a:lnTo>
                    <a:lnTo>
                      <a:pt x="66" y="4"/>
                    </a:lnTo>
                    <a:lnTo>
                      <a:pt x="66" y="4"/>
                    </a:lnTo>
                    <a:lnTo>
                      <a:pt x="68" y="4"/>
                    </a:lnTo>
                    <a:lnTo>
                      <a:pt x="66" y="2"/>
                    </a:lnTo>
                    <a:lnTo>
                      <a:pt x="52" y="2"/>
                    </a:lnTo>
                    <a:lnTo>
                      <a:pt x="52" y="2"/>
                    </a:lnTo>
                    <a:lnTo>
                      <a:pt x="36" y="0"/>
                    </a:lnTo>
                    <a:lnTo>
                      <a:pt x="28" y="0"/>
                    </a:lnTo>
                    <a:lnTo>
                      <a:pt x="22" y="0"/>
                    </a:lnTo>
                    <a:lnTo>
                      <a:pt x="22" y="0"/>
                    </a:lnTo>
                    <a:lnTo>
                      <a:pt x="12" y="4"/>
                    </a:lnTo>
                    <a:lnTo>
                      <a:pt x="8" y="6"/>
                    </a:lnTo>
                    <a:lnTo>
                      <a:pt x="6" y="10"/>
                    </a:lnTo>
                    <a:lnTo>
                      <a:pt x="6" y="10"/>
                    </a:lnTo>
                    <a:lnTo>
                      <a:pt x="6" y="12"/>
                    </a:lnTo>
                    <a:lnTo>
                      <a:pt x="2" y="14"/>
                    </a:lnTo>
                    <a:lnTo>
                      <a:pt x="0" y="16"/>
                    </a:lnTo>
                    <a:lnTo>
                      <a:pt x="2" y="18"/>
                    </a:lnTo>
                    <a:lnTo>
                      <a:pt x="2" y="1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57" name="Freeform 114">
                <a:extLst>
                  <a:ext uri="{FF2B5EF4-FFF2-40B4-BE49-F238E27FC236}">
                    <a16:creationId xmlns:a16="http://schemas.microsoft.com/office/drawing/2014/main" id="{0D420BA3-BD35-452F-9ADC-C00317105FDC}"/>
                  </a:ext>
                </a:extLst>
              </p:cNvPr>
              <p:cNvSpPr>
                <a:spLocks/>
              </p:cNvSpPr>
              <p:nvPr/>
            </p:nvSpPr>
            <p:spPr bwMode="auto">
              <a:xfrm>
                <a:off x="2136607" y="280149"/>
                <a:ext cx="284895" cy="43720"/>
              </a:xfrm>
              <a:custGeom>
                <a:avLst/>
                <a:gdLst/>
                <a:ahLst/>
                <a:cxnLst>
                  <a:cxn ang="0">
                    <a:pos x="34" y="30"/>
                  </a:cxn>
                  <a:cxn ang="0">
                    <a:pos x="48" y="26"/>
                  </a:cxn>
                  <a:cxn ang="0">
                    <a:pos x="54" y="26"/>
                  </a:cxn>
                  <a:cxn ang="0">
                    <a:pos x="58" y="30"/>
                  </a:cxn>
                  <a:cxn ang="0">
                    <a:pos x="66" y="30"/>
                  </a:cxn>
                  <a:cxn ang="0">
                    <a:pos x="78" y="28"/>
                  </a:cxn>
                  <a:cxn ang="0">
                    <a:pos x="88" y="24"/>
                  </a:cxn>
                  <a:cxn ang="0">
                    <a:pos x="90" y="24"/>
                  </a:cxn>
                  <a:cxn ang="0">
                    <a:pos x="88" y="26"/>
                  </a:cxn>
                  <a:cxn ang="0">
                    <a:pos x="90" y="30"/>
                  </a:cxn>
                  <a:cxn ang="0">
                    <a:pos x="100" y="30"/>
                  </a:cxn>
                  <a:cxn ang="0">
                    <a:pos x="108" y="26"/>
                  </a:cxn>
                  <a:cxn ang="0">
                    <a:pos x="112" y="26"/>
                  </a:cxn>
                  <a:cxn ang="0">
                    <a:pos x="138" y="26"/>
                  </a:cxn>
                  <a:cxn ang="0">
                    <a:pos x="144" y="26"/>
                  </a:cxn>
                  <a:cxn ang="0">
                    <a:pos x="152" y="28"/>
                  </a:cxn>
                  <a:cxn ang="0">
                    <a:pos x="156" y="28"/>
                  </a:cxn>
                  <a:cxn ang="0">
                    <a:pos x="158" y="26"/>
                  </a:cxn>
                  <a:cxn ang="0">
                    <a:pos x="156" y="20"/>
                  </a:cxn>
                  <a:cxn ang="0">
                    <a:pos x="160" y="22"/>
                  </a:cxn>
                  <a:cxn ang="0">
                    <a:pos x="178" y="26"/>
                  </a:cxn>
                  <a:cxn ang="0">
                    <a:pos x="194" y="24"/>
                  </a:cxn>
                  <a:cxn ang="0">
                    <a:pos x="194" y="22"/>
                  </a:cxn>
                  <a:cxn ang="0">
                    <a:pos x="188" y="18"/>
                  </a:cxn>
                  <a:cxn ang="0">
                    <a:pos x="180" y="12"/>
                  </a:cxn>
                  <a:cxn ang="0">
                    <a:pos x="174" y="10"/>
                  </a:cxn>
                  <a:cxn ang="0">
                    <a:pos x="164" y="12"/>
                  </a:cxn>
                  <a:cxn ang="0">
                    <a:pos x="160" y="12"/>
                  </a:cxn>
                  <a:cxn ang="0">
                    <a:pos x="156" y="12"/>
                  </a:cxn>
                  <a:cxn ang="0">
                    <a:pos x="142" y="14"/>
                  </a:cxn>
                  <a:cxn ang="0">
                    <a:pos x="136" y="14"/>
                  </a:cxn>
                  <a:cxn ang="0">
                    <a:pos x="124" y="14"/>
                  </a:cxn>
                  <a:cxn ang="0">
                    <a:pos x="112" y="14"/>
                  </a:cxn>
                  <a:cxn ang="0">
                    <a:pos x="104" y="12"/>
                  </a:cxn>
                  <a:cxn ang="0">
                    <a:pos x="88" y="14"/>
                  </a:cxn>
                  <a:cxn ang="0">
                    <a:pos x="82" y="14"/>
                  </a:cxn>
                  <a:cxn ang="0">
                    <a:pos x="72" y="16"/>
                  </a:cxn>
                  <a:cxn ang="0">
                    <a:pos x="62" y="16"/>
                  </a:cxn>
                  <a:cxn ang="0">
                    <a:pos x="60" y="14"/>
                  </a:cxn>
                  <a:cxn ang="0">
                    <a:pos x="52" y="16"/>
                  </a:cxn>
                  <a:cxn ang="0">
                    <a:pos x="50" y="14"/>
                  </a:cxn>
                  <a:cxn ang="0">
                    <a:pos x="42" y="12"/>
                  </a:cxn>
                  <a:cxn ang="0">
                    <a:pos x="40" y="10"/>
                  </a:cxn>
                  <a:cxn ang="0">
                    <a:pos x="46" y="10"/>
                  </a:cxn>
                  <a:cxn ang="0">
                    <a:pos x="52" y="4"/>
                  </a:cxn>
                  <a:cxn ang="0">
                    <a:pos x="46" y="2"/>
                  </a:cxn>
                  <a:cxn ang="0">
                    <a:pos x="36" y="0"/>
                  </a:cxn>
                  <a:cxn ang="0">
                    <a:pos x="28" y="0"/>
                  </a:cxn>
                  <a:cxn ang="0">
                    <a:pos x="14" y="0"/>
                  </a:cxn>
                  <a:cxn ang="0">
                    <a:pos x="2" y="2"/>
                  </a:cxn>
                  <a:cxn ang="0">
                    <a:pos x="0" y="4"/>
                  </a:cxn>
                  <a:cxn ang="0">
                    <a:pos x="6" y="8"/>
                  </a:cxn>
                  <a:cxn ang="0">
                    <a:pos x="6" y="12"/>
                  </a:cxn>
                  <a:cxn ang="0">
                    <a:pos x="6" y="12"/>
                  </a:cxn>
                  <a:cxn ang="0">
                    <a:pos x="12" y="14"/>
                  </a:cxn>
                  <a:cxn ang="0">
                    <a:pos x="24" y="12"/>
                  </a:cxn>
                  <a:cxn ang="0">
                    <a:pos x="28" y="14"/>
                  </a:cxn>
                  <a:cxn ang="0">
                    <a:pos x="28" y="18"/>
                  </a:cxn>
                  <a:cxn ang="0">
                    <a:pos x="24" y="20"/>
                  </a:cxn>
                  <a:cxn ang="0">
                    <a:pos x="20" y="26"/>
                  </a:cxn>
                  <a:cxn ang="0">
                    <a:pos x="34" y="30"/>
                  </a:cxn>
                </a:cxnLst>
                <a:rect l="0" t="0" r="r" b="b"/>
                <a:pathLst>
                  <a:path w="198" h="30">
                    <a:moveTo>
                      <a:pt x="34" y="30"/>
                    </a:moveTo>
                    <a:lnTo>
                      <a:pt x="34" y="30"/>
                    </a:lnTo>
                    <a:lnTo>
                      <a:pt x="42" y="28"/>
                    </a:lnTo>
                    <a:lnTo>
                      <a:pt x="48" y="26"/>
                    </a:lnTo>
                    <a:lnTo>
                      <a:pt x="52" y="26"/>
                    </a:lnTo>
                    <a:lnTo>
                      <a:pt x="54" y="26"/>
                    </a:lnTo>
                    <a:lnTo>
                      <a:pt x="54" y="26"/>
                    </a:lnTo>
                    <a:lnTo>
                      <a:pt x="58" y="30"/>
                    </a:lnTo>
                    <a:lnTo>
                      <a:pt x="66" y="30"/>
                    </a:lnTo>
                    <a:lnTo>
                      <a:pt x="66" y="30"/>
                    </a:lnTo>
                    <a:lnTo>
                      <a:pt x="74" y="30"/>
                    </a:lnTo>
                    <a:lnTo>
                      <a:pt x="78" y="28"/>
                    </a:lnTo>
                    <a:lnTo>
                      <a:pt x="84" y="26"/>
                    </a:lnTo>
                    <a:lnTo>
                      <a:pt x="88" y="24"/>
                    </a:lnTo>
                    <a:lnTo>
                      <a:pt x="88" y="24"/>
                    </a:lnTo>
                    <a:lnTo>
                      <a:pt x="90" y="24"/>
                    </a:lnTo>
                    <a:lnTo>
                      <a:pt x="90" y="24"/>
                    </a:lnTo>
                    <a:lnTo>
                      <a:pt x="88" y="26"/>
                    </a:lnTo>
                    <a:lnTo>
                      <a:pt x="86" y="28"/>
                    </a:lnTo>
                    <a:lnTo>
                      <a:pt x="90" y="30"/>
                    </a:lnTo>
                    <a:lnTo>
                      <a:pt x="90" y="30"/>
                    </a:lnTo>
                    <a:lnTo>
                      <a:pt x="100" y="30"/>
                    </a:lnTo>
                    <a:lnTo>
                      <a:pt x="106" y="28"/>
                    </a:lnTo>
                    <a:lnTo>
                      <a:pt x="108" y="26"/>
                    </a:lnTo>
                    <a:lnTo>
                      <a:pt x="112" y="26"/>
                    </a:lnTo>
                    <a:lnTo>
                      <a:pt x="112" y="26"/>
                    </a:lnTo>
                    <a:lnTo>
                      <a:pt x="126" y="28"/>
                    </a:lnTo>
                    <a:lnTo>
                      <a:pt x="138" y="26"/>
                    </a:lnTo>
                    <a:lnTo>
                      <a:pt x="138" y="26"/>
                    </a:lnTo>
                    <a:lnTo>
                      <a:pt x="144" y="26"/>
                    </a:lnTo>
                    <a:lnTo>
                      <a:pt x="148" y="26"/>
                    </a:lnTo>
                    <a:lnTo>
                      <a:pt x="152" y="28"/>
                    </a:lnTo>
                    <a:lnTo>
                      <a:pt x="156" y="28"/>
                    </a:lnTo>
                    <a:lnTo>
                      <a:pt x="156" y="28"/>
                    </a:lnTo>
                    <a:lnTo>
                      <a:pt x="158" y="26"/>
                    </a:lnTo>
                    <a:lnTo>
                      <a:pt x="158" y="26"/>
                    </a:lnTo>
                    <a:lnTo>
                      <a:pt x="158" y="22"/>
                    </a:lnTo>
                    <a:lnTo>
                      <a:pt x="156" y="20"/>
                    </a:lnTo>
                    <a:lnTo>
                      <a:pt x="160" y="22"/>
                    </a:lnTo>
                    <a:lnTo>
                      <a:pt x="160" y="22"/>
                    </a:lnTo>
                    <a:lnTo>
                      <a:pt x="170" y="26"/>
                    </a:lnTo>
                    <a:lnTo>
                      <a:pt x="178" y="26"/>
                    </a:lnTo>
                    <a:lnTo>
                      <a:pt x="178" y="26"/>
                    </a:lnTo>
                    <a:lnTo>
                      <a:pt x="194" y="24"/>
                    </a:lnTo>
                    <a:lnTo>
                      <a:pt x="198" y="24"/>
                    </a:lnTo>
                    <a:lnTo>
                      <a:pt x="194" y="22"/>
                    </a:lnTo>
                    <a:lnTo>
                      <a:pt x="194" y="22"/>
                    </a:lnTo>
                    <a:lnTo>
                      <a:pt x="188" y="18"/>
                    </a:lnTo>
                    <a:lnTo>
                      <a:pt x="184" y="14"/>
                    </a:lnTo>
                    <a:lnTo>
                      <a:pt x="180" y="12"/>
                    </a:lnTo>
                    <a:lnTo>
                      <a:pt x="174" y="10"/>
                    </a:lnTo>
                    <a:lnTo>
                      <a:pt x="174" y="10"/>
                    </a:lnTo>
                    <a:lnTo>
                      <a:pt x="168" y="10"/>
                    </a:lnTo>
                    <a:lnTo>
                      <a:pt x="164" y="12"/>
                    </a:lnTo>
                    <a:lnTo>
                      <a:pt x="164" y="12"/>
                    </a:lnTo>
                    <a:lnTo>
                      <a:pt x="160" y="12"/>
                    </a:lnTo>
                    <a:lnTo>
                      <a:pt x="160" y="12"/>
                    </a:lnTo>
                    <a:lnTo>
                      <a:pt x="156" y="12"/>
                    </a:lnTo>
                    <a:lnTo>
                      <a:pt x="150" y="14"/>
                    </a:lnTo>
                    <a:lnTo>
                      <a:pt x="142" y="14"/>
                    </a:lnTo>
                    <a:lnTo>
                      <a:pt x="136" y="14"/>
                    </a:lnTo>
                    <a:lnTo>
                      <a:pt x="136" y="14"/>
                    </a:lnTo>
                    <a:lnTo>
                      <a:pt x="130" y="14"/>
                    </a:lnTo>
                    <a:lnTo>
                      <a:pt x="124" y="14"/>
                    </a:lnTo>
                    <a:lnTo>
                      <a:pt x="118" y="14"/>
                    </a:lnTo>
                    <a:lnTo>
                      <a:pt x="112" y="14"/>
                    </a:lnTo>
                    <a:lnTo>
                      <a:pt x="112" y="14"/>
                    </a:lnTo>
                    <a:lnTo>
                      <a:pt x="104" y="12"/>
                    </a:lnTo>
                    <a:lnTo>
                      <a:pt x="96" y="14"/>
                    </a:lnTo>
                    <a:lnTo>
                      <a:pt x="88" y="14"/>
                    </a:lnTo>
                    <a:lnTo>
                      <a:pt x="82" y="14"/>
                    </a:lnTo>
                    <a:lnTo>
                      <a:pt x="82" y="14"/>
                    </a:lnTo>
                    <a:lnTo>
                      <a:pt x="78" y="14"/>
                    </a:lnTo>
                    <a:lnTo>
                      <a:pt x="72" y="16"/>
                    </a:lnTo>
                    <a:lnTo>
                      <a:pt x="66" y="16"/>
                    </a:lnTo>
                    <a:lnTo>
                      <a:pt x="62" y="16"/>
                    </a:lnTo>
                    <a:lnTo>
                      <a:pt x="62" y="16"/>
                    </a:lnTo>
                    <a:lnTo>
                      <a:pt x="60" y="14"/>
                    </a:lnTo>
                    <a:lnTo>
                      <a:pt x="56" y="14"/>
                    </a:lnTo>
                    <a:lnTo>
                      <a:pt x="52" y="16"/>
                    </a:lnTo>
                    <a:lnTo>
                      <a:pt x="50" y="14"/>
                    </a:lnTo>
                    <a:lnTo>
                      <a:pt x="50" y="14"/>
                    </a:lnTo>
                    <a:lnTo>
                      <a:pt x="46" y="12"/>
                    </a:lnTo>
                    <a:lnTo>
                      <a:pt x="42" y="12"/>
                    </a:lnTo>
                    <a:lnTo>
                      <a:pt x="38" y="12"/>
                    </a:lnTo>
                    <a:lnTo>
                      <a:pt x="40" y="10"/>
                    </a:lnTo>
                    <a:lnTo>
                      <a:pt x="40" y="10"/>
                    </a:lnTo>
                    <a:lnTo>
                      <a:pt x="46" y="10"/>
                    </a:lnTo>
                    <a:lnTo>
                      <a:pt x="50" y="6"/>
                    </a:lnTo>
                    <a:lnTo>
                      <a:pt x="52" y="4"/>
                    </a:lnTo>
                    <a:lnTo>
                      <a:pt x="46" y="2"/>
                    </a:lnTo>
                    <a:lnTo>
                      <a:pt x="46" y="2"/>
                    </a:lnTo>
                    <a:lnTo>
                      <a:pt x="40" y="2"/>
                    </a:lnTo>
                    <a:lnTo>
                      <a:pt x="36" y="0"/>
                    </a:lnTo>
                    <a:lnTo>
                      <a:pt x="34" y="0"/>
                    </a:lnTo>
                    <a:lnTo>
                      <a:pt x="28" y="0"/>
                    </a:lnTo>
                    <a:lnTo>
                      <a:pt x="28" y="0"/>
                    </a:lnTo>
                    <a:lnTo>
                      <a:pt x="14" y="0"/>
                    </a:lnTo>
                    <a:lnTo>
                      <a:pt x="2" y="2"/>
                    </a:lnTo>
                    <a:lnTo>
                      <a:pt x="2" y="2"/>
                    </a:lnTo>
                    <a:lnTo>
                      <a:pt x="0" y="2"/>
                    </a:lnTo>
                    <a:lnTo>
                      <a:pt x="0" y="4"/>
                    </a:lnTo>
                    <a:lnTo>
                      <a:pt x="4" y="6"/>
                    </a:lnTo>
                    <a:lnTo>
                      <a:pt x="6" y="8"/>
                    </a:lnTo>
                    <a:lnTo>
                      <a:pt x="8" y="10"/>
                    </a:lnTo>
                    <a:lnTo>
                      <a:pt x="6" y="12"/>
                    </a:lnTo>
                    <a:lnTo>
                      <a:pt x="6" y="12"/>
                    </a:lnTo>
                    <a:lnTo>
                      <a:pt x="6" y="12"/>
                    </a:lnTo>
                    <a:lnTo>
                      <a:pt x="8" y="14"/>
                    </a:lnTo>
                    <a:lnTo>
                      <a:pt x="12" y="14"/>
                    </a:lnTo>
                    <a:lnTo>
                      <a:pt x="18" y="14"/>
                    </a:lnTo>
                    <a:lnTo>
                      <a:pt x="24" y="12"/>
                    </a:lnTo>
                    <a:lnTo>
                      <a:pt x="24" y="12"/>
                    </a:lnTo>
                    <a:lnTo>
                      <a:pt x="28" y="14"/>
                    </a:lnTo>
                    <a:lnTo>
                      <a:pt x="28" y="16"/>
                    </a:lnTo>
                    <a:lnTo>
                      <a:pt x="28" y="18"/>
                    </a:lnTo>
                    <a:lnTo>
                      <a:pt x="24" y="20"/>
                    </a:lnTo>
                    <a:lnTo>
                      <a:pt x="24" y="20"/>
                    </a:lnTo>
                    <a:lnTo>
                      <a:pt x="20" y="22"/>
                    </a:lnTo>
                    <a:lnTo>
                      <a:pt x="20" y="26"/>
                    </a:lnTo>
                    <a:lnTo>
                      <a:pt x="24" y="30"/>
                    </a:lnTo>
                    <a:lnTo>
                      <a:pt x="34" y="30"/>
                    </a:lnTo>
                    <a:lnTo>
                      <a:pt x="34" y="3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58" name="Freeform 115">
                <a:extLst>
                  <a:ext uri="{FF2B5EF4-FFF2-40B4-BE49-F238E27FC236}">
                    <a16:creationId xmlns:a16="http://schemas.microsoft.com/office/drawing/2014/main" id="{1D11E04B-C5FB-4F0E-BAF7-6DA9F089C374}"/>
                  </a:ext>
                </a:extLst>
              </p:cNvPr>
              <p:cNvSpPr>
                <a:spLocks/>
              </p:cNvSpPr>
              <p:nvPr/>
            </p:nvSpPr>
            <p:spPr bwMode="auto">
              <a:xfrm>
                <a:off x="1428692" y="320954"/>
                <a:ext cx="201439" cy="58293"/>
              </a:xfrm>
              <a:custGeom>
                <a:avLst/>
                <a:gdLst/>
                <a:ahLst/>
                <a:cxnLst>
                  <a:cxn ang="0">
                    <a:pos x="48" y="28"/>
                  </a:cxn>
                  <a:cxn ang="0">
                    <a:pos x="48" y="28"/>
                  </a:cxn>
                  <a:cxn ang="0">
                    <a:pos x="54" y="24"/>
                  </a:cxn>
                  <a:cxn ang="0">
                    <a:pos x="58" y="24"/>
                  </a:cxn>
                  <a:cxn ang="0">
                    <a:pos x="62" y="22"/>
                  </a:cxn>
                  <a:cxn ang="0">
                    <a:pos x="70" y="20"/>
                  </a:cxn>
                  <a:cxn ang="0">
                    <a:pos x="70" y="20"/>
                  </a:cxn>
                  <a:cxn ang="0">
                    <a:pos x="78" y="18"/>
                  </a:cxn>
                  <a:cxn ang="0">
                    <a:pos x="84" y="18"/>
                  </a:cxn>
                  <a:cxn ang="0">
                    <a:pos x="92" y="18"/>
                  </a:cxn>
                  <a:cxn ang="0">
                    <a:pos x="104" y="14"/>
                  </a:cxn>
                  <a:cxn ang="0">
                    <a:pos x="104" y="14"/>
                  </a:cxn>
                  <a:cxn ang="0">
                    <a:pos x="114" y="12"/>
                  </a:cxn>
                  <a:cxn ang="0">
                    <a:pos x="120" y="12"/>
                  </a:cxn>
                  <a:cxn ang="0">
                    <a:pos x="132" y="10"/>
                  </a:cxn>
                  <a:cxn ang="0">
                    <a:pos x="132" y="10"/>
                  </a:cxn>
                  <a:cxn ang="0">
                    <a:pos x="138" y="8"/>
                  </a:cxn>
                  <a:cxn ang="0">
                    <a:pos x="140" y="6"/>
                  </a:cxn>
                  <a:cxn ang="0">
                    <a:pos x="138" y="2"/>
                  </a:cxn>
                  <a:cxn ang="0">
                    <a:pos x="134" y="0"/>
                  </a:cxn>
                  <a:cxn ang="0">
                    <a:pos x="134" y="0"/>
                  </a:cxn>
                  <a:cxn ang="0">
                    <a:pos x="124" y="2"/>
                  </a:cxn>
                  <a:cxn ang="0">
                    <a:pos x="114" y="4"/>
                  </a:cxn>
                  <a:cxn ang="0">
                    <a:pos x="114" y="4"/>
                  </a:cxn>
                  <a:cxn ang="0">
                    <a:pos x="98" y="0"/>
                  </a:cxn>
                  <a:cxn ang="0">
                    <a:pos x="86" y="0"/>
                  </a:cxn>
                  <a:cxn ang="0">
                    <a:pos x="76" y="0"/>
                  </a:cxn>
                  <a:cxn ang="0">
                    <a:pos x="76" y="0"/>
                  </a:cxn>
                  <a:cxn ang="0">
                    <a:pos x="48" y="2"/>
                  </a:cxn>
                  <a:cxn ang="0">
                    <a:pos x="48" y="2"/>
                  </a:cxn>
                  <a:cxn ang="0">
                    <a:pos x="44" y="2"/>
                  </a:cxn>
                  <a:cxn ang="0">
                    <a:pos x="46" y="4"/>
                  </a:cxn>
                  <a:cxn ang="0">
                    <a:pos x="44" y="6"/>
                  </a:cxn>
                  <a:cxn ang="0">
                    <a:pos x="38" y="10"/>
                  </a:cxn>
                  <a:cxn ang="0">
                    <a:pos x="38" y="10"/>
                  </a:cxn>
                  <a:cxn ang="0">
                    <a:pos x="30" y="14"/>
                  </a:cxn>
                  <a:cxn ang="0">
                    <a:pos x="28" y="16"/>
                  </a:cxn>
                  <a:cxn ang="0">
                    <a:pos x="30" y="16"/>
                  </a:cxn>
                  <a:cxn ang="0">
                    <a:pos x="30" y="16"/>
                  </a:cxn>
                  <a:cxn ang="0">
                    <a:pos x="30" y="18"/>
                  </a:cxn>
                  <a:cxn ang="0">
                    <a:pos x="28" y="18"/>
                  </a:cxn>
                  <a:cxn ang="0">
                    <a:pos x="18" y="22"/>
                  </a:cxn>
                  <a:cxn ang="0">
                    <a:pos x="18" y="22"/>
                  </a:cxn>
                  <a:cxn ang="0">
                    <a:pos x="10" y="26"/>
                  </a:cxn>
                  <a:cxn ang="0">
                    <a:pos x="4" y="26"/>
                  </a:cxn>
                  <a:cxn ang="0">
                    <a:pos x="0" y="26"/>
                  </a:cxn>
                  <a:cxn ang="0">
                    <a:pos x="2" y="30"/>
                  </a:cxn>
                  <a:cxn ang="0">
                    <a:pos x="2" y="30"/>
                  </a:cxn>
                  <a:cxn ang="0">
                    <a:pos x="4" y="34"/>
                  </a:cxn>
                  <a:cxn ang="0">
                    <a:pos x="4" y="38"/>
                  </a:cxn>
                  <a:cxn ang="0">
                    <a:pos x="4" y="40"/>
                  </a:cxn>
                  <a:cxn ang="0">
                    <a:pos x="8" y="40"/>
                  </a:cxn>
                  <a:cxn ang="0">
                    <a:pos x="8" y="40"/>
                  </a:cxn>
                  <a:cxn ang="0">
                    <a:pos x="16" y="40"/>
                  </a:cxn>
                  <a:cxn ang="0">
                    <a:pos x="26" y="38"/>
                  </a:cxn>
                  <a:cxn ang="0">
                    <a:pos x="26" y="38"/>
                  </a:cxn>
                  <a:cxn ang="0">
                    <a:pos x="34" y="40"/>
                  </a:cxn>
                  <a:cxn ang="0">
                    <a:pos x="38" y="38"/>
                  </a:cxn>
                  <a:cxn ang="0">
                    <a:pos x="40" y="36"/>
                  </a:cxn>
                  <a:cxn ang="0">
                    <a:pos x="40" y="36"/>
                  </a:cxn>
                  <a:cxn ang="0">
                    <a:pos x="42" y="32"/>
                  </a:cxn>
                  <a:cxn ang="0">
                    <a:pos x="48" y="28"/>
                  </a:cxn>
                  <a:cxn ang="0">
                    <a:pos x="48" y="28"/>
                  </a:cxn>
                </a:cxnLst>
                <a:rect l="0" t="0" r="r" b="b"/>
                <a:pathLst>
                  <a:path w="140" h="40">
                    <a:moveTo>
                      <a:pt x="48" y="28"/>
                    </a:moveTo>
                    <a:lnTo>
                      <a:pt x="48" y="28"/>
                    </a:lnTo>
                    <a:lnTo>
                      <a:pt x="54" y="24"/>
                    </a:lnTo>
                    <a:lnTo>
                      <a:pt x="58" y="24"/>
                    </a:lnTo>
                    <a:lnTo>
                      <a:pt x="62" y="22"/>
                    </a:lnTo>
                    <a:lnTo>
                      <a:pt x="70" y="20"/>
                    </a:lnTo>
                    <a:lnTo>
                      <a:pt x="70" y="20"/>
                    </a:lnTo>
                    <a:lnTo>
                      <a:pt x="78" y="18"/>
                    </a:lnTo>
                    <a:lnTo>
                      <a:pt x="84" y="18"/>
                    </a:lnTo>
                    <a:lnTo>
                      <a:pt x="92" y="18"/>
                    </a:lnTo>
                    <a:lnTo>
                      <a:pt x="104" y="14"/>
                    </a:lnTo>
                    <a:lnTo>
                      <a:pt x="104" y="14"/>
                    </a:lnTo>
                    <a:lnTo>
                      <a:pt x="114" y="12"/>
                    </a:lnTo>
                    <a:lnTo>
                      <a:pt x="120" y="12"/>
                    </a:lnTo>
                    <a:lnTo>
                      <a:pt x="132" y="10"/>
                    </a:lnTo>
                    <a:lnTo>
                      <a:pt x="132" y="10"/>
                    </a:lnTo>
                    <a:lnTo>
                      <a:pt x="138" y="8"/>
                    </a:lnTo>
                    <a:lnTo>
                      <a:pt x="140" y="6"/>
                    </a:lnTo>
                    <a:lnTo>
                      <a:pt x="138" y="2"/>
                    </a:lnTo>
                    <a:lnTo>
                      <a:pt x="134" y="0"/>
                    </a:lnTo>
                    <a:lnTo>
                      <a:pt x="134" y="0"/>
                    </a:lnTo>
                    <a:lnTo>
                      <a:pt x="124" y="2"/>
                    </a:lnTo>
                    <a:lnTo>
                      <a:pt x="114" y="4"/>
                    </a:lnTo>
                    <a:lnTo>
                      <a:pt x="114" y="4"/>
                    </a:lnTo>
                    <a:lnTo>
                      <a:pt x="98" y="0"/>
                    </a:lnTo>
                    <a:lnTo>
                      <a:pt x="86" y="0"/>
                    </a:lnTo>
                    <a:lnTo>
                      <a:pt x="76" y="0"/>
                    </a:lnTo>
                    <a:lnTo>
                      <a:pt x="76" y="0"/>
                    </a:lnTo>
                    <a:lnTo>
                      <a:pt x="48" y="2"/>
                    </a:lnTo>
                    <a:lnTo>
                      <a:pt x="48" y="2"/>
                    </a:lnTo>
                    <a:lnTo>
                      <a:pt x="44" y="2"/>
                    </a:lnTo>
                    <a:lnTo>
                      <a:pt x="46" y="4"/>
                    </a:lnTo>
                    <a:lnTo>
                      <a:pt x="44" y="6"/>
                    </a:lnTo>
                    <a:lnTo>
                      <a:pt x="38" y="10"/>
                    </a:lnTo>
                    <a:lnTo>
                      <a:pt x="38" y="10"/>
                    </a:lnTo>
                    <a:lnTo>
                      <a:pt x="30" y="14"/>
                    </a:lnTo>
                    <a:lnTo>
                      <a:pt x="28" y="16"/>
                    </a:lnTo>
                    <a:lnTo>
                      <a:pt x="30" y="16"/>
                    </a:lnTo>
                    <a:lnTo>
                      <a:pt x="30" y="16"/>
                    </a:lnTo>
                    <a:lnTo>
                      <a:pt x="30" y="18"/>
                    </a:lnTo>
                    <a:lnTo>
                      <a:pt x="28" y="18"/>
                    </a:lnTo>
                    <a:lnTo>
                      <a:pt x="18" y="22"/>
                    </a:lnTo>
                    <a:lnTo>
                      <a:pt x="18" y="22"/>
                    </a:lnTo>
                    <a:lnTo>
                      <a:pt x="10" y="26"/>
                    </a:lnTo>
                    <a:lnTo>
                      <a:pt x="4" y="26"/>
                    </a:lnTo>
                    <a:lnTo>
                      <a:pt x="0" y="26"/>
                    </a:lnTo>
                    <a:lnTo>
                      <a:pt x="2" y="30"/>
                    </a:lnTo>
                    <a:lnTo>
                      <a:pt x="2" y="30"/>
                    </a:lnTo>
                    <a:lnTo>
                      <a:pt x="4" y="34"/>
                    </a:lnTo>
                    <a:lnTo>
                      <a:pt x="4" y="38"/>
                    </a:lnTo>
                    <a:lnTo>
                      <a:pt x="4" y="40"/>
                    </a:lnTo>
                    <a:lnTo>
                      <a:pt x="8" y="40"/>
                    </a:lnTo>
                    <a:lnTo>
                      <a:pt x="8" y="40"/>
                    </a:lnTo>
                    <a:lnTo>
                      <a:pt x="16" y="40"/>
                    </a:lnTo>
                    <a:lnTo>
                      <a:pt x="26" y="38"/>
                    </a:lnTo>
                    <a:lnTo>
                      <a:pt x="26" y="38"/>
                    </a:lnTo>
                    <a:lnTo>
                      <a:pt x="34" y="40"/>
                    </a:lnTo>
                    <a:lnTo>
                      <a:pt x="38" y="38"/>
                    </a:lnTo>
                    <a:lnTo>
                      <a:pt x="40" y="36"/>
                    </a:lnTo>
                    <a:lnTo>
                      <a:pt x="40" y="36"/>
                    </a:lnTo>
                    <a:lnTo>
                      <a:pt x="42" y="32"/>
                    </a:lnTo>
                    <a:lnTo>
                      <a:pt x="48" y="28"/>
                    </a:lnTo>
                    <a:lnTo>
                      <a:pt x="48" y="2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59" name="Freeform 116">
                <a:extLst>
                  <a:ext uri="{FF2B5EF4-FFF2-40B4-BE49-F238E27FC236}">
                    <a16:creationId xmlns:a16="http://schemas.microsoft.com/office/drawing/2014/main" id="{12847FDD-FD03-4A07-8C45-5DBAD738A64D}"/>
                  </a:ext>
                </a:extLst>
              </p:cNvPr>
              <p:cNvSpPr>
                <a:spLocks/>
              </p:cNvSpPr>
              <p:nvPr/>
            </p:nvSpPr>
            <p:spPr bwMode="auto">
              <a:xfrm>
                <a:off x="1621497" y="268491"/>
                <a:ext cx="115109" cy="29147"/>
              </a:xfrm>
              <a:custGeom>
                <a:avLst/>
                <a:gdLst/>
                <a:ahLst/>
                <a:cxnLst>
                  <a:cxn ang="0">
                    <a:pos x="4" y="12"/>
                  </a:cxn>
                  <a:cxn ang="0">
                    <a:pos x="4" y="12"/>
                  </a:cxn>
                  <a:cxn ang="0">
                    <a:pos x="12" y="10"/>
                  </a:cxn>
                  <a:cxn ang="0">
                    <a:pos x="18" y="8"/>
                  </a:cxn>
                  <a:cxn ang="0">
                    <a:pos x="22" y="8"/>
                  </a:cxn>
                  <a:cxn ang="0">
                    <a:pos x="30" y="6"/>
                  </a:cxn>
                  <a:cxn ang="0">
                    <a:pos x="30" y="6"/>
                  </a:cxn>
                  <a:cxn ang="0">
                    <a:pos x="54" y="0"/>
                  </a:cxn>
                  <a:cxn ang="0">
                    <a:pos x="66" y="0"/>
                  </a:cxn>
                  <a:cxn ang="0">
                    <a:pos x="70" y="0"/>
                  </a:cxn>
                  <a:cxn ang="0">
                    <a:pos x="72" y="2"/>
                  </a:cxn>
                  <a:cxn ang="0">
                    <a:pos x="72" y="2"/>
                  </a:cxn>
                  <a:cxn ang="0">
                    <a:pos x="72" y="4"/>
                  </a:cxn>
                  <a:cxn ang="0">
                    <a:pos x="74" y="2"/>
                  </a:cxn>
                  <a:cxn ang="0">
                    <a:pos x="74" y="0"/>
                  </a:cxn>
                  <a:cxn ang="0">
                    <a:pos x="78" y="2"/>
                  </a:cxn>
                  <a:cxn ang="0">
                    <a:pos x="78" y="2"/>
                  </a:cxn>
                  <a:cxn ang="0">
                    <a:pos x="80" y="4"/>
                  </a:cxn>
                  <a:cxn ang="0">
                    <a:pos x="78" y="6"/>
                  </a:cxn>
                  <a:cxn ang="0">
                    <a:pos x="66" y="10"/>
                  </a:cxn>
                  <a:cxn ang="0">
                    <a:pos x="66" y="10"/>
                  </a:cxn>
                  <a:cxn ang="0">
                    <a:pos x="60" y="12"/>
                  </a:cxn>
                  <a:cxn ang="0">
                    <a:pos x="54" y="14"/>
                  </a:cxn>
                  <a:cxn ang="0">
                    <a:pos x="50" y="12"/>
                  </a:cxn>
                  <a:cxn ang="0">
                    <a:pos x="52" y="10"/>
                  </a:cxn>
                  <a:cxn ang="0">
                    <a:pos x="52" y="10"/>
                  </a:cxn>
                  <a:cxn ang="0">
                    <a:pos x="56" y="8"/>
                  </a:cxn>
                  <a:cxn ang="0">
                    <a:pos x="56" y="8"/>
                  </a:cxn>
                  <a:cxn ang="0">
                    <a:pos x="46" y="10"/>
                  </a:cxn>
                  <a:cxn ang="0">
                    <a:pos x="46" y="10"/>
                  </a:cxn>
                  <a:cxn ang="0">
                    <a:pos x="42" y="12"/>
                  </a:cxn>
                  <a:cxn ang="0">
                    <a:pos x="40" y="14"/>
                  </a:cxn>
                  <a:cxn ang="0">
                    <a:pos x="40" y="14"/>
                  </a:cxn>
                  <a:cxn ang="0">
                    <a:pos x="36" y="16"/>
                  </a:cxn>
                  <a:cxn ang="0">
                    <a:pos x="36" y="16"/>
                  </a:cxn>
                  <a:cxn ang="0">
                    <a:pos x="22" y="20"/>
                  </a:cxn>
                  <a:cxn ang="0">
                    <a:pos x="18" y="20"/>
                  </a:cxn>
                  <a:cxn ang="0">
                    <a:pos x="18" y="20"/>
                  </a:cxn>
                  <a:cxn ang="0">
                    <a:pos x="16" y="18"/>
                  </a:cxn>
                  <a:cxn ang="0">
                    <a:pos x="16" y="18"/>
                  </a:cxn>
                  <a:cxn ang="0">
                    <a:pos x="12" y="16"/>
                  </a:cxn>
                  <a:cxn ang="0">
                    <a:pos x="4" y="16"/>
                  </a:cxn>
                  <a:cxn ang="0">
                    <a:pos x="0" y="14"/>
                  </a:cxn>
                  <a:cxn ang="0">
                    <a:pos x="0" y="14"/>
                  </a:cxn>
                  <a:cxn ang="0">
                    <a:pos x="4" y="12"/>
                  </a:cxn>
                  <a:cxn ang="0">
                    <a:pos x="4" y="12"/>
                  </a:cxn>
                </a:cxnLst>
                <a:rect l="0" t="0" r="r" b="b"/>
                <a:pathLst>
                  <a:path w="80" h="20">
                    <a:moveTo>
                      <a:pt x="4" y="12"/>
                    </a:moveTo>
                    <a:lnTo>
                      <a:pt x="4" y="12"/>
                    </a:lnTo>
                    <a:lnTo>
                      <a:pt x="12" y="10"/>
                    </a:lnTo>
                    <a:lnTo>
                      <a:pt x="18" y="8"/>
                    </a:lnTo>
                    <a:lnTo>
                      <a:pt x="22" y="8"/>
                    </a:lnTo>
                    <a:lnTo>
                      <a:pt x="30" y="6"/>
                    </a:lnTo>
                    <a:lnTo>
                      <a:pt x="30" y="6"/>
                    </a:lnTo>
                    <a:lnTo>
                      <a:pt x="54" y="0"/>
                    </a:lnTo>
                    <a:lnTo>
                      <a:pt x="66" y="0"/>
                    </a:lnTo>
                    <a:lnTo>
                      <a:pt x="70" y="0"/>
                    </a:lnTo>
                    <a:lnTo>
                      <a:pt x="72" y="2"/>
                    </a:lnTo>
                    <a:lnTo>
                      <a:pt x="72" y="2"/>
                    </a:lnTo>
                    <a:lnTo>
                      <a:pt x="72" y="4"/>
                    </a:lnTo>
                    <a:lnTo>
                      <a:pt x="74" y="2"/>
                    </a:lnTo>
                    <a:lnTo>
                      <a:pt x="74" y="0"/>
                    </a:lnTo>
                    <a:lnTo>
                      <a:pt x="78" y="2"/>
                    </a:lnTo>
                    <a:lnTo>
                      <a:pt x="78" y="2"/>
                    </a:lnTo>
                    <a:lnTo>
                      <a:pt x="80" y="4"/>
                    </a:lnTo>
                    <a:lnTo>
                      <a:pt x="78" y="6"/>
                    </a:lnTo>
                    <a:lnTo>
                      <a:pt x="66" y="10"/>
                    </a:lnTo>
                    <a:lnTo>
                      <a:pt x="66" y="10"/>
                    </a:lnTo>
                    <a:lnTo>
                      <a:pt x="60" y="12"/>
                    </a:lnTo>
                    <a:lnTo>
                      <a:pt x="54" y="14"/>
                    </a:lnTo>
                    <a:lnTo>
                      <a:pt x="50" y="12"/>
                    </a:lnTo>
                    <a:lnTo>
                      <a:pt x="52" y="10"/>
                    </a:lnTo>
                    <a:lnTo>
                      <a:pt x="52" y="10"/>
                    </a:lnTo>
                    <a:lnTo>
                      <a:pt x="56" y="8"/>
                    </a:lnTo>
                    <a:lnTo>
                      <a:pt x="56" y="8"/>
                    </a:lnTo>
                    <a:lnTo>
                      <a:pt x="46" y="10"/>
                    </a:lnTo>
                    <a:lnTo>
                      <a:pt x="46" y="10"/>
                    </a:lnTo>
                    <a:lnTo>
                      <a:pt x="42" y="12"/>
                    </a:lnTo>
                    <a:lnTo>
                      <a:pt x="40" y="14"/>
                    </a:lnTo>
                    <a:lnTo>
                      <a:pt x="40" y="14"/>
                    </a:lnTo>
                    <a:lnTo>
                      <a:pt x="36" y="16"/>
                    </a:lnTo>
                    <a:lnTo>
                      <a:pt x="36" y="16"/>
                    </a:lnTo>
                    <a:lnTo>
                      <a:pt x="22" y="20"/>
                    </a:lnTo>
                    <a:lnTo>
                      <a:pt x="18" y="20"/>
                    </a:lnTo>
                    <a:lnTo>
                      <a:pt x="18" y="20"/>
                    </a:lnTo>
                    <a:lnTo>
                      <a:pt x="16" y="18"/>
                    </a:lnTo>
                    <a:lnTo>
                      <a:pt x="16" y="18"/>
                    </a:lnTo>
                    <a:lnTo>
                      <a:pt x="12" y="16"/>
                    </a:lnTo>
                    <a:lnTo>
                      <a:pt x="4" y="16"/>
                    </a:lnTo>
                    <a:lnTo>
                      <a:pt x="0" y="14"/>
                    </a:lnTo>
                    <a:lnTo>
                      <a:pt x="0" y="14"/>
                    </a:lnTo>
                    <a:lnTo>
                      <a:pt x="4" y="12"/>
                    </a:lnTo>
                    <a:lnTo>
                      <a:pt x="4" y="1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60" name="Freeform 117">
                <a:extLst>
                  <a:ext uri="{FF2B5EF4-FFF2-40B4-BE49-F238E27FC236}">
                    <a16:creationId xmlns:a16="http://schemas.microsoft.com/office/drawing/2014/main" id="{FC27DABF-1159-4423-9026-51BF91638E3D}"/>
                  </a:ext>
                </a:extLst>
              </p:cNvPr>
              <p:cNvSpPr>
                <a:spLocks/>
              </p:cNvSpPr>
              <p:nvPr/>
            </p:nvSpPr>
            <p:spPr bwMode="auto">
              <a:xfrm>
                <a:off x="1696317" y="280149"/>
                <a:ext cx="198562" cy="46633"/>
              </a:xfrm>
              <a:custGeom>
                <a:avLst/>
                <a:gdLst/>
                <a:ahLst/>
                <a:cxnLst>
                  <a:cxn ang="0">
                    <a:pos x="18" y="6"/>
                  </a:cxn>
                  <a:cxn ang="0">
                    <a:pos x="30" y="2"/>
                  </a:cxn>
                  <a:cxn ang="0">
                    <a:pos x="30" y="4"/>
                  </a:cxn>
                  <a:cxn ang="0">
                    <a:pos x="36" y="4"/>
                  </a:cxn>
                  <a:cxn ang="0">
                    <a:pos x="44" y="6"/>
                  </a:cxn>
                  <a:cxn ang="0">
                    <a:pos x="48" y="12"/>
                  </a:cxn>
                  <a:cxn ang="0">
                    <a:pos x="58" y="18"/>
                  </a:cxn>
                  <a:cxn ang="0">
                    <a:pos x="64" y="18"/>
                  </a:cxn>
                  <a:cxn ang="0">
                    <a:pos x="76" y="18"/>
                  </a:cxn>
                  <a:cxn ang="0">
                    <a:pos x="78" y="16"/>
                  </a:cxn>
                  <a:cxn ang="0">
                    <a:pos x="80" y="14"/>
                  </a:cxn>
                  <a:cxn ang="0">
                    <a:pos x="84" y="12"/>
                  </a:cxn>
                  <a:cxn ang="0">
                    <a:pos x="84" y="6"/>
                  </a:cxn>
                  <a:cxn ang="0">
                    <a:pos x="90" y="6"/>
                  </a:cxn>
                  <a:cxn ang="0">
                    <a:pos x="122" y="0"/>
                  </a:cxn>
                  <a:cxn ang="0">
                    <a:pos x="120" y="4"/>
                  </a:cxn>
                  <a:cxn ang="0">
                    <a:pos x="116" y="8"/>
                  </a:cxn>
                  <a:cxn ang="0">
                    <a:pos x="118" y="12"/>
                  </a:cxn>
                  <a:cxn ang="0">
                    <a:pos x="116" y="14"/>
                  </a:cxn>
                  <a:cxn ang="0">
                    <a:pos x="118" y="12"/>
                  </a:cxn>
                  <a:cxn ang="0">
                    <a:pos x="128" y="12"/>
                  </a:cxn>
                  <a:cxn ang="0">
                    <a:pos x="138" y="16"/>
                  </a:cxn>
                  <a:cxn ang="0">
                    <a:pos x="136" y="18"/>
                  </a:cxn>
                  <a:cxn ang="0">
                    <a:pos x="126" y="20"/>
                  </a:cxn>
                  <a:cxn ang="0">
                    <a:pos x="110" y="28"/>
                  </a:cxn>
                  <a:cxn ang="0">
                    <a:pos x="104" y="28"/>
                  </a:cxn>
                  <a:cxn ang="0">
                    <a:pos x="88" y="28"/>
                  </a:cxn>
                  <a:cxn ang="0">
                    <a:pos x="78" y="26"/>
                  </a:cxn>
                  <a:cxn ang="0">
                    <a:pos x="58" y="30"/>
                  </a:cxn>
                  <a:cxn ang="0">
                    <a:pos x="32" y="32"/>
                  </a:cxn>
                  <a:cxn ang="0">
                    <a:pos x="22" y="30"/>
                  </a:cxn>
                  <a:cxn ang="0">
                    <a:pos x="16" y="26"/>
                  </a:cxn>
                  <a:cxn ang="0">
                    <a:pos x="20" y="26"/>
                  </a:cxn>
                  <a:cxn ang="0">
                    <a:pos x="44" y="24"/>
                  </a:cxn>
                  <a:cxn ang="0">
                    <a:pos x="44" y="22"/>
                  </a:cxn>
                  <a:cxn ang="0">
                    <a:pos x="38" y="22"/>
                  </a:cxn>
                  <a:cxn ang="0">
                    <a:pos x="32" y="20"/>
                  </a:cxn>
                  <a:cxn ang="0">
                    <a:pos x="32" y="18"/>
                  </a:cxn>
                  <a:cxn ang="0">
                    <a:pos x="32" y="16"/>
                  </a:cxn>
                  <a:cxn ang="0">
                    <a:pos x="30" y="16"/>
                  </a:cxn>
                  <a:cxn ang="0">
                    <a:pos x="22" y="20"/>
                  </a:cxn>
                  <a:cxn ang="0">
                    <a:pos x="18" y="22"/>
                  </a:cxn>
                  <a:cxn ang="0">
                    <a:pos x="8" y="20"/>
                  </a:cxn>
                  <a:cxn ang="0">
                    <a:pos x="2" y="16"/>
                  </a:cxn>
                  <a:cxn ang="0">
                    <a:pos x="4" y="12"/>
                  </a:cxn>
                  <a:cxn ang="0">
                    <a:pos x="18" y="6"/>
                  </a:cxn>
                </a:cxnLst>
                <a:rect l="0" t="0" r="r" b="b"/>
                <a:pathLst>
                  <a:path w="138" h="32">
                    <a:moveTo>
                      <a:pt x="18" y="6"/>
                    </a:moveTo>
                    <a:lnTo>
                      <a:pt x="18" y="6"/>
                    </a:lnTo>
                    <a:lnTo>
                      <a:pt x="28" y="2"/>
                    </a:lnTo>
                    <a:lnTo>
                      <a:pt x="30" y="2"/>
                    </a:lnTo>
                    <a:lnTo>
                      <a:pt x="30" y="4"/>
                    </a:lnTo>
                    <a:lnTo>
                      <a:pt x="30" y="4"/>
                    </a:lnTo>
                    <a:lnTo>
                      <a:pt x="32" y="6"/>
                    </a:lnTo>
                    <a:lnTo>
                      <a:pt x="36" y="4"/>
                    </a:lnTo>
                    <a:lnTo>
                      <a:pt x="40" y="4"/>
                    </a:lnTo>
                    <a:lnTo>
                      <a:pt x="44" y="6"/>
                    </a:lnTo>
                    <a:lnTo>
                      <a:pt x="44" y="6"/>
                    </a:lnTo>
                    <a:lnTo>
                      <a:pt x="48" y="12"/>
                    </a:lnTo>
                    <a:lnTo>
                      <a:pt x="52" y="16"/>
                    </a:lnTo>
                    <a:lnTo>
                      <a:pt x="58" y="18"/>
                    </a:lnTo>
                    <a:lnTo>
                      <a:pt x="64" y="18"/>
                    </a:lnTo>
                    <a:lnTo>
                      <a:pt x="64" y="18"/>
                    </a:lnTo>
                    <a:lnTo>
                      <a:pt x="76" y="18"/>
                    </a:lnTo>
                    <a:lnTo>
                      <a:pt x="76" y="18"/>
                    </a:lnTo>
                    <a:lnTo>
                      <a:pt x="78" y="18"/>
                    </a:lnTo>
                    <a:lnTo>
                      <a:pt x="78" y="16"/>
                    </a:lnTo>
                    <a:lnTo>
                      <a:pt x="78" y="14"/>
                    </a:lnTo>
                    <a:lnTo>
                      <a:pt x="80" y="14"/>
                    </a:lnTo>
                    <a:lnTo>
                      <a:pt x="80" y="14"/>
                    </a:lnTo>
                    <a:lnTo>
                      <a:pt x="84" y="12"/>
                    </a:lnTo>
                    <a:lnTo>
                      <a:pt x="84" y="8"/>
                    </a:lnTo>
                    <a:lnTo>
                      <a:pt x="84" y="6"/>
                    </a:lnTo>
                    <a:lnTo>
                      <a:pt x="90" y="6"/>
                    </a:lnTo>
                    <a:lnTo>
                      <a:pt x="90" y="6"/>
                    </a:lnTo>
                    <a:lnTo>
                      <a:pt x="114" y="2"/>
                    </a:lnTo>
                    <a:lnTo>
                      <a:pt x="122" y="0"/>
                    </a:lnTo>
                    <a:lnTo>
                      <a:pt x="122" y="2"/>
                    </a:lnTo>
                    <a:lnTo>
                      <a:pt x="120" y="4"/>
                    </a:lnTo>
                    <a:lnTo>
                      <a:pt x="120" y="4"/>
                    </a:lnTo>
                    <a:lnTo>
                      <a:pt x="116" y="8"/>
                    </a:lnTo>
                    <a:lnTo>
                      <a:pt x="116" y="10"/>
                    </a:lnTo>
                    <a:lnTo>
                      <a:pt x="118" y="12"/>
                    </a:lnTo>
                    <a:lnTo>
                      <a:pt x="116" y="14"/>
                    </a:lnTo>
                    <a:lnTo>
                      <a:pt x="116" y="14"/>
                    </a:lnTo>
                    <a:lnTo>
                      <a:pt x="116" y="14"/>
                    </a:lnTo>
                    <a:lnTo>
                      <a:pt x="118" y="12"/>
                    </a:lnTo>
                    <a:lnTo>
                      <a:pt x="124" y="12"/>
                    </a:lnTo>
                    <a:lnTo>
                      <a:pt x="128" y="12"/>
                    </a:lnTo>
                    <a:lnTo>
                      <a:pt x="128" y="12"/>
                    </a:lnTo>
                    <a:lnTo>
                      <a:pt x="138" y="16"/>
                    </a:lnTo>
                    <a:lnTo>
                      <a:pt x="138" y="18"/>
                    </a:lnTo>
                    <a:lnTo>
                      <a:pt x="136" y="18"/>
                    </a:lnTo>
                    <a:lnTo>
                      <a:pt x="126" y="20"/>
                    </a:lnTo>
                    <a:lnTo>
                      <a:pt x="126" y="20"/>
                    </a:lnTo>
                    <a:lnTo>
                      <a:pt x="116" y="26"/>
                    </a:lnTo>
                    <a:lnTo>
                      <a:pt x="110" y="28"/>
                    </a:lnTo>
                    <a:lnTo>
                      <a:pt x="104" y="28"/>
                    </a:lnTo>
                    <a:lnTo>
                      <a:pt x="104" y="28"/>
                    </a:lnTo>
                    <a:lnTo>
                      <a:pt x="94" y="28"/>
                    </a:lnTo>
                    <a:lnTo>
                      <a:pt x="88" y="28"/>
                    </a:lnTo>
                    <a:lnTo>
                      <a:pt x="84" y="26"/>
                    </a:lnTo>
                    <a:lnTo>
                      <a:pt x="78" y="26"/>
                    </a:lnTo>
                    <a:lnTo>
                      <a:pt x="78" y="26"/>
                    </a:lnTo>
                    <a:lnTo>
                      <a:pt x="58" y="30"/>
                    </a:lnTo>
                    <a:lnTo>
                      <a:pt x="44" y="30"/>
                    </a:lnTo>
                    <a:lnTo>
                      <a:pt x="32" y="32"/>
                    </a:lnTo>
                    <a:lnTo>
                      <a:pt x="32" y="32"/>
                    </a:lnTo>
                    <a:lnTo>
                      <a:pt x="22" y="30"/>
                    </a:lnTo>
                    <a:lnTo>
                      <a:pt x="16" y="28"/>
                    </a:lnTo>
                    <a:lnTo>
                      <a:pt x="16" y="26"/>
                    </a:lnTo>
                    <a:lnTo>
                      <a:pt x="20" y="26"/>
                    </a:lnTo>
                    <a:lnTo>
                      <a:pt x="20" y="26"/>
                    </a:lnTo>
                    <a:lnTo>
                      <a:pt x="36" y="24"/>
                    </a:lnTo>
                    <a:lnTo>
                      <a:pt x="44" y="24"/>
                    </a:lnTo>
                    <a:lnTo>
                      <a:pt x="44" y="24"/>
                    </a:lnTo>
                    <a:lnTo>
                      <a:pt x="44" y="22"/>
                    </a:lnTo>
                    <a:lnTo>
                      <a:pt x="44" y="22"/>
                    </a:lnTo>
                    <a:lnTo>
                      <a:pt x="38" y="22"/>
                    </a:lnTo>
                    <a:lnTo>
                      <a:pt x="32" y="20"/>
                    </a:lnTo>
                    <a:lnTo>
                      <a:pt x="32" y="20"/>
                    </a:lnTo>
                    <a:lnTo>
                      <a:pt x="32" y="20"/>
                    </a:lnTo>
                    <a:lnTo>
                      <a:pt x="32" y="18"/>
                    </a:lnTo>
                    <a:lnTo>
                      <a:pt x="34" y="16"/>
                    </a:lnTo>
                    <a:lnTo>
                      <a:pt x="32" y="16"/>
                    </a:lnTo>
                    <a:lnTo>
                      <a:pt x="32" y="16"/>
                    </a:lnTo>
                    <a:lnTo>
                      <a:pt x="30" y="16"/>
                    </a:lnTo>
                    <a:lnTo>
                      <a:pt x="26" y="18"/>
                    </a:lnTo>
                    <a:lnTo>
                      <a:pt x="22" y="20"/>
                    </a:lnTo>
                    <a:lnTo>
                      <a:pt x="18" y="22"/>
                    </a:lnTo>
                    <a:lnTo>
                      <a:pt x="18" y="22"/>
                    </a:lnTo>
                    <a:lnTo>
                      <a:pt x="10" y="20"/>
                    </a:lnTo>
                    <a:lnTo>
                      <a:pt x="8" y="20"/>
                    </a:lnTo>
                    <a:lnTo>
                      <a:pt x="2" y="16"/>
                    </a:lnTo>
                    <a:lnTo>
                      <a:pt x="2" y="16"/>
                    </a:lnTo>
                    <a:lnTo>
                      <a:pt x="0" y="14"/>
                    </a:lnTo>
                    <a:lnTo>
                      <a:pt x="4" y="12"/>
                    </a:lnTo>
                    <a:lnTo>
                      <a:pt x="18" y="6"/>
                    </a:lnTo>
                    <a:lnTo>
                      <a:pt x="18" y="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61" name="Freeform 118">
                <a:extLst>
                  <a:ext uri="{FF2B5EF4-FFF2-40B4-BE49-F238E27FC236}">
                    <a16:creationId xmlns:a16="http://schemas.microsoft.com/office/drawing/2014/main" id="{4633917E-C76F-486C-B5C8-3F2A4F557F8C}"/>
                  </a:ext>
                </a:extLst>
              </p:cNvPr>
              <p:cNvSpPr>
                <a:spLocks/>
              </p:cNvSpPr>
              <p:nvPr/>
            </p:nvSpPr>
            <p:spPr bwMode="auto">
              <a:xfrm>
                <a:off x="2248837" y="201454"/>
                <a:ext cx="604321" cy="90353"/>
              </a:xfrm>
              <a:custGeom>
                <a:avLst/>
                <a:gdLst/>
                <a:ahLst/>
                <a:cxnLst>
                  <a:cxn ang="0">
                    <a:pos x="278" y="6"/>
                  </a:cxn>
                  <a:cxn ang="0">
                    <a:pos x="260" y="4"/>
                  </a:cxn>
                  <a:cxn ang="0">
                    <a:pos x="220" y="6"/>
                  </a:cxn>
                  <a:cxn ang="0">
                    <a:pos x="198" y="6"/>
                  </a:cxn>
                  <a:cxn ang="0">
                    <a:pos x="170" y="8"/>
                  </a:cxn>
                  <a:cxn ang="0">
                    <a:pos x="154" y="6"/>
                  </a:cxn>
                  <a:cxn ang="0">
                    <a:pos x="134" y="6"/>
                  </a:cxn>
                  <a:cxn ang="0">
                    <a:pos x="118" y="10"/>
                  </a:cxn>
                  <a:cxn ang="0">
                    <a:pos x="100" y="16"/>
                  </a:cxn>
                  <a:cxn ang="0">
                    <a:pos x="126" y="14"/>
                  </a:cxn>
                  <a:cxn ang="0">
                    <a:pos x="142" y="12"/>
                  </a:cxn>
                  <a:cxn ang="0">
                    <a:pos x="150" y="12"/>
                  </a:cxn>
                  <a:cxn ang="0">
                    <a:pos x="168" y="14"/>
                  </a:cxn>
                  <a:cxn ang="0">
                    <a:pos x="184" y="14"/>
                  </a:cxn>
                  <a:cxn ang="0">
                    <a:pos x="156" y="16"/>
                  </a:cxn>
                  <a:cxn ang="0">
                    <a:pos x="138" y="20"/>
                  </a:cxn>
                  <a:cxn ang="0">
                    <a:pos x="134" y="30"/>
                  </a:cxn>
                  <a:cxn ang="0">
                    <a:pos x="130" y="30"/>
                  </a:cxn>
                  <a:cxn ang="0">
                    <a:pos x="124" y="26"/>
                  </a:cxn>
                  <a:cxn ang="0">
                    <a:pos x="104" y="26"/>
                  </a:cxn>
                  <a:cxn ang="0">
                    <a:pos x="96" y="30"/>
                  </a:cxn>
                  <a:cxn ang="0">
                    <a:pos x="68" y="34"/>
                  </a:cxn>
                  <a:cxn ang="0">
                    <a:pos x="62" y="40"/>
                  </a:cxn>
                  <a:cxn ang="0">
                    <a:pos x="88" y="38"/>
                  </a:cxn>
                  <a:cxn ang="0">
                    <a:pos x="68" y="42"/>
                  </a:cxn>
                  <a:cxn ang="0">
                    <a:pos x="84" y="46"/>
                  </a:cxn>
                  <a:cxn ang="0">
                    <a:pos x="74" y="46"/>
                  </a:cxn>
                  <a:cxn ang="0">
                    <a:pos x="36" y="44"/>
                  </a:cxn>
                  <a:cxn ang="0">
                    <a:pos x="30" y="48"/>
                  </a:cxn>
                  <a:cxn ang="0">
                    <a:pos x="4" y="52"/>
                  </a:cxn>
                  <a:cxn ang="0">
                    <a:pos x="8" y="58"/>
                  </a:cxn>
                  <a:cxn ang="0">
                    <a:pos x="28" y="56"/>
                  </a:cxn>
                  <a:cxn ang="0">
                    <a:pos x="56" y="62"/>
                  </a:cxn>
                  <a:cxn ang="0">
                    <a:pos x="72" y="58"/>
                  </a:cxn>
                  <a:cxn ang="0">
                    <a:pos x="92" y="58"/>
                  </a:cxn>
                  <a:cxn ang="0">
                    <a:pos x="106" y="58"/>
                  </a:cxn>
                  <a:cxn ang="0">
                    <a:pos x="122" y="62"/>
                  </a:cxn>
                  <a:cxn ang="0">
                    <a:pos x="142" y="56"/>
                  </a:cxn>
                  <a:cxn ang="0">
                    <a:pos x="160" y="54"/>
                  </a:cxn>
                  <a:cxn ang="0">
                    <a:pos x="152" y="46"/>
                  </a:cxn>
                  <a:cxn ang="0">
                    <a:pos x="176" y="46"/>
                  </a:cxn>
                  <a:cxn ang="0">
                    <a:pos x="178" y="40"/>
                  </a:cxn>
                  <a:cxn ang="0">
                    <a:pos x="194" y="40"/>
                  </a:cxn>
                  <a:cxn ang="0">
                    <a:pos x="224" y="44"/>
                  </a:cxn>
                  <a:cxn ang="0">
                    <a:pos x="236" y="38"/>
                  </a:cxn>
                  <a:cxn ang="0">
                    <a:pos x="256" y="40"/>
                  </a:cxn>
                  <a:cxn ang="0">
                    <a:pos x="278" y="36"/>
                  </a:cxn>
                  <a:cxn ang="0">
                    <a:pos x="308" y="36"/>
                  </a:cxn>
                  <a:cxn ang="0">
                    <a:pos x="358" y="24"/>
                  </a:cxn>
                  <a:cxn ang="0">
                    <a:pos x="398" y="16"/>
                  </a:cxn>
                  <a:cxn ang="0">
                    <a:pos x="420" y="8"/>
                  </a:cxn>
                  <a:cxn ang="0">
                    <a:pos x="386" y="4"/>
                  </a:cxn>
                  <a:cxn ang="0">
                    <a:pos x="358" y="0"/>
                  </a:cxn>
                  <a:cxn ang="0">
                    <a:pos x="306" y="6"/>
                  </a:cxn>
                </a:cxnLst>
                <a:rect l="0" t="0" r="r" b="b"/>
                <a:pathLst>
                  <a:path w="420" h="62">
                    <a:moveTo>
                      <a:pt x="306" y="6"/>
                    </a:moveTo>
                    <a:lnTo>
                      <a:pt x="306" y="6"/>
                    </a:lnTo>
                    <a:lnTo>
                      <a:pt x="292" y="4"/>
                    </a:lnTo>
                    <a:lnTo>
                      <a:pt x="278" y="6"/>
                    </a:lnTo>
                    <a:lnTo>
                      <a:pt x="278" y="6"/>
                    </a:lnTo>
                    <a:lnTo>
                      <a:pt x="272" y="6"/>
                    </a:lnTo>
                    <a:lnTo>
                      <a:pt x="266" y="6"/>
                    </a:lnTo>
                    <a:lnTo>
                      <a:pt x="260" y="4"/>
                    </a:lnTo>
                    <a:lnTo>
                      <a:pt x="254" y="4"/>
                    </a:lnTo>
                    <a:lnTo>
                      <a:pt x="254" y="4"/>
                    </a:lnTo>
                    <a:lnTo>
                      <a:pt x="238" y="4"/>
                    </a:lnTo>
                    <a:lnTo>
                      <a:pt x="220" y="6"/>
                    </a:lnTo>
                    <a:lnTo>
                      <a:pt x="220" y="6"/>
                    </a:lnTo>
                    <a:lnTo>
                      <a:pt x="212" y="6"/>
                    </a:lnTo>
                    <a:lnTo>
                      <a:pt x="204" y="6"/>
                    </a:lnTo>
                    <a:lnTo>
                      <a:pt x="198" y="6"/>
                    </a:lnTo>
                    <a:lnTo>
                      <a:pt x="192" y="6"/>
                    </a:lnTo>
                    <a:lnTo>
                      <a:pt x="192" y="6"/>
                    </a:lnTo>
                    <a:lnTo>
                      <a:pt x="180" y="6"/>
                    </a:lnTo>
                    <a:lnTo>
                      <a:pt x="170" y="8"/>
                    </a:lnTo>
                    <a:lnTo>
                      <a:pt x="170" y="8"/>
                    </a:lnTo>
                    <a:lnTo>
                      <a:pt x="164" y="8"/>
                    </a:lnTo>
                    <a:lnTo>
                      <a:pt x="160" y="6"/>
                    </a:lnTo>
                    <a:lnTo>
                      <a:pt x="154" y="6"/>
                    </a:lnTo>
                    <a:lnTo>
                      <a:pt x="150" y="6"/>
                    </a:lnTo>
                    <a:lnTo>
                      <a:pt x="150" y="6"/>
                    </a:lnTo>
                    <a:lnTo>
                      <a:pt x="140" y="6"/>
                    </a:lnTo>
                    <a:lnTo>
                      <a:pt x="134" y="6"/>
                    </a:lnTo>
                    <a:lnTo>
                      <a:pt x="132" y="8"/>
                    </a:lnTo>
                    <a:lnTo>
                      <a:pt x="132" y="8"/>
                    </a:lnTo>
                    <a:lnTo>
                      <a:pt x="126" y="8"/>
                    </a:lnTo>
                    <a:lnTo>
                      <a:pt x="118" y="10"/>
                    </a:lnTo>
                    <a:lnTo>
                      <a:pt x="108" y="12"/>
                    </a:lnTo>
                    <a:lnTo>
                      <a:pt x="102" y="14"/>
                    </a:lnTo>
                    <a:lnTo>
                      <a:pt x="102" y="14"/>
                    </a:lnTo>
                    <a:lnTo>
                      <a:pt x="100" y="16"/>
                    </a:lnTo>
                    <a:lnTo>
                      <a:pt x="102" y="16"/>
                    </a:lnTo>
                    <a:lnTo>
                      <a:pt x="110" y="16"/>
                    </a:lnTo>
                    <a:lnTo>
                      <a:pt x="118" y="14"/>
                    </a:lnTo>
                    <a:lnTo>
                      <a:pt x="126" y="14"/>
                    </a:lnTo>
                    <a:lnTo>
                      <a:pt x="126" y="14"/>
                    </a:lnTo>
                    <a:lnTo>
                      <a:pt x="130" y="16"/>
                    </a:lnTo>
                    <a:lnTo>
                      <a:pt x="134" y="14"/>
                    </a:lnTo>
                    <a:lnTo>
                      <a:pt x="142" y="12"/>
                    </a:lnTo>
                    <a:lnTo>
                      <a:pt x="142" y="12"/>
                    </a:lnTo>
                    <a:lnTo>
                      <a:pt x="148" y="14"/>
                    </a:lnTo>
                    <a:lnTo>
                      <a:pt x="148" y="14"/>
                    </a:lnTo>
                    <a:lnTo>
                      <a:pt x="150" y="12"/>
                    </a:lnTo>
                    <a:lnTo>
                      <a:pt x="150" y="12"/>
                    </a:lnTo>
                    <a:lnTo>
                      <a:pt x="158" y="12"/>
                    </a:lnTo>
                    <a:lnTo>
                      <a:pt x="168" y="14"/>
                    </a:lnTo>
                    <a:lnTo>
                      <a:pt x="168" y="14"/>
                    </a:lnTo>
                    <a:lnTo>
                      <a:pt x="180" y="14"/>
                    </a:lnTo>
                    <a:lnTo>
                      <a:pt x="184" y="14"/>
                    </a:lnTo>
                    <a:lnTo>
                      <a:pt x="184" y="14"/>
                    </a:lnTo>
                    <a:lnTo>
                      <a:pt x="184" y="14"/>
                    </a:lnTo>
                    <a:lnTo>
                      <a:pt x="174" y="16"/>
                    </a:lnTo>
                    <a:lnTo>
                      <a:pt x="162" y="16"/>
                    </a:lnTo>
                    <a:lnTo>
                      <a:pt x="162" y="16"/>
                    </a:lnTo>
                    <a:lnTo>
                      <a:pt x="156" y="16"/>
                    </a:lnTo>
                    <a:lnTo>
                      <a:pt x="150" y="18"/>
                    </a:lnTo>
                    <a:lnTo>
                      <a:pt x="146" y="20"/>
                    </a:lnTo>
                    <a:lnTo>
                      <a:pt x="138" y="20"/>
                    </a:lnTo>
                    <a:lnTo>
                      <a:pt x="138" y="20"/>
                    </a:lnTo>
                    <a:lnTo>
                      <a:pt x="136" y="20"/>
                    </a:lnTo>
                    <a:lnTo>
                      <a:pt x="134" y="22"/>
                    </a:lnTo>
                    <a:lnTo>
                      <a:pt x="134" y="26"/>
                    </a:lnTo>
                    <a:lnTo>
                      <a:pt x="134" y="30"/>
                    </a:lnTo>
                    <a:lnTo>
                      <a:pt x="134" y="32"/>
                    </a:lnTo>
                    <a:lnTo>
                      <a:pt x="134" y="30"/>
                    </a:lnTo>
                    <a:lnTo>
                      <a:pt x="134" y="30"/>
                    </a:lnTo>
                    <a:lnTo>
                      <a:pt x="130" y="30"/>
                    </a:lnTo>
                    <a:lnTo>
                      <a:pt x="126" y="30"/>
                    </a:lnTo>
                    <a:lnTo>
                      <a:pt x="124" y="28"/>
                    </a:lnTo>
                    <a:lnTo>
                      <a:pt x="124" y="26"/>
                    </a:lnTo>
                    <a:lnTo>
                      <a:pt x="124" y="26"/>
                    </a:lnTo>
                    <a:lnTo>
                      <a:pt x="124" y="26"/>
                    </a:lnTo>
                    <a:lnTo>
                      <a:pt x="122" y="26"/>
                    </a:lnTo>
                    <a:lnTo>
                      <a:pt x="116" y="26"/>
                    </a:lnTo>
                    <a:lnTo>
                      <a:pt x="104" y="26"/>
                    </a:lnTo>
                    <a:lnTo>
                      <a:pt x="104" y="26"/>
                    </a:lnTo>
                    <a:lnTo>
                      <a:pt x="94" y="28"/>
                    </a:lnTo>
                    <a:lnTo>
                      <a:pt x="96" y="30"/>
                    </a:lnTo>
                    <a:lnTo>
                      <a:pt x="96" y="30"/>
                    </a:lnTo>
                    <a:lnTo>
                      <a:pt x="94" y="32"/>
                    </a:lnTo>
                    <a:lnTo>
                      <a:pt x="76" y="32"/>
                    </a:lnTo>
                    <a:lnTo>
                      <a:pt x="76" y="32"/>
                    </a:lnTo>
                    <a:lnTo>
                      <a:pt x="68" y="34"/>
                    </a:lnTo>
                    <a:lnTo>
                      <a:pt x="62" y="36"/>
                    </a:lnTo>
                    <a:lnTo>
                      <a:pt x="60" y="38"/>
                    </a:lnTo>
                    <a:lnTo>
                      <a:pt x="62" y="40"/>
                    </a:lnTo>
                    <a:lnTo>
                      <a:pt x="62" y="40"/>
                    </a:lnTo>
                    <a:lnTo>
                      <a:pt x="68" y="40"/>
                    </a:lnTo>
                    <a:lnTo>
                      <a:pt x="74" y="40"/>
                    </a:lnTo>
                    <a:lnTo>
                      <a:pt x="88" y="38"/>
                    </a:lnTo>
                    <a:lnTo>
                      <a:pt x="88" y="38"/>
                    </a:lnTo>
                    <a:lnTo>
                      <a:pt x="90" y="40"/>
                    </a:lnTo>
                    <a:lnTo>
                      <a:pt x="86" y="40"/>
                    </a:lnTo>
                    <a:lnTo>
                      <a:pt x="68" y="42"/>
                    </a:lnTo>
                    <a:lnTo>
                      <a:pt x="68" y="42"/>
                    </a:lnTo>
                    <a:lnTo>
                      <a:pt x="68" y="42"/>
                    </a:lnTo>
                    <a:lnTo>
                      <a:pt x="68" y="42"/>
                    </a:lnTo>
                    <a:lnTo>
                      <a:pt x="76" y="44"/>
                    </a:lnTo>
                    <a:lnTo>
                      <a:pt x="84" y="46"/>
                    </a:lnTo>
                    <a:lnTo>
                      <a:pt x="84" y="46"/>
                    </a:lnTo>
                    <a:lnTo>
                      <a:pt x="84" y="46"/>
                    </a:lnTo>
                    <a:lnTo>
                      <a:pt x="84" y="46"/>
                    </a:lnTo>
                    <a:lnTo>
                      <a:pt x="74" y="46"/>
                    </a:lnTo>
                    <a:lnTo>
                      <a:pt x="62" y="44"/>
                    </a:lnTo>
                    <a:lnTo>
                      <a:pt x="62" y="44"/>
                    </a:lnTo>
                    <a:lnTo>
                      <a:pt x="48" y="42"/>
                    </a:lnTo>
                    <a:lnTo>
                      <a:pt x="36" y="44"/>
                    </a:lnTo>
                    <a:lnTo>
                      <a:pt x="36" y="44"/>
                    </a:lnTo>
                    <a:lnTo>
                      <a:pt x="32" y="44"/>
                    </a:lnTo>
                    <a:lnTo>
                      <a:pt x="30" y="46"/>
                    </a:lnTo>
                    <a:lnTo>
                      <a:pt x="30" y="48"/>
                    </a:lnTo>
                    <a:lnTo>
                      <a:pt x="28" y="48"/>
                    </a:lnTo>
                    <a:lnTo>
                      <a:pt x="28" y="48"/>
                    </a:lnTo>
                    <a:lnTo>
                      <a:pt x="18" y="50"/>
                    </a:lnTo>
                    <a:lnTo>
                      <a:pt x="4" y="52"/>
                    </a:lnTo>
                    <a:lnTo>
                      <a:pt x="4" y="52"/>
                    </a:lnTo>
                    <a:lnTo>
                      <a:pt x="0" y="54"/>
                    </a:lnTo>
                    <a:lnTo>
                      <a:pt x="0" y="56"/>
                    </a:lnTo>
                    <a:lnTo>
                      <a:pt x="8" y="58"/>
                    </a:lnTo>
                    <a:lnTo>
                      <a:pt x="8" y="58"/>
                    </a:lnTo>
                    <a:lnTo>
                      <a:pt x="18" y="58"/>
                    </a:lnTo>
                    <a:lnTo>
                      <a:pt x="22" y="58"/>
                    </a:lnTo>
                    <a:lnTo>
                      <a:pt x="28" y="56"/>
                    </a:lnTo>
                    <a:lnTo>
                      <a:pt x="34" y="58"/>
                    </a:lnTo>
                    <a:lnTo>
                      <a:pt x="34" y="58"/>
                    </a:lnTo>
                    <a:lnTo>
                      <a:pt x="50" y="62"/>
                    </a:lnTo>
                    <a:lnTo>
                      <a:pt x="56" y="62"/>
                    </a:lnTo>
                    <a:lnTo>
                      <a:pt x="62" y="62"/>
                    </a:lnTo>
                    <a:lnTo>
                      <a:pt x="62" y="62"/>
                    </a:lnTo>
                    <a:lnTo>
                      <a:pt x="68" y="60"/>
                    </a:lnTo>
                    <a:lnTo>
                      <a:pt x="72" y="58"/>
                    </a:lnTo>
                    <a:lnTo>
                      <a:pt x="76" y="56"/>
                    </a:lnTo>
                    <a:lnTo>
                      <a:pt x="80" y="56"/>
                    </a:lnTo>
                    <a:lnTo>
                      <a:pt x="80" y="56"/>
                    </a:lnTo>
                    <a:lnTo>
                      <a:pt x="92" y="58"/>
                    </a:lnTo>
                    <a:lnTo>
                      <a:pt x="98" y="60"/>
                    </a:lnTo>
                    <a:lnTo>
                      <a:pt x="102" y="60"/>
                    </a:lnTo>
                    <a:lnTo>
                      <a:pt x="102" y="60"/>
                    </a:lnTo>
                    <a:lnTo>
                      <a:pt x="106" y="58"/>
                    </a:lnTo>
                    <a:lnTo>
                      <a:pt x="112" y="60"/>
                    </a:lnTo>
                    <a:lnTo>
                      <a:pt x="116" y="62"/>
                    </a:lnTo>
                    <a:lnTo>
                      <a:pt x="122" y="62"/>
                    </a:lnTo>
                    <a:lnTo>
                      <a:pt x="122" y="62"/>
                    </a:lnTo>
                    <a:lnTo>
                      <a:pt x="128" y="60"/>
                    </a:lnTo>
                    <a:lnTo>
                      <a:pt x="132" y="58"/>
                    </a:lnTo>
                    <a:lnTo>
                      <a:pt x="136" y="56"/>
                    </a:lnTo>
                    <a:lnTo>
                      <a:pt x="142" y="56"/>
                    </a:lnTo>
                    <a:lnTo>
                      <a:pt x="142" y="56"/>
                    </a:lnTo>
                    <a:lnTo>
                      <a:pt x="154" y="56"/>
                    </a:lnTo>
                    <a:lnTo>
                      <a:pt x="160" y="56"/>
                    </a:lnTo>
                    <a:lnTo>
                      <a:pt x="160" y="54"/>
                    </a:lnTo>
                    <a:lnTo>
                      <a:pt x="158" y="52"/>
                    </a:lnTo>
                    <a:lnTo>
                      <a:pt x="158" y="52"/>
                    </a:lnTo>
                    <a:lnTo>
                      <a:pt x="150" y="46"/>
                    </a:lnTo>
                    <a:lnTo>
                      <a:pt x="152" y="46"/>
                    </a:lnTo>
                    <a:lnTo>
                      <a:pt x="158" y="46"/>
                    </a:lnTo>
                    <a:lnTo>
                      <a:pt x="158" y="46"/>
                    </a:lnTo>
                    <a:lnTo>
                      <a:pt x="172" y="48"/>
                    </a:lnTo>
                    <a:lnTo>
                      <a:pt x="176" y="46"/>
                    </a:lnTo>
                    <a:lnTo>
                      <a:pt x="174" y="42"/>
                    </a:lnTo>
                    <a:lnTo>
                      <a:pt x="174" y="42"/>
                    </a:lnTo>
                    <a:lnTo>
                      <a:pt x="172" y="38"/>
                    </a:lnTo>
                    <a:lnTo>
                      <a:pt x="178" y="40"/>
                    </a:lnTo>
                    <a:lnTo>
                      <a:pt x="178" y="40"/>
                    </a:lnTo>
                    <a:lnTo>
                      <a:pt x="186" y="42"/>
                    </a:lnTo>
                    <a:lnTo>
                      <a:pt x="190" y="40"/>
                    </a:lnTo>
                    <a:lnTo>
                      <a:pt x="194" y="40"/>
                    </a:lnTo>
                    <a:lnTo>
                      <a:pt x="198" y="40"/>
                    </a:lnTo>
                    <a:lnTo>
                      <a:pt x="198" y="40"/>
                    </a:lnTo>
                    <a:lnTo>
                      <a:pt x="214" y="42"/>
                    </a:lnTo>
                    <a:lnTo>
                      <a:pt x="224" y="44"/>
                    </a:lnTo>
                    <a:lnTo>
                      <a:pt x="228" y="42"/>
                    </a:lnTo>
                    <a:lnTo>
                      <a:pt x="230" y="40"/>
                    </a:lnTo>
                    <a:lnTo>
                      <a:pt x="230" y="40"/>
                    </a:lnTo>
                    <a:lnTo>
                      <a:pt x="236" y="38"/>
                    </a:lnTo>
                    <a:lnTo>
                      <a:pt x="240" y="36"/>
                    </a:lnTo>
                    <a:lnTo>
                      <a:pt x="248" y="38"/>
                    </a:lnTo>
                    <a:lnTo>
                      <a:pt x="248" y="38"/>
                    </a:lnTo>
                    <a:lnTo>
                      <a:pt x="256" y="40"/>
                    </a:lnTo>
                    <a:lnTo>
                      <a:pt x="262" y="40"/>
                    </a:lnTo>
                    <a:lnTo>
                      <a:pt x="268" y="38"/>
                    </a:lnTo>
                    <a:lnTo>
                      <a:pt x="268" y="38"/>
                    </a:lnTo>
                    <a:lnTo>
                      <a:pt x="278" y="36"/>
                    </a:lnTo>
                    <a:lnTo>
                      <a:pt x="284" y="38"/>
                    </a:lnTo>
                    <a:lnTo>
                      <a:pt x="294" y="38"/>
                    </a:lnTo>
                    <a:lnTo>
                      <a:pt x="308" y="36"/>
                    </a:lnTo>
                    <a:lnTo>
                      <a:pt x="308" y="36"/>
                    </a:lnTo>
                    <a:lnTo>
                      <a:pt x="324" y="32"/>
                    </a:lnTo>
                    <a:lnTo>
                      <a:pt x="336" y="30"/>
                    </a:lnTo>
                    <a:lnTo>
                      <a:pt x="346" y="28"/>
                    </a:lnTo>
                    <a:lnTo>
                      <a:pt x="358" y="24"/>
                    </a:lnTo>
                    <a:lnTo>
                      <a:pt x="358" y="24"/>
                    </a:lnTo>
                    <a:lnTo>
                      <a:pt x="370" y="20"/>
                    </a:lnTo>
                    <a:lnTo>
                      <a:pt x="380" y="18"/>
                    </a:lnTo>
                    <a:lnTo>
                      <a:pt x="398" y="16"/>
                    </a:lnTo>
                    <a:lnTo>
                      <a:pt x="398" y="16"/>
                    </a:lnTo>
                    <a:lnTo>
                      <a:pt x="408" y="14"/>
                    </a:lnTo>
                    <a:lnTo>
                      <a:pt x="418" y="10"/>
                    </a:lnTo>
                    <a:lnTo>
                      <a:pt x="420" y="8"/>
                    </a:lnTo>
                    <a:lnTo>
                      <a:pt x="418" y="6"/>
                    </a:lnTo>
                    <a:lnTo>
                      <a:pt x="404" y="6"/>
                    </a:lnTo>
                    <a:lnTo>
                      <a:pt x="404" y="6"/>
                    </a:lnTo>
                    <a:lnTo>
                      <a:pt x="386" y="4"/>
                    </a:lnTo>
                    <a:lnTo>
                      <a:pt x="378" y="2"/>
                    </a:lnTo>
                    <a:lnTo>
                      <a:pt x="372" y="0"/>
                    </a:lnTo>
                    <a:lnTo>
                      <a:pt x="358" y="0"/>
                    </a:lnTo>
                    <a:lnTo>
                      <a:pt x="358" y="0"/>
                    </a:lnTo>
                    <a:lnTo>
                      <a:pt x="344" y="2"/>
                    </a:lnTo>
                    <a:lnTo>
                      <a:pt x="330" y="6"/>
                    </a:lnTo>
                    <a:lnTo>
                      <a:pt x="320" y="6"/>
                    </a:lnTo>
                    <a:lnTo>
                      <a:pt x="306" y="6"/>
                    </a:lnTo>
                    <a:lnTo>
                      <a:pt x="306" y="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62" name="Freeform 119">
                <a:extLst>
                  <a:ext uri="{FF2B5EF4-FFF2-40B4-BE49-F238E27FC236}">
                    <a16:creationId xmlns:a16="http://schemas.microsoft.com/office/drawing/2014/main" id="{9FBD055B-2179-4076-A265-B2B79DDB6F14}"/>
                  </a:ext>
                </a:extLst>
              </p:cNvPr>
              <p:cNvSpPr>
                <a:spLocks/>
              </p:cNvSpPr>
              <p:nvPr/>
            </p:nvSpPr>
            <p:spPr bwMode="auto">
              <a:xfrm>
                <a:off x="2090563" y="297640"/>
                <a:ext cx="54676" cy="20403"/>
              </a:xfrm>
              <a:custGeom>
                <a:avLst/>
                <a:gdLst/>
                <a:ahLst/>
                <a:cxnLst>
                  <a:cxn ang="0">
                    <a:pos x="32" y="2"/>
                  </a:cxn>
                  <a:cxn ang="0">
                    <a:pos x="32" y="2"/>
                  </a:cxn>
                  <a:cxn ang="0">
                    <a:pos x="38" y="4"/>
                  </a:cxn>
                  <a:cxn ang="0">
                    <a:pos x="38" y="6"/>
                  </a:cxn>
                  <a:cxn ang="0">
                    <a:pos x="38" y="8"/>
                  </a:cxn>
                  <a:cxn ang="0">
                    <a:pos x="36" y="10"/>
                  </a:cxn>
                  <a:cxn ang="0">
                    <a:pos x="36" y="10"/>
                  </a:cxn>
                  <a:cxn ang="0">
                    <a:pos x="26" y="12"/>
                  </a:cxn>
                  <a:cxn ang="0">
                    <a:pos x="14" y="14"/>
                  </a:cxn>
                  <a:cxn ang="0">
                    <a:pos x="14" y="14"/>
                  </a:cxn>
                  <a:cxn ang="0">
                    <a:pos x="6" y="12"/>
                  </a:cxn>
                  <a:cxn ang="0">
                    <a:pos x="0" y="12"/>
                  </a:cxn>
                  <a:cxn ang="0">
                    <a:pos x="0" y="10"/>
                  </a:cxn>
                  <a:cxn ang="0">
                    <a:pos x="4" y="8"/>
                  </a:cxn>
                  <a:cxn ang="0">
                    <a:pos x="4" y="8"/>
                  </a:cxn>
                  <a:cxn ang="0">
                    <a:pos x="22" y="8"/>
                  </a:cxn>
                  <a:cxn ang="0">
                    <a:pos x="26" y="6"/>
                  </a:cxn>
                  <a:cxn ang="0">
                    <a:pos x="24" y="6"/>
                  </a:cxn>
                  <a:cxn ang="0">
                    <a:pos x="24" y="6"/>
                  </a:cxn>
                  <a:cxn ang="0">
                    <a:pos x="14" y="6"/>
                  </a:cxn>
                  <a:cxn ang="0">
                    <a:pos x="12" y="6"/>
                  </a:cxn>
                  <a:cxn ang="0">
                    <a:pos x="12" y="6"/>
                  </a:cxn>
                  <a:cxn ang="0">
                    <a:pos x="12" y="6"/>
                  </a:cxn>
                  <a:cxn ang="0">
                    <a:pos x="18" y="2"/>
                  </a:cxn>
                  <a:cxn ang="0">
                    <a:pos x="24" y="0"/>
                  </a:cxn>
                  <a:cxn ang="0">
                    <a:pos x="32" y="2"/>
                  </a:cxn>
                  <a:cxn ang="0">
                    <a:pos x="32" y="2"/>
                  </a:cxn>
                </a:cxnLst>
                <a:rect l="0" t="0" r="r" b="b"/>
                <a:pathLst>
                  <a:path w="38" h="14">
                    <a:moveTo>
                      <a:pt x="32" y="2"/>
                    </a:moveTo>
                    <a:lnTo>
                      <a:pt x="32" y="2"/>
                    </a:lnTo>
                    <a:lnTo>
                      <a:pt x="38" y="4"/>
                    </a:lnTo>
                    <a:lnTo>
                      <a:pt x="38" y="6"/>
                    </a:lnTo>
                    <a:lnTo>
                      <a:pt x="38" y="8"/>
                    </a:lnTo>
                    <a:lnTo>
                      <a:pt x="36" y="10"/>
                    </a:lnTo>
                    <a:lnTo>
                      <a:pt x="36" y="10"/>
                    </a:lnTo>
                    <a:lnTo>
                      <a:pt x="26" y="12"/>
                    </a:lnTo>
                    <a:lnTo>
                      <a:pt x="14" y="14"/>
                    </a:lnTo>
                    <a:lnTo>
                      <a:pt x="14" y="14"/>
                    </a:lnTo>
                    <a:lnTo>
                      <a:pt x="6" y="12"/>
                    </a:lnTo>
                    <a:lnTo>
                      <a:pt x="0" y="12"/>
                    </a:lnTo>
                    <a:lnTo>
                      <a:pt x="0" y="10"/>
                    </a:lnTo>
                    <a:lnTo>
                      <a:pt x="4" y="8"/>
                    </a:lnTo>
                    <a:lnTo>
                      <a:pt x="4" y="8"/>
                    </a:lnTo>
                    <a:lnTo>
                      <a:pt x="22" y="8"/>
                    </a:lnTo>
                    <a:lnTo>
                      <a:pt x="26" y="6"/>
                    </a:lnTo>
                    <a:lnTo>
                      <a:pt x="24" y="6"/>
                    </a:lnTo>
                    <a:lnTo>
                      <a:pt x="24" y="6"/>
                    </a:lnTo>
                    <a:lnTo>
                      <a:pt x="14" y="6"/>
                    </a:lnTo>
                    <a:lnTo>
                      <a:pt x="12" y="6"/>
                    </a:lnTo>
                    <a:lnTo>
                      <a:pt x="12" y="6"/>
                    </a:lnTo>
                    <a:lnTo>
                      <a:pt x="12" y="6"/>
                    </a:lnTo>
                    <a:lnTo>
                      <a:pt x="18" y="2"/>
                    </a:lnTo>
                    <a:lnTo>
                      <a:pt x="24" y="0"/>
                    </a:lnTo>
                    <a:lnTo>
                      <a:pt x="32" y="2"/>
                    </a:lnTo>
                    <a:lnTo>
                      <a:pt x="32" y="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63" name="Freeform 120">
                <a:extLst>
                  <a:ext uri="{FF2B5EF4-FFF2-40B4-BE49-F238E27FC236}">
                    <a16:creationId xmlns:a16="http://schemas.microsoft.com/office/drawing/2014/main" id="{71133FCD-10AB-4F9D-B254-96930F1E7714}"/>
                  </a:ext>
                </a:extLst>
              </p:cNvPr>
              <p:cNvSpPr>
                <a:spLocks/>
              </p:cNvSpPr>
              <p:nvPr/>
            </p:nvSpPr>
            <p:spPr bwMode="auto">
              <a:xfrm>
                <a:off x="1958189" y="262663"/>
                <a:ext cx="158276" cy="43720"/>
              </a:xfrm>
              <a:custGeom>
                <a:avLst/>
                <a:gdLst/>
                <a:ahLst/>
                <a:cxnLst>
                  <a:cxn ang="0">
                    <a:pos x="78" y="28"/>
                  </a:cxn>
                  <a:cxn ang="0">
                    <a:pos x="66" y="28"/>
                  </a:cxn>
                  <a:cxn ang="0">
                    <a:pos x="60" y="26"/>
                  </a:cxn>
                  <a:cxn ang="0">
                    <a:pos x="54" y="28"/>
                  </a:cxn>
                  <a:cxn ang="0">
                    <a:pos x="46" y="30"/>
                  </a:cxn>
                  <a:cxn ang="0">
                    <a:pos x="44" y="26"/>
                  </a:cxn>
                  <a:cxn ang="0">
                    <a:pos x="40" y="22"/>
                  </a:cxn>
                  <a:cxn ang="0">
                    <a:pos x="26" y="26"/>
                  </a:cxn>
                  <a:cxn ang="0">
                    <a:pos x="18" y="22"/>
                  </a:cxn>
                  <a:cxn ang="0">
                    <a:pos x="16" y="18"/>
                  </a:cxn>
                  <a:cxn ang="0">
                    <a:pos x="20" y="16"/>
                  </a:cxn>
                  <a:cxn ang="0">
                    <a:pos x="18" y="14"/>
                  </a:cxn>
                  <a:cxn ang="0">
                    <a:pos x="4" y="10"/>
                  </a:cxn>
                  <a:cxn ang="0">
                    <a:pos x="6" y="8"/>
                  </a:cxn>
                  <a:cxn ang="0">
                    <a:pos x="22" y="8"/>
                  </a:cxn>
                  <a:cxn ang="0">
                    <a:pos x="32" y="8"/>
                  </a:cxn>
                  <a:cxn ang="0">
                    <a:pos x="38" y="14"/>
                  </a:cxn>
                  <a:cxn ang="0">
                    <a:pos x="38" y="16"/>
                  </a:cxn>
                  <a:cxn ang="0">
                    <a:pos x="38" y="8"/>
                  </a:cxn>
                  <a:cxn ang="0">
                    <a:pos x="44" y="2"/>
                  </a:cxn>
                  <a:cxn ang="0">
                    <a:pos x="62" y="0"/>
                  </a:cxn>
                  <a:cxn ang="0">
                    <a:pos x="66" y="0"/>
                  </a:cxn>
                  <a:cxn ang="0">
                    <a:pos x="66" y="2"/>
                  </a:cxn>
                  <a:cxn ang="0">
                    <a:pos x="60" y="16"/>
                  </a:cxn>
                  <a:cxn ang="0">
                    <a:pos x="62" y="14"/>
                  </a:cxn>
                  <a:cxn ang="0">
                    <a:pos x="74" y="6"/>
                  </a:cxn>
                  <a:cxn ang="0">
                    <a:pos x="80" y="4"/>
                  </a:cxn>
                  <a:cxn ang="0">
                    <a:pos x="110" y="6"/>
                  </a:cxn>
                  <a:cxn ang="0">
                    <a:pos x="110" y="8"/>
                  </a:cxn>
                  <a:cxn ang="0">
                    <a:pos x="102" y="12"/>
                  </a:cxn>
                  <a:cxn ang="0">
                    <a:pos x="90" y="14"/>
                  </a:cxn>
                  <a:cxn ang="0">
                    <a:pos x="88" y="16"/>
                  </a:cxn>
                  <a:cxn ang="0">
                    <a:pos x="78" y="28"/>
                  </a:cxn>
                </a:cxnLst>
                <a:rect l="0" t="0" r="r" b="b"/>
                <a:pathLst>
                  <a:path w="110" h="30">
                    <a:moveTo>
                      <a:pt x="78" y="28"/>
                    </a:moveTo>
                    <a:lnTo>
                      <a:pt x="78" y="28"/>
                    </a:lnTo>
                    <a:lnTo>
                      <a:pt x="70" y="30"/>
                    </a:lnTo>
                    <a:lnTo>
                      <a:pt x="66" y="28"/>
                    </a:lnTo>
                    <a:lnTo>
                      <a:pt x="64" y="26"/>
                    </a:lnTo>
                    <a:lnTo>
                      <a:pt x="60" y="26"/>
                    </a:lnTo>
                    <a:lnTo>
                      <a:pt x="60" y="26"/>
                    </a:lnTo>
                    <a:lnTo>
                      <a:pt x="54" y="28"/>
                    </a:lnTo>
                    <a:lnTo>
                      <a:pt x="48" y="30"/>
                    </a:lnTo>
                    <a:lnTo>
                      <a:pt x="46" y="30"/>
                    </a:lnTo>
                    <a:lnTo>
                      <a:pt x="44" y="26"/>
                    </a:lnTo>
                    <a:lnTo>
                      <a:pt x="44" y="26"/>
                    </a:lnTo>
                    <a:lnTo>
                      <a:pt x="42" y="24"/>
                    </a:lnTo>
                    <a:lnTo>
                      <a:pt x="40" y="22"/>
                    </a:lnTo>
                    <a:lnTo>
                      <a:pt x="34" y="24"/>
                    </a:lnTo>
                    <a:lnTo>
                      <a:pt x="26" y="26"/>
                    </a:lnTo>
                    <a:lnTo>
                      <a:pt x="22" y="24"/>
                    </a:lnTo>
                    <a:lnTo>
                      <a:pt x="18" y="22"/>
                    </a:lnTo>
                    <a:lnTo>
                      <a:pt x="18" y="22"/>
                    </a:lnTo>
                    <a:lnTo>
                      <a:pt x="16" y="18"/>
                    </a:lnTo>
                    <a:lnTo>
                      <a:pt x="18" y="16"/>
                    </a:lnTo>
                    <a:lnTo>
                      <a:pt x="20" y="16"/>
                    </a:lnTo>
                    <a:lnTo>
                      <a:pt x="18" y="14"/>
                    </a:lnTo>
                    <a:lnTo>
                      <a:pt x="18" y="14"/>
                    </a:lnTo>
                    <a:lnTo>
                      <a:pt x="12" y="12"/>
                    </a:lnTo>
                    <a:lnTo>
                      <a:pt x="4" y="10"/>
                    </a:lnTo>
                    <a:lnTo>
                      <a:pt x="0" y="8"/>
                    </a:lnTo>
                    <a:lnTo>
                      <a:pt x="6" y="8"/>
                    </a:lnTo>
                    <a:lnTo>
                      <a:pt x="6" y="8"/>
                    </a:lnTo>
                    <a:lnTo>
                      <a:pt x="22" y="8"/>
                    </a:lnTo>
                    <a:lnTo>
                      <a:pt x="32" y="8"/>
                    </a:lnTo>
                    <a:lnTo>
                      <a:pt x="32" y="8"/>
                    </a:lnTo>
                    <a:lnTo>
                      <a:pt x="36" y="10"/>
                    </a:lnTo>
                    <a:lnTo>
                      <a:pt x="38" y="14"/>
                    </a:lnTo>
                    <a:lnTo>
                      <a:pt x="38" y="16"/>
                    </a:lnTo>
                    <a:lnTo>
                      <a:pt x="38" y="16"/>
                    </a:lnTo>
                    <a:lnTo>
                      <a:pt x="38" y="16"/>
                    </a:lnTo>
                    <a:lnTo>
                      <a:pt x="38" y="8"/>
                    </a:lnTo>
                    <a:lnTo>
                      <a:pt x="40" y="4"/>
                    </a:lnTo>
                    <a:lnTo>
                      <a:pt x="44" y="2"/>
                    </a:lnTo>
                    <a:lnTo>
                      <a:pt x="44" y="2"/>
                    </a:lnTo>
                    <a:lnTo>
                      <a:pt x="62" y="0"/>
                    </a:lnTo>
                    <a:lnTo>
                      <a:pt x="66" y="0"/>
                    </a:lnTo>
                    <a:lnTo>
                      <a:pt x="66" y="0"/>
                    </a:lnTo>
                    <a:lnTo>
                      <a:pt x="66" y="2"/>
                    </a:lnTo>
                    <a:lnTo>
                      <a:pt x="66" y="2"/>
                    </a:lnTo>
                    <a:lnTo>
                      <a:pt x="60" y="12"/>
                    </a:lnTo>
                    <a:lnTo>
                      <a:pt x="60" y="16"/>
                    </a:lnTo>
                    <a:lnTo>
                      <a:pt x="62" y="14"/>
                    </a:lnTo>
                    <a:lnTo>
                      <a:pt x="62" y="14"/>
                    </a:lnTo>
                    <a:lnTo>
                      <a:pt x="68" y="8"/>
                    </a:lnTo>
                    <a:lnTo>
                      <a:pt x="74" y="6"/>
                    </a:lnTo>
                    <a:lnTo>
                      <a:pt x="80" y="4"/>
                    </a:lnTo>
                    <a:lnTo>
                      <a:pt x="80" y="4"/>
                    </a:lnTo>
                    <a:lnTo>
                      <a:pt x="102" y="4"/>
                    </a:lnTo>
                    <a:lnTo>
                      <a:pt x="110" y="6"/>
                    </a:lnTo>
                    <a:lnTo>
                      <a:pt x="110" y="6"/>
                    </a:lnTo>
                    <a:lnTo>
                      <a:pt x="110" y="8"/>
                    </a:lnTo>
                    <a:lnTo>
                      <a:pt x="110" y="8"/>
                    </a:lnTo>
                    <a:lnTo>
                      <a:pt x="102" y="12"/>
                    </a:lnTo>
                    <a:lnTo>
                      <a:pt x="96" y="12"/>
                    </a:lnTo>
                    <a:lnTo>
                      <a:pt x="90" y="14"/>
                    </a:lnTo>
                    <a:lnTo>
                      <a:pt x="88" y="16"/>
                    </a:lnTo>
                    <a:lnTo>
                      <a:pt x="88" y="16"/>
                    </a:lnTo>
                    <a:lnTo>
                      <a:pt x="82" y="24"/>
                    </a:lnTo>
                    <a:lnTo>
                      <a:pt x="78" y="28"/>
                    </a:lnTo>
                    <a:lnTo>
                      <a:pt x="78" y="2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64" name="Freeform 121">
                <a:extLst>
                  <a:ext uri="{FF2B5EF4-FFF2-40B4-BE49-F238E27FC236}">
                    <a16:creationId xmlns:a16="http://schemas.microsoft.com/office/drawing/2014/main" id="{74DB5BBF-5657-4EBA-8905-B6A671695625}"/>
                  </a:ext>
                </a:extLst>
              </p:cNvPr>
              <p:cNvSpPr>
                <a:spLocks/>
              </p:cNvSpPr>
              <p:nvPr/>
            </p:nvSpPr>
            <p:spPr bwMode="auto">
              <a:xfrm>
                <a:off x="2125096" y="248088"/>
                <a:ext cx="48922" cy="17488"/>
              </a:xfrm>
              <a:custGeom>
                <a:avLst/>
                <a:gdLst/>
                <a:ahLst/>
                <a:cxnLst>
                  <a:cxn ang="0">
                    <a:pos x="4" y="10"/>
                  </a:cxn>
                  <a:cxn ang="0">
                    <a:pos x="4" y="10"/>
                  </a:cxn>
                  <a:cxn ang="0">
                    <a:pos x="12" y="4"/>
                  </a:cxn>
                  <a:cxn ang="0">
                    <a:pos x="22" y="0"/>
                  </a:cxn>
                  <a:cxn ang="0">
                    <a:pos x="30" y="0"/>
                  </a:cxn>
                  <a:cxn ang="0">
                    <a:pos x="32" y="0"/>
                  </a:cxn>
                  <a:cxn ang="0">
                    <a:pos x="32" y="0"/>
                  </a:cxn>
                  <a:cxn ang="0">
                    <a:pos x="32" y="0"/>
                  </a:cxn>
                  <a:cxn ang="0">
                    <a:pos x="32" y="2"/>
                  </a:cxn>
                  <a:cxn ang="0">
                    <a:pos x="34" y="6"/>
                  </a:cxn>
                  <a:cxn ang="0">
                    <a:pos x="34" y="8"/>
                  </a:cxn>
                  <a:cxn ang="0">
                    <a:pos x="34" y="8"/>
                  </a:cxn>
                  <a:cxn ang="0">
                    <a:pos x="34" y="8"/>
                  </a:cxn>
                  <a:cxn ang="0">
                    <a:pos x="30" y="10"/>
                  </a:cxn>
                  <a:cxn ang="0">
                    <a:pos x="26" y="8"/>
                  </a:cxn>
                  <a:cxn ang="0">
                    <a:pos x="22" y="8"/>
                  </a:cxn>
                  <a:cxn ang="0">
                    <a:pos x="16" y="10"/>
                  </a:cxn>
                  <a:cxn ang="0">
                    <a:pos x="16" y="10"/>
                  </a:cxn>
                  <a:cxn ang="0">
                    <a:pos x="2" y="12"/>
                  </a:cxn>
                  <a:cxn ang="0">
                    <a:pos x="0" y="12"/>
                  </a:cxn>
                  <a:cxn ang="0">
                    <a:pos x="4" y="10"/>
                  </a:cxn>
                  <a:cxn ang="0">
                    <a:pos x="4" y="10"/>
                  </a:cxn>
                </a:cxnLst>
                <a:rect l="0" t="0" r="r" b="b"/>
                <a:pathLst>
                  <a:path w="34" h="12">
                    <a:moveTo>
                      <a:pt x="4" y="10"/>
                    </a:moveTo>
                    <a:lnTo>
                      <a:pt x="4" y="10"/>
                    </a:lnTo>
                    <a:lnTo>
                      <a:pt x="12" y="4"/>
                    </a:lnTo>
                    <a:lnTo>
                      <a:pt x="22" y="0"/>
                    </a:lnTo>
                    <a:lnTo>
                      <a:pt x="30" y="0"/>
                    </a:lnTo>
                    <a:lnTo>
                      <a:pt x="32" y="0"/>
                    </a:lnTo>
                    <a:lnTo>
                      <a:pt x="32" y="0"/>
                    </a:lnTo>
                    <a:lnTo>
                      <a:pt x="32" y="0"/>
                    </a:lnTo>
                    <a:lnTo>
                      <a:pt x="32" y="2"/>
                    </a:lnTo>
                    <a:lnTo>
                      <a:pt x="34" y="6"/>
                    </a:lnTo>
                    <a:lnTo>
                      <a:pt x="34" y="8"/>
                    </a:lnTo>
                    <a:lnTo>
                      <a:pt x="34" y="8"/>
                    </a:lnTo>
                    <a:lnTo>
                      <a:pt x="34" y="8"/>
                    </a:lnTo>
                    <a:lnTo>
                      <a:pt x="30" y="10"/>
                    </a:lnTo>
                    <a:lnTo>
                      <a:pt x="26" y="8"/>
                    </a:lnTo>
                    <a:lnTo>
                      <a:pt x="22" y="8"/>
                    </a:lnTo>
                    <a:lnTo>
                      <a:pt x="16" y="10"/>
                    </a:lnTo>
                    <a:lnTo>
                      <a:pt x="16" y="10"/>
                    </a:lnTo>
                    <a:lnTo>
                      <a:pt x="2" y="12"/>
                    </a:lnTo>
                    <a:lnTo>
                      <a:pt x="0" y="12"/>
                    </a:lnTo>
                    <a:lnTo>
                      <a:pt x="4" y="10"/>
                    </a:lnTo>
                    <a:lnTo>
                      <a:pt x="4" y="1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65" name="Freeform 122">
                <a:extLst>
                  <a:ext uri="{FF2B5EF4-FFF2-40B4-BE49-F238E27FC236}">
                    <a16:creationId xmlns:a16="http://schemas.microsoft.com/office/drawing/2014/main" id="{C922C698-336F-4CE1-9D1F-A5B67F91C97B}"/>
                  </a:ext>
                </a:extLst>
              </p:cNvPr>
              <p:cNvSpPr>
                <a:spLocks/>
              </p:cNvSpPr>
              <p:nvPr/>
            </p:nvSpPr>
            <p:spPr bwMode="auto">
              <a:xfrm>
                <a:off x="1845959" y="256833"/>
                <a:ext cx="89211" cy="17488"/>
              </a:xfrm>
              <a:custGeom>
                <a:avLst/>
                <a:gdLst/>
                <a:ahLst/>
                <a:cxnLst>
                  <a:cxn ang="0">
                    <a:pos x="2" y="12"/>
                  </a:cxn>
                  <a:cxn ang="0">
                    <a:pos x="2" y="12"/>
                  </a:cxn>
                  <a:cxn ang="0">
                    <a:pos x="12" y="12"/>
                  </a:cxn>
                  <a:cxn ang="0">
                    <a:pos x="20" y="10"/>
                  </a:cxn>
                  <a:cxn ang="0">
                    <a:pos x="36" y="8"/>
                  </a:cxn>
                  <a:cxn ang="0">
                    <a:pos x="36" y="8"/>
                  </a:cxn>
                  <a:cxn ang="0">
                    <a:pos x="56" y="4"/>
                  </a:cxn>
                  <a:cxn ang="0">
                    <a:pos x="62" y="2"/>
                  </a:cxn>
                  <a:cxn ang="0">
                    <a:pos x="58" y="2"/>
                  </a:cxn>
                  <a:cxn ang="0">
                    <a:pos x="58" y="2"/>
                  </a:cxn>
                  <a:cxn ang="0">
                    <a:pos x="46" y="2"/>
                  </a:cxn>
                  <a:cxn ang="0">
                    <a:pos x="36" y="0"/>
                  </a:cxn>
                  <a:cxn ang="0">
                    <a:pos x="36" y="0"/>
                  </a:cxn>
                  <a:cxn ang="0">
                    <a:pos x="24" y="2"/>
                  </a:cxn>
                  <a:cxn ang="0">
                    <a:pos x="22" y="4"/>
                  </a:cxn>
                  <a:cxn ang="0">
                    <a:pos x="24" y="4"/>
                  </a:cxn>
                  <a:cxn ang="0">
                    <a:pos x="24" y="4"/>
                  </a:cxn>
                  <a:cxn ang="0">
                    <a:pos x="24" y="6"/>
                  </a:cxn>
                  <a:cxn ang="0">
                    <a:pos x="22" y="6"/>
                  </a:cxn>
                  <a:cxn ang="0">
                    <a:pos x="12" y="8"/>
                  </a:cxn>
                  <a:cxn ang="0">
                    <a:pos x="2" y="10"/>
                  </a:cxn>
                  <a:cxn ang="0">
                    <a:pos x="0" y="10"/>
                  </a:cxn>
                  <a:cxn ang="0">
                    <a:pos x="2" y="12"/>
                  </a:cxn>
                  <a:cxn ang="0">
                    <a:pos x="2" y="12"/>
                  </a:cxn>
                </a:cxnLst>
                <a:rect l="0" t="0" r="r" b="b"/>
                <a:pathLst>
                  <a:path w="62" h="12">
                    <a:moveTo>
                      <a:pt x="2" y="12"/>
                    </a:moveTo>
                    <a:lnTo>
                      <a:pt x="2" y="12"/>
                    </a:lnTo>
                    <a:lnTo>
                      <a:pt x="12" y="12"/>
                    </a:lnTo>
                    <a:lnTo>
                      <a:pt x="20" y="10"/>
                    </a:lnTo>
                    <a:lnTo>
                      <a:pt x="36" y="8"/>
                    </a:lnTo>
                    <a:lnTo>
                      <a:pt x="36" y="8"/>
                    </a:lnTo>
                    <a:lnTo>
                      <a:pt x="56" y="4"/>
                    </a:lnTo>
                    <a:lnTo>
                      <a:pt x="62" y="2"/>
                    </a:lnTo>
                    <a:lnTo>
                      <a:pt x="58" y="2"/>
                    </a:lnTo>
                    <a:lnTo>
                      <a:pt x="58" y="2"/>
                    </a:lnTo>
                    <a:lnTo>
                      <a:pt x="46" y="2"/>
                    </a:lnTo>
                    <a:lnTo>
                      <a:pt x="36" y="0"/>
                    </a:lnTo>
                    <a:lnTo>
                      <a:pt x="36" y="0"/>
                    </a:lnTo>
                    <a:lnTo>
                      <a:pt x="24" y="2"/>
                    </a:lnTo>
                    <a:lnTo>
                      <a:pt x="22" y="4"/>
                    </a:lnTo>
                    <a:lnTo>
                      <a:pt x="24" y="4"/>
                    </a:lnTo>
                    <a:lnTo>
                      <a:pt x="24" y="4"/>
                    </a:lnTo>
                    <a:lnTo>
                      <a:pt x="24" y="6"/>
                    </a:lnTo>
                    <a:lnTo>
                      <a:pt x="22" y="6"/>
                    </a:lnTo>
                    <a:lnTo>
                      <a:pt x="12" y="8"/>
                    </a:lnTo>
                    <a:lnTo>
                      <a:pt x="2" y="10"/>
                    </a:lnTo>
                    <a:lnTo>
                      <a:pt x="0" y="10"/>
                    </a:lnTo>
                    <a:lnTo>
                      <a:pt x="2" y="12"/>
                    </a:lnTo>
                    <a:lnTo>
                      <a:pt x="2" y="1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66" name="Freeform 123">
                <a:extLst>
                  <a:ext uri="{FF2B5EF4-FFF2-40B4-BE49-F238E27FC236}">
                    <a16:creationId xmlns:a16="http://schemas.microsoft.com/office/drawing/2014/main" id="{1EA6FA1F-EFCE-483F-B68B-958B69CF1A09}"/>
                  </a:ext>
                </a:extLst>
              </p:cNvPr>
              <p:cNvSpPr>
                <a:spLocks/>
              </p:cNvSpPr>
              <p:nvPr/>
            </p:nvSpPr>
            <p:spPr bwMode="auto">
              <a:xfrm>
                <a:off x="2087688" y="236429"/>
                <a:ext cx="60433" cy="26233"/>
              </a:xfrm>
              <a:custGeom>
                <a:avLst/>
                <a:gdLst/>
                <a:ahLst/>
                <a:cxnLst>
                  <a:cxn ang="0">
                    <a:pos x="4" y="18"/>
                  </a:cxn>
                  <a:cxn ang="0">
                    <a:pos x="4" y="18"/>
                  </a:cxn>
                  <a:cxn ang="0">
                    <a:pos x="12" y="18"/>
                  </a:cxn>
                  <a:cxn ang="0">
                    <a:pos x="18" y="16"/>
                  </a:cxn>
                  <a:cxn ang="0">
                    <a:pos x="26" y="12"/>
                  </a:cxn>
                  <a:cxn ang="0">
                    <a:pos x="26" y="12"/>
                  </a:cxn>
                  <a:cxn ang="0">
                    <a:pos x="36" y="10"/>
                  </a:cxn>
                  <a:cxn ang="0">
                    <a:pos x="40" y="8"/>
                  </a:cxn>
                  <a:cxn ang="0">
                    <a:pos x="42" y="6"/>
                  </a:cxn>
                  <a:cxn ang="0">
                    <a:pos x="42" y="6"/>
                  </a:cxn>
                  <a:cxn ang="0">
                    <a:pos x="42" y="4"/>
                  </a:cxn>
                  <a:cxn ang="0">
                    <a:pos x="42" y="0"/>
                  </a:cxn>
                  <a:cxn ang="0">
                    <a:pos x="40" y="0"/>
                  </a:cxn>
                  <a:cxn ang="0">
                    <a:pos x="32" y="2"/>
                  </a:cxn>
                  <a:cxn ang="0">
                    <a:pos x="32" y="2"/>
                  </a:cxn>
                  <a:cxn ang="0">
                    <a:pos x="8" y="6"/>
                  </a:cxn>
                  <a:cxn ang="0">
                    <a:pos x="0" y="8"/>
                  </a:cxn>
                  <a:cxn ang="0">
                    <a:pos x="0" y="10"/>
                  </a:cxn>
                  <a:cxn ang="0">
                    <a:pos x="0" y="10"/>
                  </a:cxn>
                  <a:cxn ang="0">
                    <a:pos x="0" y="10"/>
                  </a:cxn>
                  <a:cxn ang="0">
                    <a:pos x="4" y="12"/>
                  </a:cxn>
                  <a:cxn ang="0">
                    <a:pos x="8" y="12"/>
                  </a:cxn>
                  <a:cxn ang="0">
                    <a:pos x="10" y="12"/>
                  </a:cxn>
                  <a:cxn ang="0">
                    <a:pos x="8" y="12"/>
                  </a:cxn>
                  <a:cxn ang="0">
                    <a:pos x="8" y="12"/>
                  </a:cxn>
                  <a:cxn ang="0">
                    <a:pos x="0" y="16"/>
                  </a:cxn>
                  <a:cxn ang="0">
                    <a:pos x="0" y="18"/>
                  </a:cxn>
                  <a:cxn ang="0">
                    <a:pos x="4" y="18"/>
                  </a:cxn>
                  <a:cxn ang="0">
                    <a:pos x="4" y="18"/>
                  </a:cxn>
                </a:cxnLst>
                <a:rect l="0" t="0" r="r" b="b"/>
                <a:pathLst>
                  <a:path w="42" h="18">
                    <a:moveTo>
                      <a:pt x="4" y="18"/>
                    </a:moveTo>
                    <a:lnTo>
                      <a:pt x="4" y="18"/>
                    </a:lnTo>
                    <a:lnTo>
                      <a:pt x="12" y="18"/>
                    </a:lnTo>
                    <a:lnTo>
                      <a:pt x="18" y="16"/>
                    </a:lnTo>
                    <a:lnTo>
                      <a:pt x="26" y="12"/>
                    </a:lnTo>
                    <a:lnTo>
                      <a:pt x="26" y="12"/>
                    </a:lnTo>
                    <a:lnTo>
                      <a:pt x="36" y="10"/>
                    </a:lnTo>
                    <a:lnTo>
                      <a:pt x="40" y="8"/>
                    </a:lnTo>
                    <a:lnTo>
                      <a:pt x="42" y="6"/>
                    </a:lnTo>
                    <a:lnTo>
                      <a:pt x="42" y="6"/>
                    </a:lnTo>
                    <a:lnTo>
                      <a:pt x="42" y="4"/>
                    </a:lnTo>
                    <a:lnTo>
                      <a:pt x="42" y="0"/>
                    </a:lnTo>
                    <a:lnTo>
                      <a:pt x="40" y="0"/>
                    </a:lnTo>
                    <a:lnTo>
                      <a:pt x="32" y="2"/>
                    </a:lnTo>
                    <a:lnTo>
                      <a:pt x="32" y="2"/>
                    </a:lnTo>
                    <a:lnTo>
                      <a:pt x="8" y="6"/>
                    </a:lnTo>
                    <a:lnTo>
                      <a:pt x="0" y="8"/>
                    </a:lnTo>
                    <a:lnTo>
                      <a:pt x="0" y="10"/>
                    </a:lnTo>
                    <a:lnTo>
                      <a:pt x="0" y="10"/>
                    </a:lnTo>
                    <a:lnTo>
                      <a:pt x="0" y="10"/>
                    </a:lnTo>
                    <a:lnTo>
                      <a:pt x="4" y="12"/>
                    </a:lnTo>
                    <a:lnTo>
                      <a:pt x="8" y="12"/>
                    </a:lnTo>
                    <a:lnTo>
                      <a:pt x="10" y="12"/>
                    </a:lnTo>
                    <a:lnTo>
                      <a:pt x="8" y="12"/>
                    </a:lnTo>
                    <a:lnTo>
                      <a:pt x="8" y="12"/>
                    </a:lnTo>
                    <a:lnTo>
                      <a:pt x="0" y="16"/>
                    </a:lnTo>
                    <a:lnTo>
                      <a:pt x="0" y="18"/>
                    </a:lnTo>
                    <a:lnTo>
                      <a:pt x="4" y="18"/>
                    </a:lnTo>
                    <a:lnTo>
                      <a:pt x="4" y="1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67" name="Freeform 124">
                <a:extLst>
                  <a:ext uri="{FF2B5EF4-FFF2-40B4-BE49-F238E27FC236}">
                    <a16:creationId xmlns:a16="http://schemas.microsoft.com/office/drawing/2014/main" id="{8A82FBD0-081F-4D14-BC60-645F6D976F47}"/>
                  </a:ext>
                </a:extLst>
              </p:cNvPr>
              <p:cNvSpPr>
                <a:spLocks/>
              </p:cNvSpPr>
              <p:nvPr/>
            </p:nvSpPr>
            <p:spPr bwMode="auto">
              <a:xfrm>
                <a:off x="2222939" y="216026"/>
                <a:ext cx="155397" cy="52463"/>
              </a:xfrm>
              <a:custGeom>
                <a:avLst/>
                <a:gdLst/>
                <a:ahLst/>
                <a:cxnLst>
                  <a:cxn ang="0">
                    <a:pos x="10" y="36"/>
                  </a:cxn>
                  <a:cxn ang="0">
                    <a:pos x="10" y="36"/>
                  </a:cxn>
                  <a:cxn ang="0">
                    <a:pos x="0" y="32"/>
                  </a:cxn>
                  <a:cxn ang="0">
                    <a:pos x="0" y="32"/>
                  </a:cxn>
                  <a:cxn ang="0">
                    <a:pos x="4" y="30"/>
                  </a:cxn>
                  <a:cxn ang="0">
                    <a:pos x="4" y="30"/>
                  </a:cxn>
                  <a:cxn ang="0">
                    <a:pos x="6" y="28"/>
                  </a:cxn>
                  <a:cxn ang="0">
                    <a:pos x="8" y="28"/>
                  </a:cxn>
                  <a:cxn ang="0">
                    <a:pos x="14" y="26"/>
                  </a:cxn>
                  <a:cxn ang="0">
                    <a:pos x="14" y="26"/>
                  </a:cxn>
                  <a:cxn ang="0">
                    <a:pos x="18" y="26"/>
                  </a:cxn>
                  <a:cxn ang="0">
                    <a:pos x="20" y="24"/>
                  </a:cxn>
                  <a:cxn ang="0">
                    <a:pos x="18" y="22"/>
                  </a:cxn>
                  <a:cxn ang="0">
                    <a:pos x="18" y="18"/>
                  </a:cxn>
                  <a:cxn ang="0">
                    <a:pos x="18" y="16"/>
                  </a:cxn>
                  <a:cxn ang="0">
                    <a:pos x="22" y="14"/>
                  </a:cxn>
                  <a:cxn ang="0">
                    <a:pos x="22" y="14"/>
                  </a:cxn>
                  <a:cxn ang="0">
                    <a:pos x="30" y="12"/>
                  </a:cxn>
                  <a:cxn ang="0">
                    <a:pos x="38" y="12"/>
                  </a:cxn>
                  <a:cxn ang="0">
                    <a:pos x="44" y="12"/>
                  </a:cxn>
                  <a:cxn ang="0">
                    <a:pos x="50" y="10"/>
                  </a:cxn>
                  <a:cxn ang="0">
                    <a:pos x="50" y="10"/>
                  </a:cxn>
                  <a:cxn ang="0">
                    <a:pos x="58" y="6"/>
                  </a:cxn>
                  <a:cxn ang="0">
                    <a:pos x="70" y="4"/>
                  </a:cxn>
                  <a:cxn ang="0">
                    <a:pos x="70" y="4"/>
                  </a:cxn>
                  <a:cxn ang="0">
                    <a:pos x="84" y="0"/>
                  </a:cxn>
                  <a:cxn ang="0">
                    <a:pos x="86" y="2"/>
                  </a:cxn>
                  <a:cxn ang="0">
                    <a:pos x="84" y="6"/>
                  </a:cxn>
                  <a:cxn ang="0">
                    <a:pos x="84" y="6"/>
                  </a:cxn>
                  <a:cxn ang="0">
                    <a:pos x="82" y="8"/>
                  </a:cxn>
                  <a:cxn ang="0">
                    <a:pos x="84" y="8"/>
                  </a:cxn>
                  <a:cxn ang="0">
                    <a:pos x="92" y="6"/>
                  </a:cxn>
                  <a:cxn ang="0">
                    <a:pos x="104" y="6"/>
                  </a:cxn>
                  <a:cxn ang="0">
                    <a:pos x="106" y="6"/>
                  </a:cxn>
                  <a:cxn ang="0">
                    <a:pos x="108" y="10"/>
                  </a:cxn>
                  <a:cxn ang="0">
                    <a:pos x="108" y="10"/>
                  </a:cxn>
                  <a:cxn ang="0">
                    <a:pos x="104" y="14"/>
                  </a:cxn>
                  <a:cxn ang="0">
                    <a:pos x="100" y="16"/>
                  </a:cxn>
                  <a:cxn ang="0">
                    <a:pos x="98" y="16"/>
                  </a:cxn>
                  <a:cxn ang="0">
                    <a:pos x="100" y="16"/>
                  </a:cxn>
                  <a:cxn ang="0">
                    <a:pos x="100" y="16"/>
                  </a:cxn>
                  <a:cxn ang="0">
                    <a:pos x="102" y="18"/>
                  </a:cxn>
                  <a:cxn ang="0">
                    <a:pos x="100" y="18"/>
                  </a:cxn>
                  <a:cxn ang="0">
                    <a:pos x="88" y="20"/>
                  </a:cxn>
                  <a:cxn ang="0">
                    <a:pos x="88" y="20"/>
                  </a:cxn>
                  <a:cxn ang="0">
                    <a:pos x="74" y="24"/>
                  </a:cxn>
                  <a:cxn ang="0">
                    <a:pos x="66" y="28"/>
                  </a:cxn>
                  <a:cxn ang="0">
                    <a:pos x="60" y="28"/>
                  </a:cxn>
                  <a:cxn ang="0">
                    <a:pos x="60" y="28"/>
                  </a:cxn>
                  <a:cxn ang="0">
                    <a:pos x="42" y="26"/>
                  </a:cxn>
                  <a:cxn ang="0">
                    <a:pos x="36" y="26"/>
                  </a:cxn>
                  <a:cxn ang="0">
                    <a:pos x="36" y="28"/>
                  </a:cxn>
                  <a:cxn ang="0">
                    <a:pos x="36" y="28"/>
                  </a:cxn>
                  <a:cxn ang="0">
                    <a:pos x="36" y="28"/>
                  </a:cxn>
                  <a:cxn ang="0">
                    <a:pos x="36" y="30"/>
                  </a:cxn>
                  <a:cxn ang="0">
                    <a:pos x="34" y="32"/>
                  </a:cxn>
                  <a:cxn ang="0">
                    <a:pos x="26" y="34"/>
                  </a:cxn>
                  <a:cxn ang="0">
                    <a:pos x="26" y="34"/>
                  </a:cxn>
                  <a:cxn ang="0">
                    <a:pos x="20" y="32"/>
                  </a:cxn>
                  <a:cxn ang="0">
                    <a:pos x="18" y="34"/>
                  </a:cxn>
                  <a:cxn ang="0">
                    <a:pos x="16" y="36"/>
                  </a:cxn>
                  <a:cxn ang="0">
                    <a:pos x="10" y="36"/>
                  </a:cxn>
                  <a:cxn ang="0">
                    <a:pos x="10" y="36"/>
                  </a:cxn>
                </a:cxnLst>
                <a:rect l="0" t="0" r="r" b="b"/>
                <a:pathLst>
                  <a:path w="108" h="36">
                    <a:moveTo>
                      <a:pt x="10" y="36"/>
                    </a:moveTo>
                    <a:lnTo>
                      <a:pt x="10" y="36"/>
                    </a:lnTo>
                    <a:lnTo>
                      <a:pt x="0" y="32"/>
                    </a:lnTo>
                    <a:lnTo>
                      <a:pt x="0" y="32"/>
                    </a:lnTo>
                    <a:lnTo>
                      <a:pt x="4" y="30"/>
                    </a:lnTo>
                    <a:lnTo>
                      <a:pt x="4" y="30"/>
                    </a:lnTo>
                    <a:lnTo>
                      <a:pt x="6" y="28"/>
                    </a:lnTo>
                    <a:lnTo>
                      <a:pt x="8" y="28"/>
                    </a:lnTo>
                    <a:lnTo>
                      <a:pt x="14" y="26"/>
                    </a:lnTo>
                    <a:lnTo>
                      <a:pt x="14" y="26"/>
                    </a:lnTo>
                    <a:lnTo>
                      <a:pt x="18" y="26"/>
                    </a:lnTo>
                    <a:lnTo>
                      <a:pt x="20" y="24"/>
                    </a:lnTo>
                    <a:lnTo>
                      <a:pt x="18" y="22"/>
                    </a:lnTo>
                    <a:lnTo>
                      <a:pt x="18" y="18"/>
                    </a:lnTo>
                    <a:lnTo>
                      <a:pt x="18" y="16"/>
                    </a:lnTo>
                    <a:lnTo>
                      <a:pt x="22" y="14"/>
                    </a:lnTo>
                    <a:lnTo>
                      <a:pt x="22" y="14"/>
                    </a:lnTo>
                    <a:lnTo>
                      <a:pt x="30" y="12"/>
                    </a:lnTo>
                    <a:lnTo>
                      <a:pt x="38" y="12"/>
                    </a:lnTo>
                    <a:lnTo>
                      <a:pt x="44" y="12"/>
                    </a:lnTo>
                    <a:lnTo>
                      <a:pt x="50" y="10"/>
                    </a:lnTo>
                    <a:lnTo>
                      <a:pt x="50" y="10"/>
                    </a:lnTo>
                    <a:lnTo>
                      <a:pt x="58" y="6"/>
                    </a:lnTo>
                    <a:lnTo>
                      <a:pt x="70" y="4"/>
                    </a:lnTo>
                    <a:lnTo>
                      <a:pt x="70" y="4"/>
                    </a:lnTo>
                    <a:lnTo>
                      <a:pt x="84" y="0"/>
                    </a:lnTo>
                    <a:lnTo>
                      <a:pt x="86" y="2"/>
                    </a:lnTo>
                    <a:lnTo>
                      <a:pt x="84" y="6"/>
                    </a:lnTo>
                    <a:lnTo>
                      <a:pt x="84" y="6"/>
                    </a:lnTo>
                    <a:lnTo>
                      <a:pt x="82" y="8"/>
                    </a:lnTo>
                    <a:lnTo>
                      <a:pt x="84" y="8"/>
                    </a:lnTo>
                    <a:lnTo>
                      <a:pt x="92" y="6"/>
                    </a:lnTo>
                    <a:lnTo>
                      <a:pt x="104" y="6"/>
                    </a:lnTo>
                    <a:lnTo>
                      <a:pt x="106" y="6"/>
                    </a:lnTo>
                    <a:lnTo>
                      <a:pt x="108" y="10"/>
                    </a:lnTo>
                    <a:lnTo>
                      <a:pt x="108" y="10"/>
                    </a:lnTo>
                    <a:lnTo>
                      <a:pt x="104" y="14"/>
                    </a:lnTo>
                    <a:lnTo>
                      <a:pt x="100" y="16"/>
                    </a:lnTo>
                    <a:lnTo>
                      <a:pt x="98" y="16"/>
                    </a:lnTo>
                    <a:lnTo>
                      <a:pt x="100" y="16"/>
                    </a:lnTo>
                    <a:lnTo>
                      <a:pt x="100" y="16"/>
                    </a:lnTo>
                    <a:lnTo>
                      <a:pt x="102" y="18"/>
                    </a:lnTo>
                    <a:lnTo>
                      <a:pt x="100" y="18"/>
                    </a:lnTo>
                    <a:lnTo>
                      <a:pt x="88" y="20"/>
                    </a:lnTo>
                    <a:lnTo>
                      <a:pt x="88" y="20"/>
                    </a:lnTo>
                    <a:lnTo>
                      <a:pt x="74" y="24"/>
                    </a:lnTo>
                    <a:lnTo>
                      <a:pt x="66" y="28"/>
                    </a:lnTo>
                    <a:lnTo>
                      <a:pt x="60" y="28"/>
                    </a:lnTo>
                    <a:lnTo>
                      <a:pt x="60" y="28"/>
                    </a:lnTo>
                    <a:lnTo>
                      <a:pt x="42" y="26"/>
                    </a:lnTo>
                    <a:lnTo>
                      <a:pt x="36" y="26"/>
                    </a:lnTo>
                    <a:lnTo>
                      <a:pt x="36" y="28"/>
                    </a:lnTo>
                    <a:lnTo>
                      <a:pt x="36" y="28"/>
                    </a:lnTo>
                    <a:lnTo>
                      <a:pt x="36" y="28"/>
                    </a:lnTo>
                    <a:lnTo>
                      <a:pt x="36" y="30"/>
                    </a:lnTo>
                    <a:lnTo>
                      <a:pt x="34" y="32"/>
                    </a:lnTo>
                    <a:lnTo>
                      <a:pt x="26" y="34"/>
                    </a:lnTo>
                    <a:lnTo>
                      <a:pt x="26" y="34"/>
                    </a:lnTo>
                    <a:lnTo>
                      <a:pt x="20" y="32"/>
                    </a:lnTo>
                    <a:lnTo>
                      <a:pt x="18" y="34"/>
                    </a:lnTo>
                    <a:lnTo>
                      <a:pt x="16" y="36"/>
                    </a:lnTo>
                    <a:lnTo>
                      <a:pt x="10" y="36"/>
                    </a:lnTo>
                    <a:lnTo>
                      <a:pt x="10" y="3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68" name="Freeform 125">
                <a:extLst>
                  <a:ext uri="{FF2B5EF4-FFF2-40B4-BE49-F238E27FC236}">
                    <a16:creationId xmlns:a16="http://schemas.microsoft.com/office/drawing/2014/main" id="{B4B214B1-AAFD-41F4-B2F0-947A05F6C09B}"/>
                  </a:ext>
                </a:extLst>
              </p:cNvPr>
              <p:cNvSpPr>
                <a:spLocks/>
              </p:cNvSpPr>
              <p:nvPr/>
            </p:nvSpPr>
            <p:spPr bwMode="auto">
              <a:xfrm>
                <a:off x="2677616" y="218943"/>
                <a:ext cx="1010079" cy="399305"/>
              </a:xfrm>
              <a:custGeom>
                <a:avLst/>
                <a:gdLst/>
                <a:ahLst/>
                <a:cxnLst>
                  <a:cxn ang="0">
                    <a:pos x="214" y="6"/>
                  </a:cxn>
                  <a:cxn ang="0">
                    <a:pos x="292" y="10"/>
                  </a:cxn>
                  <a:cxn ang="0">
                    <a:pos x="354" y="4"/>
                  </a:cxn>
                  <a:cxn ang="0">
                    <a:pos x="406" y="8"/>
                  </a:cxn>
                  <a:cxn ang="0">
                    <a:pos x="474" y="4"/>
                  </a:cxn>
                  <a:cxn ang="0">
                    <a:pos x="540" y="8"/>
                  </a:cxn>
                  <a:cxn ang="0">
                    <a:pos x="606" y="10"/>
                  </a:cxn>
                  <a:cxn ang="0">
                    <a:pos x="640" y="8"/>
                  </a:cxn>
                  <a:cxn ang="0">
                    <a:pos x="648" y="18"/>
                  </a:cxn>
                  <a:cxn ang="0">
                    <a:pos x="658" y="12"/>
                  </a:cxn>
                  <a:cxn ang="0">
                    <a:pos x="692" y="18"/>
                  </a:cxn>
                  <a:cxn ang="0">
                    <a:pos x="674" y="32"/>
                  </a:cxn>
                  <a:cxn ang="0">
                    <a:pos x="684" y="40"/>
                  </a:cxn>
                  <a:cxn ang="0">
                    <a:pos x="650" y="54"/>
                  </a:cxn>
                  <a:cxn ang="0">
                    <a:pos x="650" y="76"/>
                  </a:cxn>
                  <a:cxn ang="0">
                    <a:pos x="608" y="80"/>
                  </a:cxn>
                  <a:cxn ang="0">
                    <a:pos x="568" y="88"/>
                  </a:cxn>
                  <a:cxn ang="0">
                    <a:pos x="592" y="98"/>
                  </a:cxn>
                  <a:cxn ang="0">
                    <a:pos x="616" y="106"/>
                  </a:cxn>
                  <a:cxn ang="0">
                    <a:pos x="576" y="106"/>
                  </a:cxn>
                  <a:cxn ang="0">
                    <a:pos x="550" y="104"/>
                  </a:cxn>
                  <a:cxn ang="0">
                    <a:pos x="536" y="122"/>
                  </a:cxn>
                  <a:cxn ang="0">
                    <a:pos x="582" y="120"/>
                  </a:cxn>
                  <a:cxn ang="0">
                    <a:pos x="578" y="130"/>
                  </a:cxn>
                  <a:cxn ang="0">
                    <a:pos x="542" y="138"/>
                  </a:cxn>
                  <a:cxn ang="0">
                    <a:pos x="500" y="148"/>
                  </a:cxn>
                  <a:cxn ang="0">
                    <a:pos x="454" y="152"/>
                  </a:cxn>
                  <a:cxn ang="0">
                    <a:pos x="432" y="150"/>
                  </a:cxn>
                  <a:cxn ang="0">
                    <a:pos x="398" y="170"/>
                  </a:cxn>
                  <a:cxn ang="0">
                    <a:pos x="360" y="176"/>
                  </a:cxn>
                  <a:cxn ang="0">
                    <a:pos x="324" y="182"/>
                  </a:cxn>
                  <a:cxn ang="0">
                    <a:pos x="290" y="198"/>
                  </a:cxn>
                  <a:cxn ang="0">
                    <a:pos x="280" y="214"/>
                  </a:cxn>
                  <a:cxn ang="0">
                    <a:pos x="260" y="226"/>
                  </a:cxn>
                  <a:cxn ang="0">
                    <a:pos x="244" y="248"/>
                  </a:cxn>
                  <a:cxn ang="0">
                    <a:pos x="224" y="262"/>
                  </a:cxn>
                  <a:cxn ang="0">
                    <a:pos x="196" y="270"/>
                  </a:cxn>
                  <a:cxn ang="0">
                    <a:pos x="174" y="260"/>
                  </a:cxn>
                  <a:cxn ang="0">
                    <a:pos x="140" y="248"/>
                  </a:cxn>
                  <a:cxn ang="0">
                    <a:pos x="122" y="226"/>
                  </a:cxn>
                  <a:cxn ang="0">
                    <a:pos x="134" y="200"/>
                  </a:cxn>
                  <a:cxn ang="0">
                    <a:pos x="108" y="186"/>
                  </a:cxn>
                  <a:cxn ang="0">
                    <a:pos x="108" y="168"/>
                  </a:cxn>
                  <a:cxn ang="0">
                    <a:pos x="122" y="154"/>
                  </a:cxn>
                  <a:cxn ang="0">
                    <a:pos x="152" y="146"/>
                  </a:cxn>
                  <a:cxn ang="0">
                    <a:pos x="166" y="136"/>
                  </a:cxn>
                  <a:cxn ang="0">
                    <a:pos x="166" y="124"/>
                  </a:cxn>
                  <a:cxn ang="0">
                    <a:pos x="152" y="114"/>
                  </a:cxn>
                  <a:cxn ang="0">
                    <a:pos x="176" y="110"/>
                  </a:cxn>
                  <a:cxn ang="0">
                    <a:pos x="160" y="106"/>
                  </a:cxn>
                  <a:cxn ang="0">
                    <a:pos x="128" y="106"/>
                  </a:cxn>
                  <a:cxn ang="0">
                    <a:pos x="146" y="86"/>
                  </a:cxn>
                  <a:cxn ang="0">
                    <a:pos x="142" y="72"/>
                  </a:cxn>
                  <a:cxn ang="0">
                    <a:pos x="108" y="60"/>
                  </a:cxn>
                  <a:cxn ang="0">
                    <a:pos x="44" y="56"/>
                  </a:cxn>
                  <a:cxn ang="0">
                    <a:pos x="30" y="48"/>
                  </a:cxn>
                  <a:cxn ang="0">
                    <a:pos x="28" y="42"/>
                  </a:cxn>
                  <a:cxn ang="0">
                    <a:pos x="42" y="30"/>
                  </a:cxn>
                  <a:cxn ang="0">
                    <a:pos x="84" y="16"/>
                  </a:cxn>
                  <a:cxn ang="0">
                    <a:pos x="166" y="12"/>
                  </a:cxn>
                </a:cxnLst>
                <a:rect l="0" t="0" r="r" b="b"/>
                <a:pathLst>
                  <a:path w="702" h="274">
                    <a:moveTo>
                      <a:pt x="166" y="12"/>
                    </a:moveTo>
                    <a:lnTo>
                      <a:pt x="166" y="12"/>
                    </a:lnTo>
                    <a:lnTo>
                      <a:pt x="172" y="10"/>
                    </a:lnTo>
                    <a:lnTo>
                      <a:pt x="178" y="10"/>
                    </a:lnTo>
                    <a:lnTo>
                      <a:pt x="182" y="10"/>
                    </a:lnTo>
                    <a:lnTo>
                      <a:pt x="188" y="10"/>
                    </a:lnTo>
                    <a:lnTo>
                      <a:pt x="188" y="10"/>
                    </a:lnTo>
                    <a:lnTo>
                      <a:pt x="194" y="8"/>
                    </a:lnTo>
                    <a:lnTo>
                      <a:pt x="200" y="8"/>
                    </a:lnTo>
                    <a:lnTo>
                      <a:pt x="206" y="8"/>
                    </a:lnTo>
                    <a:lnTo>
                      <a:pt x="214" y="6"/>
                    </a:lnTo>
                    <a:lnTo>
                      <a:pt x="214" y="6"/>
                    </a:lnTo>
                    <a:lnTo>
                      <a:pt x="224" y="6"/>
                    </a:lnTo>
                    <a:lnTo>
                      <a:pt x="230" y="8"/>
                    </a:lnTo>
                    <a:lnTo>
                      <a:pt x="236" y="10"/>
                    </a:lnTo>
                    <a:lnTo>
                      <a:pt x="242" y="8"/>
                    </a:lnTo>
                    <a:lnTo>
                      <a:pt x="242" y="8"/>
                    </a:lnTo>
                    <a:lnTo>
                      <a:pt x="250" y="8"/>
                    </a:lnTo>
                    <a:lnTo>
                      <a:pt x="254" y="8"/>
                    </a:lnTo>
                    <a:lnTo>
                      <a:pt x="260" y="10"/>
                    </a:lnTo>
                    <a:lnTo>
                      <a:pt x="268" y="10"/>
                    </a:lnTo>
                    <a:lnTo>
                      <a:pt x="268" y="10"/>
                    </a:lnTo>
                    <a:lnTo>
                      <a:pt x="280" y="8"/>
                    </a:lnTo>
                    <a:lnTo>
                      <a:pt x="292" y="10"/>
                    </a:lnTo>
                    <a:lnTo>
                      <a:pt x="300" y="10"/>
                    </a:lnTo>
                    <a:lnTo>
                      <a:pt x="302" y="10"/>
                    </a:lnTo>
                    <a:lnTo>
                      <a:pt x="302" y="8"/>
                    </a:lnTo>
                    <a:lnTo>
                      <a:pt x="302" y="8"/>
                    </a:lnTo>
                    <a:lnTo>
                      <a:pt x="302" y="6"/>
                    </a:lnTo>
                    <a:lnTo>
                      <a:pt x="306" y="4"/>
                    </a:lnTo>
                    <a:lnTo>
                      <a:pt x="314" y="4"/>
                    </a:lnTo>
                    <a:lnTo>
                      <a:pt x="322" y="6"/>
                    </a:lnTo>
                    <a:lnTo>
                      <a:pt x="322" y="6"/>
                    </a:lnTo>
                    <a:lnTo>
                      <a:pt x="332" y="8"/>
                    </a:lnTo>
                    <a:lnTo>
                      <a:pt x="340" y="8"/>
                    </a:lnTo>
                    <a:lnTo>
                      <a:pt x="354" y="4"/>
                    </a:lnTo>
                    <a:lnTo>
                      <a:pt x="354" y="4"/>
                    </a:lnTo>
                    <a:lnTo>
                      <a:pt x="362" y="4"/>
                    </a:lnTo>
                    <a:lnTo>
                      <a:pt x="368" y="6"/>
                    </a:lnTo>
                    <a:lnTo>
                      <a:pt x="372" y="8"/>
                    </a:lnTo>
                    <a:lnTo>
                      <a:pt x="380" y="6"/>
                    </a:lnTo>
                    <a:lnTo>
                      <a:pt x="380" y="6"/>
                    </a:lnTo>
                    <a:lnTo>
                      <a:pt x="386" y="6"/>
                    </a:lnTo>
                    <a:lnTo>
                      <a:pt x="390" y="8"/>
                    </a:lnTo>
                    <a:lnTo>
                      <a:pt x="394" y="10"/>
                    </a:lnTo>
                    <a:lnTo>
                      <a:pt x="400" y="8"/>
                    </a:lnTo>
                    <a:lnTo>
                      <a:pt x="400" y="8"/>
                    </a:lnTo>
                    <a:lnTo>
                      <a:pt x="406" y="8"/>
                    </a:lnTo>
                    <a:lnTo>
                      <a:pt x="408" y="8"/>
                    </a:lnTo>
                    <a:lnTo>
                      <a:pt x="412" y="8"/>
                    </a:lnTo>
                    <a:lnTo>
                      <a:pt x="424" y="6"/>
                    </a:lnTo>
                    <a:lnTo>
                      <a:pt x="424" y="6"/>
                    </a:lnTo>
                    <a:lnTo>
                      <a:pt x="450" y="2"/>
                    </a:lnTo>
                    <a:lnTo>
                      <a:pt x="456" y="4"/>
                    </a:lnTo>
                    <a:lnTo>
                      <a:pt x="458" y="4"/>
                    </a:lnTo>
                    <a:lnTo>
                      <a:pt x="456" y="6"/>
                    </a:lnTo>
                    <a:lnTo>
                      <a:pt x="456" y="6"/>
                    </a:lnTo>
                    <a:lnTo>
                      <a:pt x="452" y="10"/>
                    </a:lnTo>
                    <a:lnTo>
                      <a:pt x="454" y="10"/>
                    </a:lnTo>
                    <a:lnTo>
                      <a:pt x="474" y="4"/>
                    </a:lnTo>
                    <a:lnTo>
                      <a:pt x="474" y="4"/>
                    </a:lnTo>
                    <a:lnTo>
                      <a:pt x="482" y="2"/>
                    </a:lnTo>
                    <a:lnTo>
                      <a:pt x="486" y="0"/>
                    </a:lnTo>
                    <a:lnTo>
                      <a:pt x="494" y="2"/>
                    </a:lnTo>
                    <a:lnTo>
                      <a:pt x="500" y="6"/>
                    </a:lnTo>
                    <a:lnTo>
                      <a:pt x="504" y="6"/>
                    </a:lnTo>
                    <a:lnTo>
                      <a:pt x="508" y="6"/>
                    </a:lnTo>
                    <a:lnTo>
                      <a:pt x="508" y="6"/>
                    </a:lnTo>
                    <a:lnTo>
                      <a:pt x="518" y="4"/>
                    </a:lnTo>
                    <a:lnTo>
                      <a:pt x="524" y="6"/>
                    </a:lnTo>
                    <a:lnTo>
                      <a:pt x="530" y="8"/>
                    </a:lnTo>
                    <a:lnTo>
                      <a:pt x="540" y="8"/>
                    </a:lnTo>
                    <a:lnTo>
                      <a:pt x="540" y="8"/>
                    </a:lnTo>
                    <a:lnTo>
                      <a:pt x="550" y="8"/>
                    </a:lnTo>
                    <a:lnTo>
                      <a:pt x="556" y="10"/>
                    </a:lnTo>
                    <a:lnTo>
                      <a:pt x="560" y="12"/>
                    </a:lnTo>
                    <a:lnTo>
                      <a:pt x="568" y="10"/>
                    </a:lnTo>
                    <a:lnTo>
                      <a:pt x="568" y="10"/>
                    </a:lnTo>
                    <a:lnTo>
                      <a:pt x="576" y="8"/>
                    </a:lnTo>
                    <a:lnTo>
                      <a:pt x="584" y="8"/>
                    </a:lnTo>
                    <a:lnTo>
                      <a:pt x="592" y="10"/>
                    </a:lnTo>
                    <a:lnTo>
                      <a:pt x="600" y="10"/>
                    </a:lnTo>
                    <a:lnTo>
                      <a:pt x="600" y="10"/>
                    </a:lnTo>
                    <a:lnTo>
                      <a:pt x="606" y="10"/>
                    </a:lnTo>
                    <a:lnTo>
                      <a:pt x="612" y="10"/>
                    </a:lnTo>
                    <a:lnTo>
                      <a:pt x="618" y="14"/>
                    </a:lnTo>
                    <a:lnTo>
                      <a:pt x="618" y="14"/>
                    </a:lnTo>
                    <a:lnTo>
                      <a:pt x="618" y="14"/>
                    </a:lnTo>
                    <a:lnTo>
                      <a:pt x="620" y="12"/>
                    </a:lnTo>
                    <a:lnTo>
                      <a:pt x="622" y="10"/>
                    </a:lnTo>
                    <a:lnTo>
                      <a:pt x="624" y="8"/>
                    </a:lnTo>
                    <a:lnTo>
                      <a:pt x="624" y="8"/>
                    </a:lnTo>
                    <a:lnTo>
                      <a:pt x="630" y="8"/>
                    </a:lnTo>
                    <a:lnTo>
                      <a:pt x="636" y="8"/>
                    </a:lnTo>
                    <a:lnTo>
                      <a:pt x="640" y="8"/>
                    </a:lnTo>
                    <a:lnTo>
                      <a:pt x="640" y="8"/>
                    </a:lnTo>
                    <a:lnTo>
                      <a:pt x="646" y="12"/>
                    </a:lnTo>
                    <a:lnTo>
                      <a:pt x="646" y="12"/>
                    </a:lnTo>
                    <a:lnTo>
                      <a:pt x="640" y="14"/>
                    </a:lnTo>
                    <a:lnTo>
                      <a:pt x="640" y="14"/>
                    </a:lnTo>
                    <a:lnTo>
                      <a:pt x="634" y="16"/>
                    </a:lnTo>
                    <a:lnTo>
                      <a:pt x="630" y="18"/>
                    </a:lnTo>
                    <a:lnTo>
                      <a:pt x="630" y="22"/>
                    </a:lnTo>
                    <a:lnTo>
                      <a:pt x="630" y="22"/>
                    </a:lnTo>
                    <a:lnTo>
                      <a:pt x="634" y="18"/>
                    </a:lnTo>
                    <a:lnTo>
                      <a:pt x="640" y="18"/>
                    </a:lnTo>
                    <a:lnTo>
                      <a:pt x="648" y="18"/>
                    </a:lnTo>
                    <a:lnTo>
                      <a:pt x="648" y="18"/>
                    </a:lnTo>
                    <a:lnTo>
                      <a:pt x="650" y="20"/>
                    </a:lnTo>
                    <a:lnTo>
                      <a:pt x="650" y="22"/>
                    </a:lnTo>
                    <a:lnTo>
                      <a:pt x="638" y="32"/>
                    </a:lnTo>
                    <a:lnTo>
                      <a:pt x="638" y="32"/>
                    </a:lnTo>
                    <a:lnTo>
                      <a:pt x="636" y="34"/>
                    </a:lnTo>
                    <a:lnTo>
                      <a:pt x="638" y="34"/>
                    </a:lnTo>
                    <a:lnTo>
                      <a:pt x="652" y="26"/>
                    </a:lnTo>
                    <a:lnTo>
                      <a:pt x="652" y="26"/>
                    </a:lnTo>
                    <a:lnTo>
                      <a:pt x="654" y="22"/>
                    </a:lnTo>
                    <a:lnTo>
                      <a:pt x="654" y="20"/>
                    </a:lnTo>
                    <a:lnTo>
                      <a:pt x="654" y="16"/>
                    </a:lnTo>
                    <a:lnTo>
                      <a:pt x="658" y="12"/>
                    </a:lnTo>
                    <a:lnTo>
                      <a:pt x="658" y="12"/>
                    </a:lnTo>
                    <a:lnTo>
                      <a:pt x="664" y="8"/>
                    </a:lnTo>
                    <a:lnTo>
                      <a:pt x="672" y="8"/>
                    </a:lnTo>
                    <a:lnTo>
                      <a:pt x="680" y="8"/>
                    </a:lnTo>
                    <a:lnTo>
                      <a:pt x="688" y="8"/>
                    </a:lnTo>
                    <a:lnTo>
                      <a:pt x="688" y="8"/>
                    </a:lnTo>
                    <a:lnTo>
                      <a:pt x="700" y="8"/>
                    </a:lnTo>
                    <a:lnTo>
                      <a:pt x="702" y="10"/>
                    </a:lnTo>
                    <a:lnTo>
                      <a:pt x="702" y="10"/>
                    </a:lnTo>
                    <a:lnTo>
                      <a:pt x="696" y="14"/>
                    </a:lnTo>
                    <a:lnTo>
                      <a:pt x="696" y="14"/>
                    </a:lnTo>
                    <a:lnTo>
                      <a:pt x="692" y="18"/>
                    </a:lnTo>
                    <a:lnTo>
                      <a:pt x="692" y="20"/>
                    </a:lnTo>
                    <a:lnTo>
                      <a:pt x="694" y="20"/>
                    </a:lnTo>
                    <a:lnTo>
                      <a:pt x="690" y="22"/>
                    </a:lnTo>
                    <a:lnTo>
                      <a:pt x="690" y="22"/>
                    </a:lnTo>
                    <a:lnTo>
                      <a:pt x="688" y="24"/>
                    </a:lnTo>
                    <a:lnTo>
                      <a:pt x="690" y="26"/>
                    </a:lnTo>
                    <a:lnTo>
                      <a:pt x="690" y="28"/>
                    </a:lnTo>
                    <a:lnTo>
                      <a:pt x="686" y="32"/>
                    </a:lnTo>
                    <a:lnTo>
                      <a:pt x="686" y="32"/>
                    </a:lnTo>
                    <a:lnTo>
                      <a:pt x="680" y="34"/>
                    </a:lnTo>
                    <a:lnTo>
                      <a:pt x="678" y="34"/>
                    </a:lnTo>
                    <a:lnTo>
                      <a:pt x="674" y="32"/>
                    </a:lnTo>
                    <a:lnTo>
                      <a:pt x="668" y="34"/>
                    </a:lnTo>
                    <a:lnTo>
                      <a:pt x="668" y="34"/>
                    </a:lnTo>
                    <a:lnTo>
                      <a:pt x="662" y="38"/>
                    </a:lnTo>
                    <a:lnTo>
                      <a:pt x="660" y="40"/>
                    </a:lnTo>
                    <a:lnTo>
                      <a:pt x="660" y="42"/>
                    </a:lnTo>
                    <a:lnTo>
                      <a:pt x="664" y="40"/>
                    </a:lnTo>
                    <a:lnTo>
                      <a:pt x="664" y="40"/>
                    </a:lnTo>
                    <a:lnTo>
                      <a:pt x="668" y="38"/>
                    </a:lnTo>
                    <a:lnTo>
                      <a:pt x="672" y="40"/>
                    </a:lnTo>
                    <a:lnTo>
                      <a:pt x="676" y="40"/>
                    </a:lnTo>
                    <a:lnTo>
                      <a:pt x="684" y="40"/>
                    </a:lnTo>
                    <a:lnTo>
                      <a:pt x="684" y="40"/>
                    </a:lnTo>
                    <a:lnTo>
                      <a:pt x="690" y="42"/>
                    </a:lnTo>
                    <a:lnTo>
                      <a:pt x="688" y="42"/>
                    </a:lnTo>
                    <a:lnTo>
                      <a:pt x="670" y="48"/>
                    </a:lnTo>
                    <a:lnTo>
                      <a:pt x="670" y="48"/>
                    </a:lnTo>
                    <a:lnTo>
                      <a:pt x="664" y="50"/>
                    </a:lnTo>
                    <a:lnTo>
                      <a:pt x="660" y="48"/>
                    </a:lnTo>
                    <a:lnTo>
                      <a:pt x="658" y="46"/>
                    </a:lnTo>
                    <a:lnTo>
                      <a:pt x="654" y="46"/>
                    </a:lnTo>
                    <a:lnTo>
                      <a:pt x="654" y="46"/>
                    </a:lnTo>
                    <a:lnTo>
                      <a:pt x="648" y="48"/>
                    </a:lnTo>
                    <a:lnTo>
                      <a:pt x="648" y="52"/>
                    </a:lnTo>
                    <a:lnTo>
                      <a:pt x="650" y="54"/>
                    </a:lnTo>
                    <a:lnTo>
                      <a:pt x="656" y="58"/>
                    </a:lnTo>
                    <a:lnTo>
                      <a:pt x="656" y="58"/>
                    </a:lnTo>
                    <a:lnTo>
                      <a:pt x="658" y="58"/>
                    </a:lnTo>
                    <a:lnTo>
                      <a:pt x="658" y="60"/>
                    </a:lnTo>
                    <a:lnTo>
                      <a:pt x="654" y="62"/>
                    </a:lnTo>
                    <a:lnTo>
                      <a:pt x="648" y="64"/>
                    </a:lnTo>
                    <a:lnTo>
                      <a:pt x="648" y="66"/>
                    </a:lnTo>
                    <a:lnTo>
                      <a:pt x="650" y="68"/>
                    </a:lnTo>
                    <a:lnTo>
                      <a:pt x="650" y="68"/>
                    </a:lnTo>
                    <a:lnTo>
                      <a:pt x="656" y="72"/>
                    </a:lnTo>
                    <a:lnTo>
                      <a:pt x="650" y="76"/>
                    </a:lnTo>
                    <a:lnTo>
                      <a:pt x="650" y="76"/>
                    </a:lnTo>
                    <a:lnTo>
                      <a:pt x="646" y="76"/>
                    </a:lnTo>
                    <a:lnTo>
                      <a:pt x="640" y="76"/>
                    </a:lnTo>
                    <a:lnTo>
                      <a:pt x="638" y="74"/>
                    </a:lnTo>
                    <a:lnTo>
                      <a:pt x="640" y="76"/>
                    </a:lnTo>
                    <a:lnTo>
                      <a:pt x="640" y="76"/>
                    </a:lnTo>
                    <a:lnTo>
                      <a:pt x="640" y="78"/>
                    </a:lnTo>
                    <a:lnTo>
                      <a:pt x="640" y="80"/>
                    </a:lnTo>
                    <a:lnTo>
                      <a:pt x="632" y="82"/>
                    </a:lnTo>
                    <a:lnTo>
                      <a:pt x="624" y="82"/>
                    </a:lnTo>
                    <a:lnTo>
                      <a:pt x="614" y="82"/>
                    </a:lnTo>
                    <a:lnTo>
                      <a:pt x="614" y="82"/>
                    </a:lnTo>
                    <a:lnTo>
                      <a:pt x="608" y="80"/>
                    </a:lnTo>
                    <a:lnTo>
                      <a:pt x="604" y="82"/>
                    </a:lnTo>
                    <a:lnTo>
                      <a:pt x="598" y="82"/>
                    </a:lnTo>
                    <a:lnTo>
                      <a:pt x="590" y="82"/>
                    </a:lnTo>
                    <a:lnTo>
                      <a:pt x="590" y="82"/>
                    </a:lnTo>
                    <a:lnTo>
                      <a:pt x="584" y="80"/>
                    </a:lnTo>
                    <a:lnTo>
                      <a:pt x="580" y="80"/>
                    </a:lnTo>
                    <a:lnTo>
                      <a:pt x="570" y="82"/>
                    </a:lnTo>
                    <a:lnTo>
                      <a:pt x="570" y="82"/>
                    </a:lnTo>
                    <a:lnTo>
                      <a:pt x="564" y="84"/>
                    </a:lnTo>
                    <a:lnTo>
                      <a:pt x="562" y="86"/>
                    </a:lnTo>
                    <a:lnTo>
                      <a:pt x="564" y="88"/>
                    </a:lnTo>
                    <a:lnTo>
                      <a:pt x="568" y="88"/>
                    </a:lnTo>
                    <a:lnTo>
                      <a:pt x="568" y="88"/>
                    </a:lnTo>
                    <a:lnTo>
                      <a:pt x="574" y="88"/>
                    </a:lnTo>
                    <a:lnTo>
                      <a:pt x="574" y="92"/>
                    </a:lnTo>
                    <a:lnTo>
                      <a:pt x="574" y="94"/>
                    </a:lnTo>
                    <a:lnTo>
                      <a:pt x="578" y="94"/>
                    </a:lnTo>
                    <a:lnTo>
                      <a:pt x="578" y="94"/>
                    </a:lnTo>
                    <a:lnTo>
                      <a:pt x="580" y="94"/>
                    </a:lnTo>
                    <a:lnTo>
                      <a:pt x="582" y="94"/>
                    </a:lnTo>
                    <a:lnTo>
                      <a:pt x="584" y="96"/>
                    </a:lnTo>
                    <a:lnTo>
                      <a:pt x="588" y="96"/>
                    </a:lnTo>
                    <a:lnTo>
                      <a:pt x="588" y="96"/>
                    </a:lnTo>
                    <a:lnTo>
                      <a:pt x="592" y="98"/>
                    </a:lnTo>
                    <a:lnTo>
                      <a:pt x="598" y="94"/>
                    </a:lnTo>
                    <a:lnTo>
                      <a:pt x="598" y="94"/>
                    </a:lnTo>
                    <a:lnTo>
                      <a:pt x="602" y="92"/>
                    </a:lnTo>
                    <a:lnTo>
                      <a:pt x="604" y="94"/>
                    </a:lnTo>
                    <a:lnTo>
                      <a:pt x="606" y="98"/>
                    </a:lnTo>
                    <a:lnTo>
                      <a:pt x="608" y="96"/>
                    </a:lnTo>
                    <a:lnTo>
                      <a:pt x="608" y="96"/>
                    </a:lnTo>
                    <a:lnTo>
                      <a:pt x="612" y="96"/>
                    </a:lnTo>
                    <a:lnTo>
                      <a:pt x="614" y="98"/>
                    </a:lnTo>
                    <a:lnTo>
                      <a:pt x="616" y="100"/>
                    </a:lnTo>
                    <a:lnTo>
                      <a:pt x="616" y="106"/>
                    </a:lnTo>
                    <a:lnTo>
                      <a:pt x="616" y="106"/>
                    </a:lnTo>
                    <a:lnTo>
                      <a:pt x="614" y="110"/>
                    </a:lnTo>
                    <a:lnTo>
                      <a:pt x="612" y="112"/>
                    </a:lnTo>
                    <a:lnTo>
                      <a:pt x="608" y="112"/>
                    </a:lnTo>
                    <a:lnTo>
                      <a:pt x="606" y="114"/>
                    </a:lnTo>
                    <a:lnTo>
                      <a:pt x="606" y="114"/>
                    </a:lnTo>
                    <a:lnTo>
                      <a:pt x="604" y="116"/>
                    </a:lnTo>
                    <a:lnTo>
                      <a:pt x="602" y="116"/>
                    </a:lnTo>
                    <a:lnTo>
                      <a:pt x="594" y="116"/>
                    </a:lnTo>
                    <a:lnTo>
                      <a:pt x="586" y="112"/>
                    </a:lnTo>
                    <a:lnTo>
                      <a:pt x="582" y="108"/>
                    </a:lnTo>
                    <a:lnTo>
                      <a:pt x="582" y="108"/>
                    </a:lnTo>
                    <a:lnTo>
                      <a:pt x="576" y="106"/>
                    </a:lnTo>
                    <a:lnTo>
                      <a:pt x="570" y="104"/>
                    </a:lnTo>
                    <a:lnTo>
                      <a:pt x="558" y="102"/>
                    </a:lnTo>
                    <a:lnTo>
                      <a:pt x="558" y="102"/>
                    </a:lnTo>
                    <a:lnTo>
                      <a:pt x="546" y="100"/>
                    </a:lnTo>
                    <a:lnTo>
                      <a:pt x="540" y="98"/>
                    </a:lnTo>
                    <a:lnTo>
                      <a:pt x="532" y="98"/>
                    </a:lnTo>
                    <a:lnTo>
                      <a:pt x="532" y="98"/>
                    </a:lnTo>
                    <a:lnTo>
                      <a:pt x="528" y="100"/>
                    </a:lnTo>
                    <a:lnTo>
                      <a:pt x="532" y="100"/>
                    </a:lnTo>
                    <a:lnTo>
                      <a:pt x="542" y="102"/>
                    </a:lnTo>
                    <a:lnTo>
                      <a:pt x="550" y="104"/>
                    </a:lnTo>
                    <a:lnTo>
                      <a:pt x="550" y="104"/>
                    </a:lnTo>
                    <a:lnTo>
                      <a:pt x="552" y="106"/>
                    </a:lnTo>
                    <a:lnTo>
                      <a:pt x="550" y="108"/>
                    </a:lnTo>
                    <a:lnTo>
                      <a:pt x="544" y="108"/>
                    </a:lnTo>
                    <a:lnTo>
                      <a:pt x="536" y="110"/>
                    </a:lnTo>
                    <a:lnTo>
                      <a:pt x="536" y="110"/>
                    </a:lnTo>
                    <a:lnTo>
                      <a:pt x="526" y="116"/>
                    </a:lnTo>
                    <a:lnTo>
                      <a:pt x="524" y="118"/>
                    </a:lnTo>
                    <a:lnTo>
                      <a:pt x="526" y="118"/>
                    </a:lnTo>
                    <a:lnTo>
                      <a:pt x="532" y="118"/>
                    </a:lnTo>
                    <a:lnTo>
                      <a:pt x="532" y="118"/>
                    </a:lnTo>
                    <a:lnTo>
                      <a:pt x="538" y="120"/>
                    </a:lnTo>
                    <a:lnTo>
                      <a:pt x="536" y="122"/>
                    </a:lnTo>
                    <a:lnTo>
                      <a:pt x="532" y="124"/>
                    </a:lnTo>
                    <a:lnTo>
                      <a:pt x="532" y="124"/>
                    </a:lnTo>
                    <a:lnTo>
                      <a:pt x="534" y="124"/>
                    </a:lnTo>
                    <a:lnTo>
                      <a:pt x="534" y="124"/>
                    </a:lnTo>
                    <a:lnTo>
                      <a:pt x="544" y="120"/>
                    </a:lnTo>
                    <a:lnTo>
                      <a:pt x="552" y="116"/>
                    </a:lnTo>
                    <a:lnTo>
                      <a:pt x="552" y="116"/>
                    </a:lnTo>
                    <a:lnTo>
                      <a:pt x="556" y="116"/>
                    </a:lnTo>
                    <a:lnTo>
                      <a:pt x="564" y="118"/>
                    </a:lnTo>
                    <a:lnTo>
                      <a:pt x="572" y="120"/>
                    </a:lnTo>
                    <a:lnTo>
                      <a:pt x="582" y="120"/>
                    </a:lnTo>
                    <a:lnTo>
                      <a:pt x="582" y="120"/>
                    </a:lnTo>
                    <a:lnTo>
                      <a:pt x="592" y="120"/>
                    </a:lnTo>
                    <a:lnTo>
                      <a:pt x="594" y="122"/>
                    </a:lnTo>
                    <a:lnTo>
                      <a:pt x="594" y="122"/>
                    </a:lnTo>
                    <a:lnTo>
                      <a:pt x="594" y="122"/>
                    </a:lnTo>
                    <a:lnTo>
                      <a:pt x="592" y="124"/>
                    </a:lnTo>
                    <a:lnTo>
                      <a:pt x="586" y="124"/>
                    </a:lnTo>
                    <a:lnTo>
                      <a:pt x="580" y="126"/>
                    </a:lnTo>
                    <a:lnTo>
                      <a:pt x="578" y="128"/>
                    </a:lnTo>
                    <a:lnTo>
                      <a:pt x="580" y="128"/>
                    </a:lnTo>
                    <a:lnTo>
                      <a:pt x="580" y="128"/>
                    </a:lnTo>
                    <a:lnTo>
                      <a:pt x="580" y="130"/>
                    </a:lnTo>
                    <a:lnTo>
                      <a:pt x="578" y="130"/>
                    </a:lnTo>
                    <a:lnTo>
                      <a:pt x="570" y="132"/>
                    </a:lnTo>
                    <a:lnTo>
                      <a:pt x="564" y="132"/>
                    </a:lnTo>
                    <a:lnTo>
                      <a:pt x="562" y="132"/>
                    </a:lnTo>
                    <a:lnTo>
                      <a:pt x="562" y="134"/>
                    </a:lnTo>
                    <a:lnTo>
                      <a:pt x="562" y="134"/>
                    </a:lnTo>
                    <a:lnTo>
                      <a:pt x="562" y="136"/>
                    </a:lnTo>
                    <a:lnTo>
                      <a:pt x="560" y="136"/>
                    </a:lnTo>
                    <a:lnTo>
                      <a:pt x="552" y="136"/>
                    </a:lnTo>
                    <a:lnTo>
                      <a:pt x="544" y="136"/>
                    </a:lnTo>
                    <a:lnTo>
                      <a:pt x="542" y="136"/>
                    </a:lnTo>
                    <a:lnTo>
                      <a:pt x="542" y="138"/>
                    </a:lnTo>
                    <a:lnTo>
                      <a:pt x="542" y="138"/>
                    </a:lnTo>
                    <a:lnTo>
                      <a:pt x="544" y="140"/>
                    </a:lnTo>
                    <a:lnTo>
                      <a:pt x="542" y="140"/>
                    </a:lnTo>
                    <a:lnTo>
                      <a:pt x="534" y="140"/>
                    </a:lnTo>
                    <a:lnTo>
                      <a:pt x="526" y="142"/>
                    </a:lnTo>
                    <a:lnTo>
                      <a:pt x="524" y="142"/>
                    </a:lnTo>
                    <a:lnTo>
                      <a:pt x="524" y="144"/>
                    </a:lnTo>
                    <a:lnTo>
                      <a:pt x="524" y="144"/>
                    </a:lnTo>
                    <a:lnTo>
                      <a:pt x="524" y="146"/>
                    </a:lnTo>
                    <a:lnTo>
                      <a:pt x="522" y="146"/>
                    </a:lnTo>
                    <a:lnTo>
                      <a:pt x="516" y="146"/>
                    </a:lnTo>
                    <a:lnTo>
                      <a:pt x="508" y="146"/>
                    </a:lnTo>
                    <a:lnTo>
                      <a:pt x="500" y="148"/>
                    </a:lnTo>
                    <a:lnTo>
                      <a:pt x="500" y="148"/>
                    </a:lnTo>
                    <a:lnTo>
                      <a:pt x="494" y="148"/>
                    </a:lnTo>
                    <a:lnTo>
                      <a:pt x="490" y="148"/>
                    </a:lnTo>
                    <a:lnTo>
                      <a:pt x="486" y="148"/>
                    </a:lnTo>
                    <a:lnTo>
                      <a:pt x="482" y="150"/>
                    </a:lnTo>
                    <a:lnTo>
                      <a:pt x="482" y="150"/>
                    </a:lnTo>
                    <a:lnTo>
                      <a:pt x="476" y="152"/>
                    </a:lnTo>
                    <a:lnTo>
                      <a:pt x="472" y="150"/>
                    </a:lnTo>
                    <a:lnTo>
                      <a:pt x="466" y="150"/>
                    </a:lnTo>
                    <a:lnTo>
                      <a:pt x="460" y="152"/>
                    </a:lnTo>
                    <a:lnTo>
                      <a:pt x="460" y="152"/>
                    </a:lnTo>
                    <a:lnTo>
                      <a:pt x="454" y="152"/>
                    </a:lnTo>
                    <a:lnTo>
                      <a:pt x="450" y="150"/>
                    </a:lnTo>
                    <a:lnTo>
                      <a:pt x="448" y="146"/>
                    </a:lnTo>
                    <a:lnTo>
                      <a:pt x="444" y="144"/>
                    </a:lnTo>
                    <a:lnTo>
                      <a:pt x="444" y="144"/>
                    </a:lnTo>
                    <a:lnTo>
                      <a:pt x="442" y="144"/>
                    </a:lnTo>
                    <a:lnTo>
                      <a:pt x="442" y="144"/>
                    </a:lnTo>
                    <a:lnTo>
                      <a:pt x="442" y="148"/>
                    </a:lnTo>
                    <a:lnTo>
                      <a:pt x="442" y="150"/>
                    </a:lnTo>
                    <a:lnTo>
                      <a:pt x="440" y="150"/>
                    </a:lnTo>
                    <a:lnTo>
                      <a:pt x="436" y="150"/>
                    </a:lnTo>
                    <a:lnTo>
                      <a:pt x="436" y="150"/>
                    </a:lnTo>
                    <a:lnTo>
                      <a:pt x="432" y="150"/>
                    </a:lnTo>
                    <a:lnTo>
                      <a:pt x="430" y="152"/>
                    </a:lnTo>
                    <a:lnTo>
                      <a:pt x="426" y="156"/>
                    </a:lnTo>
                    <a:lnTo>
                      <a:pt x="422" y="162"/>
                    </a:lnTo>
                    <a:lnTo>
                      <a:pt x="420" y="164"/>
                    </a:lnTo>
                    <a:lnTo>
                      <a:pt x="418" y="162"/>
                    </a:lnTo>
                    <a:lnTo>
                      <a:pt x="418" y="162"/>
                    </a:lnTo>
                    <a:lnTo>
                      <a:pt x="414" y="162"/>
                    </a:lnTo>
                    <a:lnTo>
                      <a:pt x="412" y="162"/>
                    </a:lnTo>
                    <a:lnTo>
                      <a:pt x="408" y="166"/>
                    </a:lnTo>
                    <a:lnTo>
                      <a:pt x="402" y="170"/>
                    </a:lnTo>
                    <a:lnTo>
                      <a:pt x="398" y="170"/>
                    </a:lnTo>
                    <a:lnTo>
                      <a:pt x="398" y="170"/>
                    </a:lnTo>
                    <a:lnTo>
                      <a:pt x="390" y="170"/>
                    </a:lnTo>
                    <a:lnTo>
                      <a:pt x="384" y="170"/>
                    </a:lnTo>
                    <a:lnTo>
                      <a:pt x="380" y="172"/>
                    </a:lnTo>
                    <a:lnTo>
                      <a:pt x="378" y="174"/>
                    </a:lnTo>
                    <a:lnTo>
                      <a:pt x="380" y="176"/>
                    </a:lnTo>
                    <a:lnTo>
                      <a:pt x="380" y="176"/>
                    </a:lnTo>
                    <a:lnTo>
                      <a:pt x="380" y="178"/>
                    </a:lnTo>
                    <a:lnTo>
                      <a:pt x="378" y="178"/>
                    </a:lnTo>
                    <a:lnTo>
                      <a:pt x="372" y="180"/>
                    </a:lnTo>
                    <a:lnTo>
                      <a:pt x="362" y="180"/>
                    </a:lnTo>
                    <a:lnTo>
                      <a:pt x="362" y="180"/>
                    </a:lnTo>
                    <a:lnTo>
                      <a:pt x="360" y="176"/>
                    </a:lnTo>
                    <a:lnTo>
                      <a:pt x="360" y="176"/>
                    </a:lnTo>
                    <a:lnTo>
                      <a:pt x="356" y="172"/>
                    </a:lnTo>
                    <a:lnTo>
                      <a:pt x="350" y="172"/>
                    </a:lnTo>
                    <a:lnTo>
                      <a:pt x="344" y="174"/>
                    </a:lnTo>
                    <a:lnTo>
                      <a:pt x="344" y="176"/>
                    </a:lnTo>
                    <a:lnTo>
                      <a:pt x="344" y="178"/>
                    </a:lnTo>
                    <a:lnTo>
                      <a:pt x="344" y="178"/>
                    </a:lnTo>
                    <a:lnTo>
                      <a:pt x="344" y="180"/>
                    </a:lnTo>
                    <a:lnTo>
                      <a:pt x="344" y="182"/>
                    </a:lnTo>
                    <a:lnTo>
                      <a:pt x="338" y="182"/>
                    </a:lnTo>
                    <a:lnTo>
                      <a:pt x="324" y="182"/>
                    </a:lnTo>
                    <a:lnTo>
                      <a:pt x="324" y="182"/>
                    </a:lnTo>
                    <a:lnTo>
                      <a:pt x="318" y="182"/>
                    </a:lnTo>
                    <a:lnTo>
                      <a:pt x="312" y="184"/>
                    </a:lnTo>
                    <a:lnTo>
                      <a:pt x="310" y="188"/>
                    </a:lnTo>
                    <a:lnTo>
                      <a:pt x="314" y="190"/>
                    </a:lnTo>
                    <a:lnTo>
                      <a:pt x="314" y="190"/>
                    </a:lnTo>
                    <a:lnTo>
                      <a:pt x="314" y="192"/>
                    </a:lnTo>
                    <a:lnTo>
                      <a:pt x="312" y="194"/>
                    </a:lnTo>
                    <a:lnTo>
                      <a:pt x="296" y="192"/>
                    </a:lnTo>
                    <a:lnTo>
                      <a:pt x="296" y="192"/>
                    </a:lnTo>
                    <a:lnTo>
                      <a:pt x="290" y="192"/>
                    </a:lnTo>
                    <a:lnTo>
                      <a:pt x="288" y="194"/>
                    </a:lnTo>
                    <a:lnTo>
                      <a:pt x="290" y="198"/>
                    </a:lnTo>
                    <a:lnTo>
                      <a:pt x="296" y="202"/>
                    </a:lnTo>
                    <a:lnTo>
                      <a:pt x="296" y="202"/>
                    </a:lnTo>
                    <a:lnTo>
                      <a:pt x="298" y="204"/>
                    </a:lnTo>
                    <a:lnTo>
                      <a:pt x="296" y="204"/>
                    </a:lnTo>
                    <a:lnTo>
                      <a:pt x="292" y="206"/>
                    </a:lnTo>
                    <a:lnTo>
                      <a:pt x="286" y="208"/>
                    </a:lnTo>
                    <a:lnTo>
                      <a:pt x="284" y="208"/>
                    </a:lnTo>
                    <a:lnTo>
                      <a:pt x="284" y="210"/>
                    </a:lnTo>
                    <a:lnTo>
                      <a:pt x="284" y="210"/>
                    </a:lnTo>
                    <a:lnTo>
                      <a:pt x="286" y="210"/>
                    </a:lnTo>
                    <a:lnTo>
                      <a:pt x="284" y="212"/>
                    </a:lnTo>
                    <a:lnTo>
                      <a:pt x="280" y="214"/>
                    </a:lnTo>
                    <a:lnTo>
                      <a:pt x="274" y="216"/>
                    </a:lnTo>
                    <a:lnTo>
                      <a:pt x="274" y="218"/>
                    </a:lnTo>
                    <a:lnTo>
                      <a:pt x="274" y="218"/>
                    </a:lnTo>
                    <a:lnTo>
                      <a:pt x="274" y="218"/>
                    </a:lnTo>
                    <a:lnTo>
                      <a:pt x="274" y="218"/>
                    </a:lnTo>
                    <a:lnTo>
                      <a:pt x="272" y="220"/>
                    </a:lnTo>
                    <a:lnTo>
                      <a:pt x="266" y="220"/>
                    </a:lnTo>
                    <a:lnTo>
                      <a:pt x="260" y="222"/>
                    </a:lnTo>
                    <a:lnTo>
                      <a:pt x="260" y="224"/>
                    </a:lnTo>
                    <a:lnTo>
                      <a:pt x="260" y="224"/>
                    </a:lnTo>
                    <a:lnTo>
                      <a:pt x="260" y="224"/>
                    </a:lnTo>
                    <a:lnTo>
                      <a:pt x="260" y="226"/>
                    </a:lnTo>
                    <a:lnTo>
                      <a:pt x="258" y="226"/>
                    </a:lnTo>
                    <a:lnTo>
                      <a:pt x="252" y="228"/>
                    </a:lnTo>
                    <a:lnTo>
                      <a:pt x="248" y="230"/>
                    </a:lnTo>
                    <a:lnTo>
                      <a:pt x="246" y="232"/>
                    </a:lnTo>
                    <a:lnTo>
                      <a:pt x="250" y="236"/>
                    </a:lnTo>
                    <a:lnTo>
                      <a:pt x="250" y="236"/>
                    </a:lnTo>
                    <a:lnTo>
                      <a:pt x="252" y="238"/>
                    </a:lnTo>
                    <a:lnTo>
                      <a:pt x="252" y="240"/>
                    </a:lnTo>
                    <a:lnTo>
                      <a:pt x="248" y="242"/>
                    </a:lnTo>
                    <a:lnTo>
                      <a:pt x="244" y="246"/>
                    </a:lnTo>
                    <a:lnTo>
                      <a:pt x="242" y="246"/>
                    </a:lnTo>
                    <a:lnTo>
                      <a:pt x="244" y="248"/>
                    </a:lnTo>
                    <a:lnTo>
                      <a:pt x="244" y="248"/>
                    </a:lnTo>
                    <a:lnTo>
                      <a:pt x="246" y="250"/>
                    </a:lnTo>
                    <a:lnTo>
                      <a:pt x="244" y="250"/>
                    </a:lnTo>
                    <a:lnTo>
                      <a:pt x="238" y="252"/>
                    </a:lnTo>
                    <a:lnTo>
                      <a:pt x="234" y="254"/>
                    </a:lnTo>
                    <a:lnTo>
                      <a:pt x="232" y="256"/>
                    </a:lnTo>
                    <a:lnTo>
                      <a:pt x="234" y="256"/>
                    </a:lnTo>
                    <a:lnTo>
                      <a:pt x="234" y="256"/>
                    </a:lnTo>
                    <a:lnTo>
                      <a:pt x="236" y="258"/>
                    </a:lnTo>
                    <a:lnTo>
                      <a:pt x="236" y="258"/>
                    </a:lnTo>
                    <a:lnTo>
                      <a:pt x="230" y="260"/>
                    </a:lnTo>
                    <a:lnTo>
                      <a:pt x="224" y="262"/>
                    </a:lnTo>
                    <a:lnTo>
                      <a:pt x="222" y="264"/>
                    </a:lnTo>
                    <a:lnTo>
                      <a:pt x="222" y="268"/>
                    </a:lnTo>
                    <a:lnTo>
                      <a:pt x="222" y="268"/>
                    </a:lnTo>
                    <a:lnTo>
                      <a:pt x="222" y="274"/>
                    </a:lnTo>
                    <a:lnTo>
                      <a:pt x="220" y="274"/>
                    </a:lnTo>
                    <a:lnTo>
                      <a:pt x="214" y="274"/>
                    </a:lnTo>
                    <a:lnTo>
                      <a:pt x="204" y="274"/>
                    </a:lnTo>
                    <a:lnTo>
                      <a:pt x="204" y="274"/>
                    </a:lnTo>
                    <a:lnTo>
                      <a:pt x="198" y="274"/>
                    </a:lnTo>
                    <a:lnTo>
                      <a:pt x="198" y="274"/>
                    </a:lnTo>
                    <a:lnTo>
                      <a:pt x="198" y="270"/>
                    </a:lnTo>
                    <a:lnTo>
                      <a:pt x="196" y="270"/>
                    </a:lnTo>
                    <a:lnTo>
                      <a:pt x="196" y="270"/>
                    </a:lnTo>
                    <a:lnTo>
                      <a:pt x="194" y="268"/>
                    </a:lnTo>
                    <a:lnTo>
                      <a:pt x="194" y="266"/>
                    </a:lnTo>
                    <a:lnTo>
                      <a:pt x="192" y="264"/>
                    </a:lnTo>
                    <a:lnTo>
                      <a:pt x="188" y="262"/>
                    </a:lnTo>
                    <a:lnTo>
                      <a:pt x="188" y="262"/>
                    </a:lnTo>
                    <a:lnTo>
                      <a:pt x="182" y="260"/>
                    </a:lnTo>
                    <a:lnTo>
                      <a:pt x="182" y="258"/>
                    </a:lnTo>
                    <a:lnTo>
                      <a:pt x="184" y="256"/>
                    </a:lnTo>
                    <a:lnTo>
                      <a:pt x="182" y="256"/>
                    </a:lnTo>
                    <a:lnTo>
                      <a:pt x="182" y="256"/>
                    </a:lnTo>
                    <a:lnTo>
                      <a:pt x="174" y="260"/>
                    </a:lnTo>
                    <a:lnTo>
                      <a:pt x="166" y="262"/>
                    </a:lnTo>
                    <a:lnTo>
                      <a:pt x="166" y="262"/>
                    </a:lnTo>
                    <a:lnTo>
                      <a:pt x="164" y="262"/>
                    </a:lnTo>
                    <a:lnTo>
                      <a:pt x="162" y="262"/>
                    </a:lnTo>
                    <a:lnTo>
                      <a:pt x="160" y="260"/>
                    </a:lnTo>
                    <a:lnTo>
                      <a:pt x="154" y="258"/>
                    </a:lnTo>
                    <a:lnTo>
                      <a:pt x="154" y="258"/>
                    </a:lnTo>
                    <a:lnTo>
                      <a:pt x="148" y="256"/>
                    </a:lnTo>
                    <a:lnTo>
                      <a:pt x="148" y="254"/>
                    </a:lnTo>
                    <a:lnTo>
                      <a:pt x="146" y="250"/>
                    </a:lnTo>
                    <a:lnTo>
                      <a:pt x="140" y="248"/>
                    </a:lnTo>
                    <a:lnTo>
                      <a:pt x="140" y="248"/>
                    </a:lnTo>
                    <a:lnTo>
                      <a:pt x="138" y="246"/>
                    </a:lnTo>
                    <a:lnTo>
                      <a:pt x="136" y="246"/>
                    </a:lnTo>
                    <a:lnTo>
                      <a:pt x="136" y="242"/>
                    </a:lnTo>
                    <a:lnTo>
                      <a:pt x="136" y="238"/>
                    </a:lnTo>
                    <a:lnTo>
                      <a:pt x="136" y="236"/>
                    </a:lnTo>
                    <a:lnTo>
                      <a:pt x="132" y="236"/>
                    </a:lnTo>
                    <a:lnTo>
                      <a:pt x="132" y="236"/>
                    </a:lnTo>
                    <a:lnTo>
                      <a:pt x="128" y="234"/>
                    </a:lnTo>
                    <a:lnTo>
                      <a:pt x="128" y="232"/>
                    </a:lnTo>
                    <a:lnTo>
                      <a:pt x="126" y="230"/>
                    </a:lnTo>
                    <a:lnTo>
                      <a:pt x="122" y="226"/>
                    </a:lnTo>
                    <a:lnTo>
                      <a:pt x="122" y="226"/>
                    </a:lnTo>
                    <a:lnTo>
                      <a:pt x="118" y="224"/>
                    </a:lnTo>
                    <a:lnTo>
                      <a:pt x="116" y="222"/>
                    </a:lnTo>
                    <a:lnTo>
                      <a:pt x="116" y="212"/>
                    </a:lnTo>
                    <a:lnTo>
                      <a:pt x="116" y="212"/>
                    </a:lnTo>
                    <a:lnTo>
                      <a:pt x="116" y="210"/>
                    </a:lnTo>
                    <a:lnTo>
                      <a:pt x="120" y="208"/>
                    </a:lnTo>
                    <a:lnTo>
                      <a:pt x="122" y="208"/>
                    </a:lnTo>
                    <a:lnTo>
                      <a:pt x="124" y="206"/>
                    </a:lnTo>
                    <a:lnTo>
                      <a:pt x="124" y="206"/>
                    </a:lnTo>
                    <a:lnTo>
                      <a:pt x="124" y="204"/>
                    </a:lnTo>
                    <a:lnTo>
                      <a:pt x="126" y="202"/>
                    </a:lnTo>
                    <a:lnTo>
                      <a:pt x="134" y="200"/>
                    </a:lnTo>
                    <a:lnTo>
                      <a:pt x="134" y="200"/>
                    </a:lnTo>
                    <a:lnTo>
                      <a:pt x="130" y="198"/>
                    </a:lnTo>
                    <a:lnTo>
                      <a:pt x="126" y="200"/>
                    </a:lnTo>
                    <a:lnTo>
                      <a:pt x="114" y="204"/>
                    </a:lnTo>
                    <a:lnTo>
                      <a:pt x="114" y="204"/>
                    </a:lnTo>
                    <a:lnTo>
                      <a:pt x="112" y="206"/>
                    </a:lnTo>
                    <a:lnTo>
                      <a:pt x="112" y="204"/>
                    </a:lnTo>
                    <a:lnTo>
                      <a:pt x="110" y="200"/>
                    </a:lnTo>
                    <a:lnTo>
                      <a:pt x="110" y="192"/>
                    </a:lnTo>
                    <a:lnTo>
                      <a:pt x="110" y="190"/>
                    </a:lnTo>
                    <a:lnTo>
                      <a:pt x="108" y="186"/>
                    </a:lnTo>
                    <a:lnTo>
                      <a:pt x="108" y="186"/>
                    </a:lnTo>
                    <a:lnTo>
                      <a:pt x="104" y="182"/>
                    </a:lnTo>
                    <a:lnTo>
                      <a:pt x="104" y="180"/>
                    </a:lnTo>
                    <a:lnTo>
                      <a:pt x="106" y="178"/>
                    </a:lnTo>
                    <a:lnTo>
                      <a:pt x="112" y="178"/>
                    </a:lnTo>
                    <a:lnTo>
                      <a:pt x="112" y="178"/>
                    </a:lnTo>
                    <a:lnTo>
                      <a:pt x="116" y="178"/>
                    </a:lnTo>
                    <a:lnTo>
                      <a:pt x="118" y="178"/>
                    </a:lnTo>
                    <a:lnTo>
                      <a:pt x="116" y="174"/>
                    </a:lnTo>
                    <a:lnTo>
                      <a:pt x="112" y="172"/>
                    </a:lnTo>
                    <a:lnTo>
                      <a:pt x="112" y="172"/>
                    </a:lnTo>
                    <a:lnTo>
                      <a:pt x="108" y="168"/>
                    </a:lnTo>
                    <a:lnTo>
                      <a:pt x="108" y="168"/>
                    </a:lnTo>
                    <a:lnTo>
                      <a:pt x="112" y="166"/>
                    </a:lnTo>
                    <a:lnTo>
                      <a:pt x="114" y="164"/>
                    </a:lnTo>
                    <a:lnTo>
                      <a:pt x="114" y="164"/>
                    </a:lnTo>
                    <a:lnTo>
                      <a:pt x="112" y="162"/>
                    </a:lnTo>
                    <a:lnTo>
                      <a:pt x="112" y="162"/>
                    </a:lnTo>
                    <a:lnTo>
                      <a:pt x="112" y="160"/>
                    </a:lnTo>
                    <a:lnTo>
                      <a:pt x="112" y="158"/>
                    </a:lnTo>
                    <a:lnTo>
                      <a:pt x="118" y="156"/>
                    </a:lnTo>
                    <a:lnTo>
                      <a:pt x="122" y="156"/>
                    </a:lnTo>
                    <a:lnTo>
                      <a:pt x="124" y="154"/>
                    </a:lnTo>
                    <a:lnTo>
                      <a:pt x="122" y="154"/>
                    </a:lnTo>
                    <a:lnTo>
                      <a:pt x="122" y="154"/>
                    </a:lnTo>
                    <a:lnTo>
                      <a:pt x="120" y="152"/>
                    </a:lnTo>
                    <a:lnTo>
                      <a:pt x="122" y="150"/>
                    </a:lnTo>
                    <a:lnTo>
                      <a:pt x="136" y="146"/>
                    </a:lnTo>
                    <a:lnTo>
                      <a:pt x="136" y="146"/>
                    </a:lnTo>
                    <a:lnTo>
                      <a:pt x="142" y="146"/>
                    </a:lnTo>
                    <a:lnTo>
                      <a:pt x="146" y="148"/>
                    </a:lnTo>
                    <a:lnTo>
                      <a:pt x="150" y="150"/>
                    </a:lnTo>
                    <a:lnTo>
                      <a:pt x="156" y="150"/>
                    </a:lnTo>
                    <a:lnTo>
                      <a:pt x="156" y="150"/>
                    </a:lnTo>
                    <a:lnTo>
                      <a:pt x="158" y="148"/>
                    </a:lnTo>
                    <a:lnTo>
                      <a:pt x="156" y="148"/>
                    </a:lnTo>
                    <a:lnTo>
                      <a:pt x="152" y="146"/>
                    </a:lnTo>
                    <a:lnTo>
                      <a:pt x="146" y="144"/>
                    </a:lnTo>
                    <a:lnTo>
                      <a:pt x="146" y="144"/>
                    </a:lnTo>
                    <a:lnTo>
                      <a:pt x="146" y="142"/>
                    </a:lnTo>
                    <a:lnTo>
                      <a:pt x="146" y="142"/>
                    </a:lnTo>
                    <a:lnTo>
                      <a:pt x="152" y="140"/>
                    </a:lnTo>
                    <a:lnTo>
                      <a:pt x="160" y="140"/>
                    </a:lnTo>
                    <a:lnTo>
                      <a:pt x="166" y="140"/>
                    </a:lnTo>
                    <a:lnTo>
                      <a:pt x="166" y="140"/>
                    </a:lnTo>
                    <a:lnTo>
                      <a:pt x="166" y="138"/>
                    </a:lnTo>
                    <a:lnTo>
                      <a:pt x="166" y="138"/>
                    </a:lnTo>
                    <a:lnTo>
                      <a:pt x="166" y="138"/>
                    </a:lnTo>
                    <a:lnTo>
                      <a:pt x="166" y="136"/>
                    </a:lnTo>
                    <a:lnTo>
                      <a:pt x="170" y="136"/>
                    </a:lnTo>
                    <a:lnTo>
                      <a:pt x="174" y="134"/>
                    </a:lnTo>
                    <a:lnTo>
                      <a:pt x="174" y="134"/>
                    </a:lnTo>
                    <a:lnTo>
                      <a:pt x="174" y="132"/>
                    </a:lnTo>
                    <a:lnTo>
                      <a:pt x="174" y="132"/>
                    </a:lnTo>
                    <a:lnTo>
                      <a:pt x="172" y="130"/>
                    </a:lnTo>
                    <a:lnTo>
                      <a:pt x="174" y="128"/>
                    </a:lnTo>
                    <a:lnTo>
                      <a:pt x="176" y="126"/>
                    </a:lnTo>
                    <a:lnTo>
                      <a:pt x="174" y="124"/>
                    </a:lnTo>
                    <a:lnTo>
                      <a:pt x="174" y="124"/>
                    </a:lnTo>
                    <a:lnTo>
                      <a:pt x="172" y="122"/>
                    </a:lnTo>
                    <a:lnTo>
                      <a:pt x="166" y="124"/>
                    </a:lnTo>
                    <a:lnTo>
                      <a:pt x="158" y="126"/>
                    </a:lnTo>
                    <a:lnTo>
                      <a:pt x="158" y="126"/>
                    </a:lnTo>
                    <a:lnTo>
                      <a:pt x="150" y="124"/>
                    </a:lnTo>
                    <a:lnTo>
                      <a:pt x="142" y="120"/>
                    </a:lnTo>
                    <a:lnTo>
                      <a:pt x="142" y="120"/>
                    </a:lnTo>
                    <a:lnTo>
                      <a:pt x="136" y="118"/>
                    </a:lnTo>
                    <a:lnTo>
                      <a:pt x="136" y="116"/>
                    </a:lnTo>
                    <a:lnTo>
                      <a:pt x="140" y="114"/>
                    </a:lnTo>
                    <a:lnTo>
                      <a:pt x="140" y="114"/>
                    </a:lnTo>
                    <a:lnTo>
                      <a:pt x="146" y="114"/>
                    </a:lnTo>
                    <a:lnTo>
                      <a:pt x="148" y="114"/>
                    </a:lnTo>
                    <a:lnTo>
                      <a:pt x="152" y="114"/>
                    </a:lnTo>
                    <a:lnTo>
                      <a:pt x="154" y="114"/>
                    </a:lnTo>
                    <a:lnTo>
                      <a:pt x="154" y="114"/>
                    </a:lnTo>
                    <a:lnTo>
                      <a:pt x="160" y="114"/>
                    </a:lnTo>
                    <a:lnTo>
                      <a:pt x="168" y="114"/>
                    </a:lnTo>
                    <a:lnTo>
                      <a:pt x="174" y="116"/>
                    </a:lnTo>
                    <a:lnTo>
                      <a:pt x="180" y="114"/>
                    </a:lnTo>
                    <a:lnTo>
                      <a:pt x="180" y="114"/>
                    </a:lnTo>
                    <a:lnTo>
                      <a:pt x="182" y="114"/>
                    </a:lnTo>
                    <a:lnTo>
                      <a:pt x="180" y="112"/>
                    </a:lnTo>
                    <a:lnTo>
                      <a:pt x="176" y="112"/>
                    </a:lnTo>
                    <a:lnTo>
                      <a:pt x="176" y="112"/>
                    </a:lnTo>
                    <a:lnTo>
                      <a:pt x="176" y="110"/>
                    </a:lnTo>
                    <a:lnTo>
                      <a:pt x="176" y="110"/>
                    </a:lnTo>
                    <a:lnTo>
                      <a:pt x="178" y="110"/>
                    </a:lnTo>
                    <a:lnTo>
                      <a:pt x="176" y="110"/>
                    </a:lnTo>
                    <a:lnTo>
                      <a:pt x="170" y="110"/>
                    </a:lnTo>
                    <a:lnTo>
                      <a:pt x="166" y="110"/>
                    </a:lnTo>
                    <a:lnTo>
                      <a:pt x="166" y="110"/>
                    </a:lnTo>
                    <a:lnTo>
                      <a:pt x="168" y="108"/>
                    </a:lnTo>
                    <a:lnTo>
                      <a:pt x="168" y="108"/>
                    </a:lnTo>
                    <a:lnTo>
                      <a:pt x="170" y="104"/>
                    </a:lnTo>
                    <a:lnTo>
                      <a:pt x="170" y="104"/>
                    </a:lnTo>
                    <a:lnTo>
                      <a:pt x="160" y="106"/>
                    </a:lnTo>
                    <a:lnTo>
                      <a:pt x="160" y="106"/>
                    </a:lnTo>
                    <a:lnTo>
                      <a:pt x="156" y="108"/>
                    </a:lnTo>
                    <a:lnTo>
                      <a:pt x="152" y="108"/>
                    </a:lnTo>
                    <a:lnTo>
                      <a:pt x="148" y="106"/>
                    </a:lnTo>
                    <a:lnTo>
                      <a:pt x="150" y="104"/>
                    </a:lnTo>
                    <a:lnTo>
                      <a:pt x="150" y="104"/>
                    </a:lnTo>
                    <a:lnTo>
                      <a:pt x="152" y="104"/>
                    </a:lnTo>
                    <a:lnTo>
                      <a:pt x="150" y="104"/>
                    </a:lnTo>
                    <a:lnTo>
                      <a:pt x="146" y="106"/>
                    </a:lnTo>
                    <a:lnTo>
                      <a:pt x="140" y="108"/>
                    </a:lnTo>
                    <a:lnTo>
                      <a:pt x="140" y="108"/>
                    </a:lnTo>
                    <a:lnTo>
                      <a:pt x="130" y="108"/>
                    </a:lnTo>
                    <a:lnTo>
                      <a:pt x="128" y="106"/>
                    </a:lnTo>
                    <a:lnTo>
                      <a:pt x="128" y="104"/>
                    </a:lnTo>
                    <a:lnTo>
                      <a:pt x="128" y="104"/>
                    </a:lnTo>
                    <a:lnTo>
                      <a:pt x="128" y="100"/>
                    </a:lnTo>
                    <a:lnTo>
                      <a:pt x="134" y="98"/>
                    </a:lnTo>
                    <a:lnTo>
                      <a:pt x="134" y="98"/>
                    </a:lnTo>
                    <a:lnTo>
                      <a:pt x="138" y="96"/>
                    </a:lnTo>
                    <a:lnTo>
                      <a:pt x="140" y="94"/>
                    </a:lnTo>
                    <a:lnTo>
                      <a:pt x="142" y="92"/>
                    </a:lnTo>
                    <a:lnTo>
                      <a:pt x="144" y="90"/>
                    </a:lnTo>
                    <a:lnTo>
                      <a:pt x="144" y="90"/>
                    </a:lnTo>
                    <a:lnTo>
                      <a:pt x="148" y="88"/>
                    </a:lnTo>
                    <a:lnTo>
                      <a:pt x="146" y="86"/>
                    </a:lnTo>
                    <a:lnTo>
                      <a:pt x="146" y="84"/>
                    </a:lnTo>
                    <a:lnTo>
                      <a:pt x="148" y="82"/>
                    </a:lnTo>
                    <a:lnTo>
                      <a:pt x="148" y="82"/>
                    </a:lnTo>
                    <a:lnTo>
                      <a:pt x="148" y="80"/>
                    </a:lnTo>
                    <a:lnTo>
                      <a:pt x="148" y="80"/>
                    </a:lnTo>
                    <a:lnTo>
                      <a:pt x="144" y="78"/>
                    </a:lnTo>
                    <a:lnTo>
                      <a:pt x="140" y="78"/>
                    </a:lnTo>
                    <a:lnTo>
                      <a:pt x="140" y="76"/>
                    </a:lnTo>
                    <a:lnTo>
                      <a:pt x="140" y="74"/>
                    </a:lnTo>
                    <a:lnTo>
                      <a:pt x="140" y="74"/>
                    </a:lnTo>
                    <a:lnTo>
                      <a:pt x="142" y="74"/>
                    </a:lnTo>
                    <a:lnTo>
                      <a:pt x="142" y="72"/>
                    </a:lnTo>
                    <a:lnTo>
                      <a:pt x="136" y="72"/>
                    </a:lnTo>
                    <a:lnTo>
                      <a:pt x="132" y="70"/>
                    </a:lnTo>
                    <a:lnTo>
                      <a:pt x="132" y="68"/>
                    </a:lnTo>
                    <a:lnTo>
                      <a:pt x="134" y="68"/>
                    </a:lnTo>
                    <a:lnTo>
                      <a:pt x="134" y="68"/>
                    </a:lnTo>
                    <a:lnTo>
                      <a:pt x="136" y="66"/>
                    </a:lnTo>
                    <a:lnTo>
                      <a:pt x="134" y="62"/>
                    </a:lnTo>
                    <a:lnTo>
                      <a:pt x="130" y="62"/>
                    </a:lnTo>
                    <a:lnTo>
                      <a:pt x="122" y="60"/>
                    </a:lnTo>
                    <a:lnTo>
                      <a:pt x="122" y="60"/>
                    </a:lnTo>
                    <a:lnTo>
                      <a:pt x="116" y="60"/>
                    </a:lnTo>
                    <a:lnTo>
                      <a:pt x="108" y="60"/>
                    </a:lnTo>
                    <a:lnTo>
                      <a:pt x="108" y="60"/>
                    </a:lnTo>
                    <a:lnTo>
                      <a:pt x="100" y="60"/>
                    </a:lnTo>
                    <a:lnTo>
                      <a:pt x="94" y="58"/>
                    </a:lnTo>
                    <a:lnTo>
                      <a:pt x="84" y="56"/>
                    </a:lnTo>
                    <a:lnTo>
                      <a:pt x="74" y="56"/>
                    </a:lnTo>
                    <a:lnTo>
                      <a:pt x="74" y="56"/>
                    </a:lnTo>
                    <a:lnTo>
                      <a:pt x="68" y="56"/>
                    </a:lnTo>
                    <a:lnTo>
                      <a:pt x="64" y="54"/>
                    </a:lnTo>
                    <a:lnTo>
                      <a:pt x="60" y="54"/>
                    </a:lnTo>
                    <a:lnTo>
                      <a:pt x="54" y="54"/>
                    </a:lnTo>
                    <a:lnTo>
                      <a:pt x="54" y="54"/>
                    </a:lnTo>
                    <a:lnTo>
                      <a:pt x="44" y="56"/>
                    </a:lnTo>
                    <a:lnTo>
                      <a:pt x="36" y="56"/>
                    </a:lnTo>
                    <a:lnTo>
                      <a:pt x="36" y="56"/>
                    </a:lnTo>
                    <a:lnTo>
                      <a:pt x="30" y="58"/>
                    </a:lnTo>
                    <a:lnTo>
                      <a:pt x="28" y="62"/>
                    </a:lnTo>
                    <a:lnTo>
                      <a:pt x="24" y="62"/>
                    </a:lnTo>
                    <a:lnTo>
                      <a:pt x="18" y="60"/>
                    </a:lnTo>
                    <a:lnTo>
                      <a:pt x="18" y="60"/>
                    </a:lnTo>
                    <a:lnTo>
                      <a:pt x="8" y="56"/>
                    </a:lnTo>
                    <a:lnTo>
                      <a:pt x="12" y="56"/>
                    </a:lnTo>
                    <a:lnTo>
                      <a:pt x="20" y="52"/>
                    </a:lnTo>
                    <a:lnTo>
                      <a:pt x="20" y="52"/>
                    </a:lnTo>
                    <a:lnTo>
                      <a:pt x="30" y="48"/>
                    </a:lnTo>
                    <a:lnTo>
                      <a:pt x="46" y="46"/>
                    </a:lnTo>
                    <a:lnTo>
                      <a:pt x="46" y="46"/>
                    </a:lnTo>
                    <a:lnTo>
                      <a:pt x="66" y="44"/>
                    </a:lnTo>
                    <a:lnTo>
                      <a:pt x="56" y="44"/>
                    </a:lnTo>
                    <a:lnTo>
                      <a:pt x="56" y="44"/>
                    </a:lnTo>
                    <a:lnTo>
                      <a:pt x="48" y="42"/>
                    </a:lnTo>
                    <a:lnTo>
                      <a:pt x="48" y="42"/>
                    </a:lnTo>
                    <a:lnTo>
                      <a:pt x="50" y="40"/>
                    </a:lnTo>
                    <a:lnTo>
                      <a:pt x="50" y="40"/>
                    </a:lnTo>
                    <a:lnTo>
                      <a:pt x="48" y="40"/>
                    </a:lnTo>
                    <a:lnTo>
                      <a:pt x="48" y="40"/>
                    </a:lnTo>
                    <a:lnTo>
                      <a:pt x="28" y="42"/>
                    </a:lnTo>
                    <a:lnTo>
                      <a:pt x="20" y="42"/>
                    </a:lnTo>
                    <a:lnTo>
                      <a:pt x="14" y="40"/>
                    </a:lnTo>
                    <a:lnTo>
                      <a:pt x="14" y="40"/>
                    </a:lnTo>
                    <a:lnTo>
                      <a:pt x="8" y="38"/>
                    </a:lnTo>
                    <a:lnTo>
                      <a:pt x="2" y="38"/>
                    </a:lnTo>
                    <a:lnTo>
                      <a:pt x="0" y="38"/>
                    </a:lnTo>
                    <a:lnTo>
                      <a:pt x="0" y="36"/>
                    </a:lnTo>
                    <a:lnTo>
                      <a:pt x="8" y="34"/>
                    </a:lnTo>
                    <a:lnTo>
                      <a:pt x="8" y="34"/>
                    </a:lnTo>
                    <a:lnTo>
                      <a:pt x="18" y="30"/>
                    </a:lnTo>
                    <a:lnTo>
                      <a:pt x="26" y="30"/>
                    </a:lnTo>
                    <a:lnTo>
                      <a:pt x="42" y="30"/>
                    </a:lnTo>
                    <a:lnTo>
                      <a:pt x="42" y="30"/>
                    </a:lnTo>
                    <a:lnTo>
                      <a:pt x="54" y="30"/>
                    </a:lnTo>
                    <a:lnTo>
                      <a:pt x="62" y="30"/>
                    </a:lnTo>
                    <a:lnTo>
                      <a:pt x="62" y="30"/>
                    </a:lnTo>
                    <a:lnTo>
                      <a:pt x="66" y="28"/>
                    </a:lnTo>
                    <a:lnTo>
                      <a:pt x="68" y="26"/>
                    </a:lnTo>
                    <a:lnTo>
                      <a:pt x="70" y="24"/>
                    </a:lnTo>
                    <a:lnTo>
                      <a:pt x="78" y="22"/>
                    </a:lnTo>
                    <a:lnTo>
                      <a:pt x="78" y="22"/>
                    </a:lnTo>
                    <a:lnTo>
                      <a:pt x="84" y="20"/>
                    </a:lnTo>
                    <a:lnTo>
                      <a:pt x="84" y="18"/>
                    </a:lnTo>
                    <a:lnTo>
                      <a:pt x="84" y="16"/>
                    </a:lnTo>
                    <a:lnTo>
                      <a:pt x="84" y="16"/>
                    </a:lnTo>
                    <a:lnTo>
                      <a:pt x="94" y="14"/>
                    </a:lnTo>
                    <a:lnTo>
                      <a:pt x="94" y="14"/>
                    </a:lnTo>
                    <a:lnTo>
                      <a:pt x="108" y="14"/>
                    </a:lnTo>
                    <a:lnTo>
                      <a:pt x="118" y="14"/>
                    </a:lnTo>
                    <a:lnTo>
                      <a:pt x="126" y="14"/>
                    </a:lnTo>
                    <a:lnTo>
                      <a:pt x="136" y="14"/>
                    </a:lnTo>
                    <a:lnTo>
                      <a:pt x="136" y="14"/>
                    </a:lnTo>
                    <a:lnTo>
                      <a:pt x="146" y="12"/>
                    </a:lnTo>
                    <a:lnTo>
                      <a:pt x="152" y="14"/>
                    </a:lnTo>
                    <a:lnTo>
                      <a:pt x="158" y="14"/>
                    </a:lnTo>
                    <a:lnTo>
                      <a:pt x="166" y="12"/>
                    </a:lnTo>
                    <a:lnTo>
                      <a:pt x="166" y="1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69" name="Freeform 127">
                <a:extLst>
                  <a:ext uri="{FF2B5EF4-FFF2-40B4-BE49-F238E27FC236}">
                    <a16:creationId xmlns:a16="http://schemas.microsoft.com/office/drawing/2014/main" id="{7470575A-0B06-46BF-900B-8E0D70C95B3B}"/>
                  </a:ext>
                </a:extLst>
              </p:cNvPr>
              <p:cNvSpPr>
                <a:spLocks/>
              </p:cNvSpPr>
              <p:nvPr/>
            </p:nvSpPr>
            <p:spPr bwMode="auto">
              <a:xfrm>
                <a:off x="2844526" y="396734"/>
                <a:ext cx="51799" cy="20403"/>
              </a:xfrm>
              <a:custGeom>
                <a:avLst/>
                <a:gdLst/>
                <a:ahLst/>
                <a:cxnLst>
                  <a:cxn ang="0">
                    <a:pos x="24" y="2"/>
                  </a:cxn>
                  <a:cxn ang="0">
                    <a:pos x="24" y="2"/>
                  </a:cxn>
                  <a:cxn ang="0">
                    <a:pos x="16" y="2"/>
                  </a:cxn>
                  <a:cxn ang="0">
                    <a:pos x="16" y="2"/>
                  </a:cxn>
                  <a:cxn ang="0">
                    <a:pos x="6" y="0"/>
                  </a:cxn>
                  <a:cxn ang="0">
                    <a:pos x="6" y="0"/>
                  </a:cxn>
                  <a:cxn ang="0">
                    <a:pos x="2" y="2"/>
                  </a:cxn>
                  <a:cxn ang="0">
                    <a:pos x="2" y="2"/>
                  </a:cxn>
                  <a:cxn ang="0">
                    <a:pos x="2" y="2"/>
                  </a:cxn>
                  <a:cxn ang="0">
                    <a:pos x="0" y="6"/>
                  </a:cxn>
                  <a:cxn ang="0">
                    <a:pos x="4" y="8"/>
                  </a:cxn>
                  <a:cxn ang="0">
                    <a:pos x="4" y="8"/>
                  </a:cxn>
                  <a:cxn ang="0">
                    <a:pos x="6" y="8"/>
                  </a:cxn>
                  <a:cxn ang="0">
                    <a:pos x="10" y="10"/>
                  </a:cxn>
                  <a:cxn ang="0">
                    <a:pos x="10" y="10"/>
                  </a:cxn>
                  <a:cxn ang="0">
                    <a:pos x="14" y="12"/>
                  </a:cxn>
                  <a:cxn ang="0">
                    <a:pos x="18" y="12"/>
                  </a:cxn>
                  <a:cxn ang="0">
                    <a:pos x="18" y="12"/>
                  </a:cxn>
                  <a:cxn ang="0">
                    <a:pos x="24" y="14"/>
                  </a:cxn>
                  <a:cxn ang="0">
                    <a:pos x="32" y="12"/>
                  </a:cxn>
                  <a:cxn ang="0">
                    <a:pos x="32" y="12"/>
                  </a:cxn>
                  <a:cxn ang="0">
                    <a:pos x="34" y="12"/>
                  </a:cxn>
                  <a:cxn ang="0">
                    <a:pos x="36" y="10"/>
                  </a:cxn>
                  <a:cxn ang="0">
                    <a:pos x="36" y="8"/>
                  </a:cxn>
                  <a:cxn ang="0">
                    <a:pos x="34" y="6"/>
                  </a:cxn>
                  <a:cxn ang="0">
                    <a:pos x="34" y="6"/>
                  </a:cxn>
                  <a:cxn ang="0">
                    <a:pos x="28" y="4"/>
                  </a:cxn>
                  <a:cxn ang="0">
                    <a:pos x="24" y="2"/>
                  </a:cxn>
                  <a:cxn ang="0">
                    <a:pos x="24" y="2"/>
                  </a:cxn>
                </a:cxnLst>
                <a:rect l="0" t="0" r="r" b="b"/>
                <a:pathLst>
                  <a:path w="36" h="14">
                    <a:moveTo>
                      <a:pt x="24" y="2"/>
                    </a:moveTo>
                    <a:lnTo>
                      <a:pt x="24" y="2"/>
                    </a:lnTo>
                    <a:lnTo>
                      <a:pt x="16" y="2"/>
                    </a:lnTo>
                    <a:lnTo>
                      <a:pt x="16" y="2"/>
                    </a:lnTo>
                    <a:lnTo>
                      <a:pt x="6" y="0"/>
                    </a:lnTo>
                    <a:lnTo>
                      <a:pt x="6" y="0"/>
                    </a:lnTo>
                    <a:lnTo>
                      <a:pt x="2" y="2"/>
                    </a:lnTo>
                    <a:lnTo>
                      <a:pt x="2" y="2"/>
                    </a:lnTo>
                    <a:lnTo>
                      <a:pt x="2" y="2"/>
                    </a:lnTo>
                    <a:lnTo>
                      <a:pt x="0" y="6"/>
                    </a:lnTo>
                    <a:lnTo>
                      <a:pt x="4" y="8"/>
                    </a:lnTo>
                    <a:lnTo>
                      <a:pt x="4" y="8"/>
                    </a:lnTo>
                    <a:lnTo>
                      <a:pt x="6" y="8"/>
                    </a:lnTo>
                    <a:lnTo>
                      <a:pt x="10" y="10"/>
                    </a:lnTo>
                    <a:lnTo>
                      <a:pt x="10" y="10"/>
                    </a:lnTo>
                    <a:lnTo>
                      <a:pt x="14" y="12"/>
                    </a:lnTo>
                    <a:lnTo>
                      <a:pt x="18" y="12"/>
                    </a:lnTo>
                    <a:lnTo>
                      <a:pt x="18" y="12"/>
                    </a:lnTo>
                    <a:lnTo>
                      <a:pt x="24" y="14"/>
                    </a:lnTo>
                    <a:lnTo>
                      <a:pt x="32" y="12"/>
                    </a:lnTo>
                    <a:lnTo>
                      <a:pt x="32" y="12"/>
                    </a:lnTo>
                    <a:lnTo>
                      <a:pt x="34" y="12"/>
                    </a:lnTo>
                    <a:lnTo>
                      <a:pt x="36" y="10"/>
                    </a:lnTo>
                    <a:lnTo>
                      <a:pt x="36" y="8"/>
                    </a:lnTo>
                    <a:lnTo>
                      <a:pt x="34" y="6"/>
                    </a:lnTo>
                    <a:lnTo>
                      <a:pt x="34" y="6"/>
                    </a:lnTo>
                    <a:lnTo>
                      <a:pt x="28" y="4"/>
                    </a:lnTo>
                    <a:lnTo>
                      <a:pt x="24" y="2"/>
                    </a:lnTo>
                    <a:lnTo>
                      <a:pt x="24" y="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70" name="Freeform 129">
                <a:extLst>
                  <a:ext uri="{FF2B5EF4-FFF2-40B4-BE49-F238E27FC236}">
                    <a16:creationId xmlns:a16="http://schemas.microsoft.com/office/drawing/2014/main" id="{3FADCA78-B147-48FD-A6AC-1EEDB4450CD0}"/>
                  </a:ext>
                </a:extLst>
              </p:cNvPr>
              <p:cNvSpPr>
                <a:spLocks/>
              </p:cNvSpPr>
              <p:nvPr/>
            </p:nvSpPr>
            <p:spPr bwMode="auto">
              <a:xfrm>
                <a:off x="5115042" y="323869"/>
                <a:ext cx="152519" cy="64120"/>
              </a:xfrm>
              <a:custGeom>
                <a:avLst/>
                <a:gdLst/>
                <a:ahLst/>
                <a:cxnLst>
                  <a:cxn ang="0">
                    <a:pos x="102" y="34"/>
                  </a:cxn>
                  <a:cxn ang="0">
                    <a:pos x="74" y="30"/>
                  </a:cxn>
                  <a:cxn ang="0">
                    <a:pos x="68" y="28"/>
                  </a:cxn>
                  <a:cxn ang="0">
                    <a:pos x="52" y="18"/>
                  </a:cxn>
                  <a:cxn ang="0">
                    <a:pos x="52" y="16"/>
                  </a:cxn>
                  <a:cxn ang="0">
                    <a:pos x="54" y="10"/>
                  </a:cxn>
                  <a:cxn ang="0">
                    <a:pos x="54" y="10"/>
                  </a:cxn>
                  <a:cxn ang="0">
                    <a:pos x="56" y="6"/>
                  </a:cxn>
                  <a:cxn ang="0">
                    <a:pos x="60" y="4"/>
                  </a:cxn>
                  <a:cxn ang="0">
                    <a:pos x="58" y="4"/>
                  </a:cxn>
                  <a:cxn ang="0">
                    <a:pos x="36" y="0"/>
                  </a:cxn>
                  <a:cxn ang="0">
                    <a:pos x="32" y="2"/>
                  </a:cxn>
                  <a:cxn ang="0">
                    <a:pos x="26" y="2"/>
                  </a:cxn>
                  <a:cxn ang="0">
                    <a:pos x="20" y="4"/>
                  </a:cxn>
                  <a:cxn ang="0">
                    <a:pos x="18" y="6"/>
                  </a:cxn>
                  <a:cxn ang="0">
                    <a:pos x="18" y="8"/>
                  </a:cxn>
                  <a:cxn ang="0">
                    <a:pos x="12" y="12"/>
                  </a:cxn>
                  <a:cxn ang="0">
                    <a:pos x="10" y="18"/>
                  </a:cxn>
                  <a:cxn ang="0">
                    <a:pos x="6" y="18"/>
                  </a:cxn>
                  <a:cxn ang="0">
                    <a:pos x="2" y="20"/>
                  </a:cxn>
                  <a:cxn ang="0">
                    <a:pos x="0" y="26"/>
                  </a:cxn>
                  <a:cxn ang="0">
                    <a:pos x="2" y="28"/>
                  </a:cxn>
                  <a:cxn ang="0">
                    <a:pos x="6" y="28"/>
                  </a:cxn>
                  <a:cxn ang="0">
                    <a:pos x="12" y="26"/>
                  </a:cxn>
                  <a:cxn ang="0">
                    <a:pos x="14" y="28"/>
                  </a:cxn>
                  <a:cxn ang="0">
                    <a:pos x="18" y="28"/>
                  </a:cxn>
                  <a:cxn ang="0">
                    <a:pos x="20" y="30"/>
                  </a:cxn>
                  <a:cxn ang="0">
                    <a:pos x="22" y="32"/>
                  </a:cxn>
                  <a:cxn ang="0">
                    <a:pos x="26" y="30"/>
                  </a:cxn>
                  <a:cxn ang="0">
                    <a:pos x="28" y="32"/>
                  </a:cxn>
                  <a:cxn ang="0">
                    <a:pos x="30" y="34"/>
                  </a:cxn>
                  <a:cxn ang="0">
                    <a:pos x="34" y="36"/>
                  </a:cxn>
                  <a:cxn ang="0">
                    <a:pos x="34" y="38"/>
                  </a:cxn>
                  <a:cxn ang="0">
                    <a:pos x="32" y="38"/>
                  </a:cxn>
                  <a:cxn ang="0">
                    <a:pos x="32" y="38"/>
                  </a:cxn>
                  <a:cxn ang="0">
                    <a:pos x="30" y="42"/>
                  </a:cxn>
                  <a:cxn ang="0">
                    <a:pos x="32" y="44"/>
                  </a:cxn>
                  <a:cxn ang="0">
                    <a:pos x="40" y="42"/>
                  </a:cxn>
                  <a:cxn ang="0">
                    <a:pos x="46" y="44"/>
                  </a:cxn>
                  <a:cxn ang="0">
                    <a:pos x="52" y="44"/>
                  </a:cxn>
                  <a:cxn ang="0">
                    <a:pos x="56" y="42"/>
                  </a:cxn>
                  <a:cxn ang="0">
                    <a:pos x="56" y="42"/>
                  </a:cxn>
                  <a:cxn ang="0">
                    <a:pos x="62" y="42"/>
                  </a:cxn>
                  <a:cxn ang="0">
                    <a:pos x="68" y="42"/>
                  </a:cxn>
                  <a:cxn ang="0">
                    <a:pos x="68" y="42"/>
                  </a:cxn>
                  <a:cxn ang="0">
                    <a:pos x="72" y="38"/>
                  </a:cxn>
                  <a:cxn ang="0">
                    <a:pos x="80" y="40"/>
                  </a:cxn>
                  <a:cxn ang="0">
                    <a:pos x="88" y="42"/>
                  </a:cxn>
                  <a:cxn ang="0">
                    <a:pos x="88" y="40"/>
                  </a:cxn>
                  <a:cxn ang="0">
                    <a:pos x="86" y="38"/>
                  </a:cxn>
                  <a:cxn ang="0">
                    <a:pos x="92" y="38"/>
                  </a:cxn>
                  <a:cxn ang="0">
                    <a:pos x="96" y="38"/>
                  </a:cxn>
                  <a:cxn ang="0">
                    <a:pos x="106" y="36"/>
                  </a:cxn>
                  <a:cxn ang="0">
                    <a:pos x="102" y="34"/>
                  </a:cxn>
                </a:cxnLst>
                <a:rect l="0" t="0" r="r" b="b"/>
                <a:pathLst>
                  <a:path w="106" h="44">
                    <a:moveTo>
                      <a:pt x="102" y="34"/>
                    </a:moveTo>
                    <a:lnTo>
                      <a:pt x="102" y="34"/>
                    </a:lnTo>
                    <a:lnTo>
                      <a:pt x="82" y="32"/>
                    </a:lnTo>
                    <a:lnTo>
                      <a:pt x="74" y="30"/>
                    </a:lnTo>
                    <a:lnTo>
                      <a:pt x="68" y="28"/>
                    </a:lnTo>
                    <a:lnTo>
                      <a:pt x="68" y="28"/>
                    </a:lnTo>
                    <a:lnTo>
                      <a:pt x="56" y="22"/>
                    </a:lnTo>
                    <a:lnTo>
                      <a:pt x="52" y="18"/>
                    </a:lnTo>
                    <a:lnTo>
                      <a:pt x="52" y="16"/>
                    </a:lnTo>
                    <a:lnTo>
                      <a:pt x="52" y="16"/>
                    </a:lnTo>
                    <a:lnTo>
                      <a:pt x="54" y="12"/>
                    </a:lnTo>
                    <a:lnTo>
                      <a:pt x="54" y="10"/>
                    </a:lnTo>
                    <a:lnTo>
                      <a:pt x="54" y="10"/>
                    </a:lnTo>
                    <a:lnTo>
                      <a:pt x="54" y="10"/>
                    </a:lnTo>
                    <a:lnTo>
                      <a:pt x="54" y="8"/>
                    </a:lnTo>
                    <a:lnTo>
                      <a:pt x="56" y="6"/>
                    </a:lnTo>
                    <a:lnTo>
                      <a:pt x="60" y="4"/>
                    </a:lnTo>
                    <a:lnTo>
                      <a:pt x="60" y="4"/>
                    </a:lnTo>
                    <a:lnTo>
                      <a:pt x="58" y="4"/>
                    </a:lnTo>
                    <a:lnTo>
                      <a:pt x="58" y="4"/>
                    </a:lnTo>
                    <a:lnTo>
                      <a:pt x="48" y="2"/>
                    </a:lnTo>
                    <a:lnTo>
                      <a:pt x="36" y="0"/>
                    </a:lnTo>
                    <a:lnTo>
                      <a:pt x="36" y="0"/>
                    </a:lnTo>
                    <a:lnTo>
                      <a:pt x="32" y="2"/>
                    </a:lnTo>
                    <a:lnTo>
                      <a:pt x="26" y="2"/>
                    </a:lnTo>
                    <a:lnTo>
                      <a:pt x="26" y="2"/>
                    </a:lnTo>
                    <a:lnTo>
                      <a:pt x="22" y="2"/>
                    </a:lnTo>
                    <a:lnTo>
                      <a:pt x="20" y="4"/>
                    </a:lnTo>
                    <a:lnTo>
                      <a:pt x="18" y="4"/>
                    </a:lnTo>
                    <a:lnTo>
                      <a:pt x="18" y="6"/>
                    </a:lnTo>
                    <a:lnTo>
                      <a:pt x="18" y="6"/>
                    </a:lnTo>
                    <a:lnTo>
                      <a:pt x="18" y="8"/>
                    </a:lnTo>
                    <a:lnTo>
                      <a:pt x="18" y="8"/>
                    </a:lnTo>
                    <a:lnTo>
                      <a:pt x="12" y="12"/>
                    </a:lnTo>
                    <a:lnTo>
                      <a:pt x="12" y="12"/>
                    </a:lnTo>
                    <a:lnTo>
                      <a:pt x="10" y="18"/>
                    </a:lnTo>
                    <a:lnTo>
                      <a:pt x="8" y="18"/>
                    </a:lnTo>
                    <a:lnTo>
                      <a:pt x="6" y="18"/>
                    </a:lnTo>
                    <a:lnTo>
                      <a:pt x="6" y="18"/>
                    </a:lnTo>
                    <a:lnTo>
                      <a:pt x="2" y="20"/>
                    </a:lnTo>
                    <a:lnTo>
                      <a:pt x="0" y="22"/>
                    </a:lnTo>
                    <a:lnTo>
                      <a:pt x="0" y="26"/>
                    </a:lnTo>
                    <a:lnTo>
                      <a:pt x="0" y="28"/>
                    </a:lnTo>
                    <a:lnTo>
                      <a:pt x="2" y="28"/>
                    </a:lnTo>
                    <a:lnTo>
                      <a:pt x="2" y="28"/>
                    </a:lnTo>
                    <a:lnTo>
                      <a:pt x="6" y="28"/>
                    </a:lnTo>
                    <a:lnTo>
                      <a:pt x="10" y="26"/>
                    </a:lnTo>
                    <a:lnTo>
                      <a:pt x="12" y="26"/>
                    </a:lnTo>
                    <a:lnTo>
                      <a:pt x="14" y="28"/>
                    </a:lnTo>
                    <a:lnTo>
                      <a:pt x="14" y="28"/>
                    </a:lnTo>
                    <a:lnTo>
                      <a:pt x="16" y="30"/>
                    </a:lnTo>
                    <a:lnTo>
                      <a:pt x="18" y="28"/>
                    </a:lnTo>
                    <a:lnTo>
                      <a:pt x="20" y="28"/>
                    </a:lnTo>
                    <a:lnTo>
                      <a:pt x="20" y="30"/>
                    </a:lnTo>
                    <a:lnTo>
                      <a:pt x="20" y="30"/>
                    </a:lnTo>
                    <a:lnTo>
                      <a:pt x="22" y="32"/>
                    </a:lnTo>
                    <a:lnTo>
                      <a:pt x="24" y="30"/>
                    </a:lnTo>
                    <a:lnTo>
                      <a:pt x="26" y="30"/>
                    </a:lnTo>
                    <a:lnTo>
                      <a:pt x="28" y="32"/>
                    </a:lnTo>
                    <a:lnTo>
                      <a:pt x="28" y="32"/>
                    </a:lnTo>
                    <a:lnTo>
                      <a:pt x="28" y="34"/>
                    </a:lnTo>
                    <a:lnTo>
                      <a:pt x="30" y="34"/>
                    </a:lnTo>
                    <a:lnTo>
                      <a:pt x="34" y="34"/>
                    </a:lnTo>
                    <a:lnTo>
                      <a:pt x="34" y="36"/>
                    </a:lnTo>
                    <a:lnTo>
                      <a:pt x="34" y="36"/>
                    </a:lnTo>
                    <a:lnTo>
                      <a:pt x="34" y="38"/>
                    </a:lnTo>
                    <a:lnTo>
                      <a:pt x="32" y="38"/>
                    </a:lnTo>
                    <a:lnTo>
                      <a:pt x="32" y="38"/>
                    </a:lnTo>
                    <a:lnTo>
                      <a:pt x="32" y="38"/>
                    </a:lnTo>
                    <a:lnTo>
                      <a:pt x="32" y="38"/>
                    </a:lnTo>
                    <a:lnTo>
                      <a:pt x="30" y="40"/>
                    </a:lnTo>
                    <a:lnTo>
                      <a:pt x="30" y="42"/>
                    </a:lnTo>
                    <a:lnTo>
                      <a:pt x="30" y="42"/>
                    </a:lnTo>
                    <a:lnTo>
                      <a:pt x="32" y="44"/>
                    </a:lnTo>
                    <a:lnTo>
                      <a:pt x="32" y="44"/>
                    </a:lnTo>
                    <a:lnTo>
                      <a:pt x="40" y="42"/>
                    </a:lnTo>
                    <a:lnTo>
                      <a:pt x="44" y="42"/>
                    </a:lnTo>
                    <a:lnTo>
                      <a:pt x="46" y="44"/>
                    </a:lnTo>
                    <a:lnTo>
                      <a:pt x="46" y="44"/>
                    </a:lnTo>
                    <a:lnTo>
                      <a:pt x="52" y="44"/>
                    </a:lnTo>
                    <a:lnTo>
                      <a:pt x="56" y="44"/>
                    </a:lnTo>
                    <a:lnTo>
                      <a:pt x="56" y="42"/>
                    </a:lnTo>
                    <a:lnTo>
                      <a:pt x="56" y="42"/>
                    </a:lnTo>
                    <a:lnTo>
                      <a:pt x="56" y="42"/>
                    </a:lnTo>
                    <a:lnTo>
                      <a:pt x="56" y="42"/>
                    </a:lnTo>
                    <a:lnTo>
                      <a:pt x="62" y="42"/>
                    </a:lnTo>
                    <a:lnTo>
                      <a:pt x="66" y="42"/>
                    </a:lnTo>
                    <a:lnTo>
                      <a:pt x="68" y="42"/>
                    </a:lnTo>
                    <a:lnTo>
                      <a:pt x="68" y="42"/>
                    </a:lnTo>
                    <a:lnTo>
                      <a:pt x="68" y="42"/>
                    </a:lnTo>
                    <a:lnTo>
                      <a:pt x="68" y="40"/>
                    </a:lnTo>
                    <a:lnTo>
                      <a:pt x="72" y="38"/>
                    </a:lnTo>
                    <a:lnTo>
                      <a:pt x="76" y="38"/>
                    </a:lnTo>
                    <a:lnTo>
                      <a:pt x="80" y="40"/>
                    </a:lnTo>
                    <a:lnTo>
                      <a:pt x="80" y="40"/>
                    </a:lnTo>
                    <a:lnTo>
                      <a:pt x="88" y="42"/>
                    </a:lnTo>
                    <a:lnTo>
                      <a:pt x="88" y="42"/>
                    </a:lnTo>
                    <a:lnTo>
                      <a:pt x="88" y="40"/>
                    </a:lnTo>
                    <a:lnTo>
                      <a:pt x="88" y="40"/>
                    </a:lnTo>
                    <a:lnTo>
                      <a:pt x="86" y="38"/>
                    </a:lnTo>
                    <a:lnTo>
                      <a:pt x="88" y="38"/>
                    </a:lnTo>
                    <a:lnTo>
                      <a:pt x="92" y="38"/>
                    </a:lnTo>
                    <a:lnTo>
                      <a:pt x="92" y="38"/>
                    </a:lnTo>
                    <a:lnTo>
                      <a:pt x="96" y="38"/>
                    </a:lnTo>
                    <a:lnTo>
                      <a:pt x="102" y="38"/>
                    </a:lnTo>
                    <a:lnTo>
                      <a:pt x="106" y="36"/>
                    </a:lnTo>
                    <a:lnTo>
                      <a:pt x="102" y="34"/>
                    </a:lnTo>
                    <a:lnTo>
                      <a:pt x="102" y="3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71" name="Freeform 130">
                <a:extLst>
                  <a:ext uri="{FF2B5EF4-FFF2-40B4-BE49-F238E27FC236}">
                    <a16:creationId xmlns:a16="http://schemas.microsoft.com/office/drawing/2014/main" id="{CA855319-AB53-4B51-8F6D-FF86B4C67230}"/>
                  </a:ext>
                </a:extLst>
              </p:cNvPr>
              <p:cNvSpPr>
                <a:spLocks/>
              </p:cNvSpPr>
              <p:nvPr/>
            </p:nvSpPr>
            <p:spPr bwMode="auto">
              <a:xfrm>
                <a:off x="5149573" y="268491"/>
                <a:ext cx="227340" cy="55378"/>
              </a:xfrm>
              <a:custGeom>
                <a:avLst/>
                <a:gdLst/>
                <a:ahLst/>
                <a:cxnLst>
                  <a:cxn ang="0">
                    <a:pos x="4" y="38"/>
                  </a:cxn>
                  <a:cxn ang="0">
                    <a:pos x="22" y="38"/>
                  </a:cxn>
                  <a:cxn ang="0">
                    <a:pos x="30" y="38"/>
                  </a:cxn>
                  <a:cxn ang="0">
                    <a:pos x="36" y="38"/>
                  </a:cxn>
                  <a:cxn ang="0">
                    <a:pos x="38" y="32"/>
                  </a:cxn>
                  <a:cxn ang="0">
                    <a:pos x="44" y="32"/>
                  </a:cxn>
                  <a:cxn ang="0">
                    <a:pos x="52" y="32"/>
                  </a:cxn>
                  <a:cxn ang="0">
                    <a:pos x="50" y="30"/>
                  </a:cxn>
                  <a:cxn ang="0">
                    <a:pos x="58" y="30"/>
                  </a:cxn>
                  <a:cxn ang="0">
                    <a:pos x="64" y="30"/>
                  </a:cxn>
                  <a:cxn ang="0">
                    <a:pos x="64" y="28"/>
                  </a:cxn>
                  <a:cxn ang="0">
                    <a:pos x="64" y="28"/>
                  </a:cxn>
                  <a:cxn ang="0">
                    <a:pos x="74" y="28"/>
                  </a:cxn>
                  <a:cxn ang="0">
                    <a:pos x="74" y="26"/>
                  </a:cxn>
                  <a:cxn ang="0">
                    <a:pos x="74" y="24"/>
                  </a:cxn>
                  <a:cxn ang="0">
                    <a:pos x="82" y="24"/>
                  </a:cxn>
                  <a:cxn ang="0">
                    <a:pos x="88" y="24"/>
                  </a:cxn>
                  <a:cxn ang="0">
                    <a:pos x="88" y="22"/>
                  </a:cxn>
                  <a:cxn ang="0">
                    <a:pos x="88" y="20"/>
                  </a:cxn>
                  <a:cxn ang="0">
                    <a:pos x="100" y="20"/>
                  </a:cxn>
                  <a:cxn ang="0">
                    <a:pos x="104" y="20"/>
                  </a:cxn>
                  <a:cxn ang="0">
                    <a:pos x="110" y="18"/>
                  </a:cxn>
                  <a:cxn ang="0">
                    <a:pos x="116" y="18"/>
                  </a:cxn>
                  <a:cxn ang="0">
                    <a:pos x="114" y="18"/>
                  </a:cxn>
                  <a:cxn ang="0">
                    <a:pos x="116" y="16"/>
                  </a:cxn>
                  <a:cxn ang="0">
                    <a:pos x="130" y="16"/>
                  </a:cxn>
                  <a:cxn ang="0">
                    <a:pos x="132" y="16"/>
                  </a:cxn>
                  <a:cxn ang="0">
                    <a:pos x="134" y="14"/>
                  </a:cxn>
                  <a:cxn ang="0">
                    <a:pos x="140" y="14"/>
                  </a:cxn>
                  <a:cxn ang="0">
                    <a:pos x="148" y="14"/>
                  </a:cxn>
                  <a:cxn ang="0">
                    <a:pos x="148" y="14"/>
                  </a:cxn>
                  <a:cxn ang="0">
                    <a:pos x="150" y="12"/>
                  </a:cxn>
                  <a:cxn ang="0">
                    <a:pos x="158" y="10"/>
                  </a:cxn>
                  <a:cxn ang="0">
                    <a:pos x="158" y="6"/>
                  </a:cxn>
                  <a:cxn ang="0">
                    <a:pos x="154" y="2"/>
                  </a:cxn>
                  <a:cxn ang="0">
                    <a:pos x="140" y="4"/>
                  </a:cxn>
                  <a:cxn ang="0">
                    <a:pos x="130" y="6"/>
                  </a:cxn>
                  <a:cxn ang="0">
                    <a:pos x="116" y="8"/>
                  </a:cxn>
                  <a:cxn ang="0">
                    <a:pos x="90" y="6"/>
                  </a:cxn>
                  <a:cxn ang="0">
                    <a:pos x="90" y="8"/>
                  </a:cxn>
                  <a:cxn ang="0">
                    <a:pos x="90" y="8"/>
                  </a:cxn>
                  <a:cxn ang="0">
                    <a:pos x="82" y="10"/>
                  </a:cxn>
                  <a:cxn ang="0">
                    <a:pos x="74" y="10"/>
                  </a:cxn>
                  <a:cxn ang="0">
                    <a:pos x="74" y="10"/>
                  </a:cxn>
                  <a:cxn ang="0">
                    <a:pos x="58" y="10"/>
                  </a:cxn>
                  <a:cxn ang="0">
                    <a:pos x="58" y="10"/>
                  </a:cxn>
                  <a:cxn ang="0">
                    <a:pos x="58" y="12"/>
                  </a:cxn>
                  <a:cxn ang="0">
                    <a:pos x="48" y="14"/>
                  </a:cxn>
                  <a:cxn ang="0">
                    <a:pos x="36" y="18"/>
                  </a:cxn>
                  <a:cxn ang="0">
                    <a:pos x="38" y="18"/>
                  </a:cxn>
                  <a:cxn ang="0">
                    <a:pos x="18" y="20"/>
                  </a:cxn>
                  <a:cxn ang="0">
                    <a:pos x="16" y="22"/>
                  </a:cxn>
                  <a:cxn ang="0">
                    <a:pos x="16" y="22"/>
                  </a:cxn>
                  <a:cxn ang="0">
                    <a:pos x="8" y="26"/>
                  </a:cxn>
                  <a:cxn ang="0">
                    <a:pos x="2" y="28"/>
                  </a:cxn>
                  <a:cxn ang="0">
                    <a:pos x="2" y="30"/>
                  </a:cxn>
                  <a:cxn ang="0">
                    <a:pos x="0" y="36"/>
                  </a:cxn>
                  <a:cxn ang="0">
                    <a:pos x="4" y="38"/>
                  </a:cxn>
                </a:cxnLst>
                <a:rect l="0" t="0" r="r" b="b"/>
                <a:pathLst>
                  <a:path w="158" h="38">
                    <a:moveTo>
                      <a:pt x="4" y="38"/>
                    </a:moveTo>
                    <a:lnTo>
                      <a:pt x="4" y="38"/>
                    </a:lnTo>
                    <a:lnTo>
                      <a:pt x="14" y="36"/>
                    </a:lnTo>
                    <a:lnTo>
                      <a:pt x="22" y="38"/>
                    </a:lnTo>
                    <a:lnTo>
                      <a:pt x="22" y="38"/>
                    </a:lnTo>
                    <a:lnTo>
                      <a:pt x="30" y="38"/>
                    </a:lnTo>
                    <a:lnTo>
                      <a:pt x="36" y="38"/>
                    </a:lnTo>
                    <a:lnTo>
                      <a:pt x="36" y="38"/>
                    </a:lnTo>
                    <a:lnTo>
                      <a:pt x="40" y="34"/>
                    </a:lnTo>
                    <a:lnTo>
                      <a:pt x="38" y="32"/>
                    </a:lnTo>
                    <a:lnTo>
                      <a:pt x="38" y="32"/>
                    </a:lnTo>
                    <a:lnTo>
                      <a:pt x="44" y="32"/>
                    </a:lnTo>
                    <a:lnTo>
                      <a:pt x="50" y="32"/>
                    </a:lnTo>
                    <a:lnTo>
                      <a:pt x="52" y="32"/>
                    </a:lnTo>
                    <a:lnTo>
                      <a:pt x="52" y="32"/>
                    </a:lnTo>
                    <a:lnTo>
                      <a:pt x="50" y="30"/>
                    </a:lnTo>
                    <a:lnTo>
                      <a:pt x="52" y="30"/>
                    </a:lnTo>
                    <a:lnTo>
                      <a:pt x="58" y="30"/>
                    </a:lnTo>
                    <a:lnTo>
                      <a:pt x="62" y="30"/>
                    </a:lnTo>
                    <a:lnTo>
                      <a:pt x="64" y="30"/>
                    </a:lnTo>
                    <a:lnTo>
                      <a:pt x="64" y="28"/>
                    </a:lnTo>
                    <a:lnTo>
                      <a:pt x="64" y="28"/>
                    </a:lnTo>
                    <a:lnTo>
                      <a:pt x="64" y="28"/>
                    </a:lnTo>
                    <a:lnTo>
                      <a:pt x="64" y="28"/>
                    </a:lnTo>
                    <a:lnTo>
                      <a:pt x="70" y="28"/>
                    </a:lnTo>
                    <a:lnTo>
                      <a:pt x="74" y="28"/>
                    </a:lnTo>
                    <a:lnTo>
                      <a:pt x="76" y="28"/>
                    </a:lnTo>
                    <a:lnTo>
                      <a:pt x="74" y="26"/>
                    </a:lnTo>
                    <a:lnTo>
                      <a:pt x="74" y="26"/>
                    </a:lnTo>
                    <a:lnTo>
                      <a:pt x="74" y="24"/>
                    </a:lnTo>
                    <a:lnTo>
                      <a:pt x="76" y="24"/>
                    </a:lnTo>
                    <a:lnTo>
                      <a:pt x="82" y="24"/>
                    </a:lnTo>
                    <a:lnTo>
                      <a:pt x="86" y="24"/>
                    </a:lnTo>
                    <a:lnTo>
                      <a:pt x="88" y="24"/>
                    </a:lnTo>
                    <a:lnTo>
                      <a:pt x="88" y="22"/>
                    </a:lnTo>
                    <a:lnTo>
                      <a:pt x="88" y="22"/>
                    </a:lnTo>
                    <a:lnTo>
                      <a:pt x="86" y="20"/>
                    </a:lnTo>
                    <a:lnTo>
                      <a:pt x="88" y="20"/>
                    </a:lnTo>
                    <a:lnTo>
                      <a:pt x="94" y="20"/>
                    </a:lnTo>
                    <a:lnTo>
                      <a:pt x="100" y="20"/>
                    </a:lnTo>
                    <a:lnTo>
                      <a:pt x="104" y="20"/>
                    </a:lnTo>
                    <a:lnTo>
                      <a:pt x="104" y="20"/>
                    </a:lnTo>
                    <a:lnTo>
                      <a:pt x="106" y="18"/>
                    </a:lnTo>
                    <a:lnTo>
                      <a:pt x="110" y="18"/>
                    </a:lnTo>
                    <a:lnTo>
                      <a:pt x="114" y="18"/>
                    </a:lnTo>
                    <a:lnTo>
                      <a:pt x="116" y="18"/>
                    </a:lnTo>
                    <a:lnTo>
                      <a:pt x="114" y="18"/>
                    </a:lnTo>
                    <a:lnTo>
                      <a:pt x="114" y="18"/>
                    </a:lnTo>
                    <a:lnTo>
                      <a:pt x="116" y="16"/>
                    </a:lnTo>
                    <a:lnTo>
                      <a:pt x="116" y="16"/>
                    </a:lnTo>
                    <a:lnTo>
                      <a:pt x="124" y="16"/>
                    </a:lnTo>
                    <a:lnTo>
                      <a:pt x="130" y="16"/>
                    </a:lnTo>
                    <a:lnTo>
                      <a:pt x="132" y="16"/>
                    </a:lnTo>
                    <a:lnTo>
                      <a:pt x="132" y="16"/>
                    </a:lnTo>
                    <a:lnTo>
                      <a:pt x="132" y="16"/>
                    </a:lnTo>
                    <a:lnTo>
                      <a:pt x="134" y="14"/>
                    </a:lnTo>
                    <a:lnTo>
                      <a:pt x="134" y="14"/>
                    </a:lnTo>
                    <a:lnTo>
                      <a:pt x="140" y="14"/>
                    </a:lnTo>
                    <a:lnTo>
                      <a:pt x="146" y="16"/>
                    </a:lnTo>
                    <a:lnTo>
                      <a:pt x="148" y="14"/>
                    </a:lnTo>
                    <a:lnTo>
                      <a:pt x="148" y="14"/>
                    </a:lnTo>
                    <a:lnTo>
                      <a:pt x="148" y="14"/>
                    </a:lnTo>
                    <a:lnTo>
                      <a:pt x="148" y="12"/>
                    </a:lnTo>
                    <a:lnTo>
                      <a:pt x="150" y="12"/>
                    </a:lnTo>
                    <a:lnTo>
                      <a:pt x="154" y="12"/>
                    </a:lnTo>
                    <a:lnTo>
                      <a:pt x="158" y="10"/>
                    </a:lnTo>
                    <a:lnTo>
                      <a:pt x="158" y="8"/>
                    </a:lnTo>
                    <a:lnTo>
                      <a:pt x="158" y="6"/>
                    </a:lnTo>
                    <a:lnTo>
                      <a:pt x="158" y="6"/>
                    </a:lnTo>
                    <a:lnTo>
                      <a:pt x="154" y="2"/>
                    </a:lnTo>
                    <a:lnTo>
                      <a:pt x="148" y="0"/>
                    </a:lnTo>
                    <a:lnTo>
                      <a:pt x="140" y="4"/>
                    </a:lnTo>
                    <a:lnTo>
                      <a:pt x="140" y="4"/>
                    </a:lnTo>
                    <a:lnTo>
                      <a:pt x="130" y="6"/>
                    </a:lnTo>
                    <a:lnTo>
                      <a:pt x="116" y="8"/>
                    </a:lnTo>
                    <a:lnTo>
                      <a:pt x="116" y="8"/>
                    </a:lnTo>
                    <a:lnTo>
                      <a:pt x="98" y="8"/>
                    </a:lnTo>
                    <a:lnTo>
                      <a:pt x="90" y="6"/>
                    </a:lnTo>
                    <a:lnTo>
                      <a:pt x="88" y="8"/>
                    </a:lnTo>
                    <a:lnTo>
                      <a:pt x="90" y="8"/>
                    </a:lnTo>
                    <a:lnTo>
                      <a:pt x="90" y="8"/>
                    </a:lnTo>
                    <a:lnTo>
                      <a:pt x="90" y="8"/>
                    </a:lnTo>
                    <a:lnTo>
                      <a:pt x="88" y="10"/>
                    </a:lnTo>
                    <a:lnTo>
                      <a:pt x="82" y="10"/>
                    </a:lnTo>
                    <a:lnTo>
                      <a:pt x="74" y="10"/>
                    </a:lnTo>
                    <a:lnTo>
                      <a:pt x="74" y="10"/>
                    </a:lnTo>
                    <a:lnTo>
                      <a:pt x="74" y="10"/>
                    </a:lnTo>
                    <a:lnTo>
                      <a:pt x="74" y="10"/>
                    </a:lnTo>
                    <a:lnTo>
                      <a:pt x="64" y="10"/>
                    </a:lnTo>
                    <a:lnTo>
                      <a:pt x="58" y="10"/>
                    </a:lnTo>
                    <a:lnTo>
                      <a:pt x="56" y="10"/>
                    </a:lnTo>
                    <a:lnTo>
                      <a:pt x="58" y="10"/>
                    </a:lnTo>
                    <a:lnTo>
                      <a:pt x="58" y="10"/>
                    </a:lnTo>
                    <a:lnTo>
                      <a:pt x="58" y="12"/>
                    </a:lnTo>
                    <a:lnTo>
                      <a:pt x="56" y="12"/>
                    </a:lnTo>
                    <a:lnTo>
                      <a:pt x="48" y="14"/>
                    </a:lnTo>
                    <a:lnTo>
                      <a:pt x="38" y="16"/>
                    </a:lnTo>
                    <a:lnTo>
                      <a:pt x="36" y="18"/>
                    </a:lnTo>
                    <a:lnTo>
                      <a:pt x="38" y="18"/>
                    </a:lnTo>
                    <a:lnTo>
                      <a:pt x="38" y="18"/>
                    </a:lnTo>
                    <a:lnTo>
                      <a:pt x="28" y="18"/>
                    </a:lnTo>
                    <a:lnTo>
                      <a:pt x="18" y="20"/>
                    </a:lnTo>
                    <a:lnTo>
                      <a:pt x="16" y="20"/>
                    </a:lnTo>
                    <a:lnTo>
                      <a:pt x="16" y="22"/>
                    </a:lnTo>
                    <a:lnTo>
                      <a:pt x="16" y="22"/>
                    </a:lnTo>
                    <a:lnTo>
                      <a:pt x="16" y="22"/>
                    </a:lnTo>
                    <a:lnTo>
                      <a:pt x="14" y="24"/>
                    </a:lnTo>
                    <a:lnTo>
                      <a:pt x="8" y="26"/>
                    </a:lnTo>
                    <a:lnTo>
                      <a:pt x="4" y="28"/>
                    </a:lnTo>
                    <a:lnTo>
                      <a:pt x="2" y="28"/>
                    </a:lnTo>
                    <a:lnTo>
                      <a:pt x="2" y="30"/>
                    </a:lnTo>
                    <a:lnTo>
                      <a:pt x="2" y="30"/>
                    </a:lnTo>
                    <a:lnTo>
                      <a:pt x="2" y="32"/>
                    </a:lnTo>
                    <a:lnTo>
                      <a:pt x="0" y="36"/>
                    </a:lnTo>
                    <a:lnTo>
                      <a:pt x="0" y="38"/>
                    </a:lnTo>
                    <a:lnTo>
                      <a:pt x="4" y="38"/>
                    </a:lnTo>
                    <a:lnTo>
                      <a:pt x="4" y="3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72" name="Freeform 132">
                <a:extLst>
                  <a:ext uri="{FF2B5EF4-FFF2-40B4-BE49-F238E27FC236}">
                    <a16:creationId xmlns:a16="http://schemas.microsoft.com/office/drawing/2014/main" id="{02A3BD70-E5F7-4CB8-B53E-04FEDBE9BE79}"/>
                  </a:ext>
                </a:extLst>
              </p:cNvPr>
              <p:cNvSpPr>
                <a:spLocks/>
              </p:cNvSpPr>
              <p:nvPr/>
            </p:nvSpPr>
            <p:spPr bwMode="auto">
              <a:xfrm>
                <a:off x="8525133" y="2772166"/>
                <a:ext cx="129499" cy="75782"/>
              </a:xfrm>
              <a:custGeom>
                <a:avLst/>
                <a:gdLst/>
                <a:ahLst/>
                <a:cxnLst>
                  <a:cxn ang="0">
                    <a:pos x="10" y="42"/>
                  </a:cxn>
                  <a:cxn ang="0">
                    <a:pos x="0" y="34"/>
                  </a:cxn>
                  <a:cxn ang="0">
                    <a:pos x="2" y="30"/>
                  </a:cxn>
                  <a:cxn ang="0">
                    <a:pos x="10" y="28"/>
                  </a:cxn>
                  <a:cxn ang="0">
                    <a:pos x="18" y="28"/>
                  </a:cxn>
                  <a:cxn ang="0">
                    <a:pos x="22" y="26"/>
                  </a:cxn>
                  <a:cxn ang="0">
                    <a:pos x="24" y="28"/>
                  </a:cxn>
                  <a:cxn ang="0">
                    <a:pos x="26" y="26"/>
                  </a:cxn>
                  <a:cxn ang="0">
                    <a:pos x="30" y="22"/>
                  </a:cxn>
                  <a:cxn ang="0">
                    <a:pos x="32" y="20"/>
                  </a:cxn>
                  <a:cxn ang="0">
                    <a:pos x="34" y="20"/>
                  </a:cxn>
                  <a:cxn ang="0">
                    <a:pos x="34" y="24"/>
                  </a:cxn>
                  <a:cxn ang="0">
                    <a:pos x="36" y="26"/>
                  </a:cxn>
                  <a:cxn ang="0">
                    <a:pos x="42" y="24"/>
                  </a:cxn>
                  <a:cxn ang="0">
                    <a:pos x="48" y="26"/>
                  </a:cxn>
                  <a:cxn ang="0">
                    <a:pos x="54" y="22"/>
                  </a:cxn>
                  <a:cxn ang="0">
                    <a:pos x="64" y="18"/>
                  </a:cxn>
                  <a:cxn ang="0">
                    <a:pos x="66" y="16"/>
                  </a:cxn>
                  <a:cxn ang="0">
                    <a:pos x="66" y="14"/>
                  </a:cxn>
                  <a:cxn ang="0">
                    <a:pos x="72" y="12"/>
                  </a:cxn>
                  <a:cxn ang="0">
                    <a:pos x="70" y="8"/>
                  </a:cxn>
                  <a:cxn ang="0">
                    <a:pos x="66" y="0"/>
                  </a:cxn>
                  <a:cxn ang="0">
                    <a:pos x="70" y="0"/>
                  </a:cxn>
                  <a:cxn ang="0">
                    <a:pos x="76" y="2"/>
                  </a:cxn>
                  <a:cxn ang="0">
                    <a:pos x="80" y="2"/>
                  </a:cxn>
                  <a:cxn ang="0">
                    <a:pos x="82" y="0"/>
                  </a:cxn>
                  <a:cxn ang="0">
                    <a:pos x="86" y="2"/>
                  </a:cxn>
                  <a:cxn ang="0">
                    <a:pos x="86" y="4"/>
                  </a:cxn>
                  <a:cxn ang="0">
                    <a:pos x="88" y="6"/>
                  </a:cxn>
                  <a:cxn ang="0">
                    <a:pos x="90" y="12"/>
                  </a:cxn>
                  <a:cxn ang="0">
                    <a:pos x="88" y="16"/>
                  </a:cxn>
                  <a:cxn ang="0">
                    <a:pos x="84" y="20"/>
                  </a:cxn>
                  <a:cxn ang="0">
                    <a:pos x="86" y="26"/>
                  </a:cxn>
                  <a:cxn ang="0">
                    <a:pos x="80" y="32"/>
                  </a:cxn>
                  <a:cxn ang="0">
                    <a:pos x="80" y="32"/>
                  </a:cxn>
                  <a:cxn ang="0">
                    <a:pos x="76" y="28"/>
                  </a:cxn>
                  <a:cxn ang="0">
                    <a:pos x="74" y="30"/>
                  </a:cxn>
                  <a:cxn ang="0">
                    <a:pos x="76" y="32"/>
                  </a:cxn>
                  <a:cxn ang="0">
                    <a:pos x="74" y="36"/>
                  </a:cxn>
                  <a:cxn ang="0">
                    <a:pos x="66" y="44"/>
                  </a:cxn>
                  <a:cxn ang="0">
                    <a:pos x="58" y="46"/>
                  </a:cxn>
                  <a:cxn ang="0">
                    <a:pos x="54" y="48"/>
                  </a:cxn>
                  <a:cxn ang="0">
                    <a:pos x="46" y="52"/>
                  </a:cxn>
                  <a:cxn ang="0">
                    <a:pos x="38" y="52"/>
                  </a:cxn>
                  <a:cxn ang="0">
                    <a:pos x="34" y="52"/>
                  </a:cxn>
                  <a:cxn ang="0">
                    <a:pos x="26" y="48"/>
                  </a:cxn>
                  <a:cxn ang="0">
                    <a:pos x="22" y="50"/>
                  </a:cxn>
                  <a:cxn ang="0">
                    <a:pos x="16" y="50"/>
                  </a:cxn>
                  <a:cxn ang="0">
                    <a:pos x="10" y="42"/>
                  </a:cxn>
                </a:cxnLst>
                <a:rect l="0" t="0" r="r" b="b"/>
                <a:pathLst>
                  <a:path w="90" h="52">
                    <a:moveTo>
                      <a:pt x="10" y="42"/>
                    </a:moveTo>
                    <a:lnTo>
                      <a:pt x="10" y="42"/>
                    </a:lnTo>
                    <a:lnTo>
                      <a:pt x="2" y="36"/>
                    </a:lnTo>
                    <a:lnTo>
                      <a:pt x="0" y="34"/>
                    </a:lnTo>
                    <a:lnTo>
                      <a:pt x="2" y="30"/>
                    </a:lnTo>
                    <a:lnTo>
                      <a:pt x="2" y="30"/>
                    </a:lnTo>
                    <a:lnTo>
                      <a:pt x="6" y="28"/>
                    </a:lnTo>
                    <a:lnTo>
                      <a:pt x="10" y="28"/>
                    </a:lnTo>
                    <a:lnTo>
                      <a:pt x="14" y="30"/>
                    </a:lnTo>
                    <a:lnTo>
                      <a:pt x="18" y="28"/>
                    </a:lnTo>
                    <a:lnTo>
                      <a:pt x="18" y="28"/>
                    </a:lnTo>
                    <a:lnTo>
                      <a:pt x="22" y="26"/>
                    </a:lnTo>
                    <a:lnTo>
                      <a:pt x="22" y="28"/>
                    </a:lnTo>
                    <a:lnTo>
                      <a:pt x="24" y="28"/>
                    </a:lnTo>
                    <a:lnTo>
                      <a:pt x="26" y="26"/>
                    </a:lnTo>
                    <a:lnTo>
                      <a:pt x="26" y="26"/>
                    </a:lnTo>
                    <a:lnTo>
                      <a:pt x="30" y="24"/>
                    </a:lnTo>
                    <a:lnTo>
                      <a:pt x="30" y="22"/>
                    </a:lnTo>
                    <a:lnTo>
                      <a:pt x="28" y="22"/>
                    </a:lnTo>
                    <a:lnTo>
                      <a:pt x="32" y="20"/>
                    </a:lnTo>
                    <a:lnTo>
                      <a:pt x="32" y="20"/>
                    </a:lnTo>
                    <a:lnTo>
                      <a:pt x="34" y="20"/>
                    </a:lnTo>
                    <a:lnTo>
                      <a:pt x="34" y="20"/>
                    </a:lnTo>
                    <a:lnTo>
                      <a:pt x="34" y="24"/>
                    </a:lnTo>
                    <a:lnTo>
                      <a:pt x="34" y="28"/>
                    </a:lnTo>
                    <a:lnTo>
                      <a:pt x="36" y="26"/>
                    </a:lnTo>
                    <a:lnTo>
                      <a:pt x="36" y="26"/>
                    </a:lnTo>
                    <a:lnTo>
                      <a:pt x="42" y="24"/>
                    </a:lnTo>
                    <a:lnTo>
                      <a:pt x="44" y="24"/>
                    </a:lnTo>
                    <a:lnTo>
                      <a:pt x="48" y="26"/>
                    </a:lnTo>
                    <a:lnTo>
                      <a:pt x="54" y="22"/>
                    </a:lnTo>
                    <a:lnTo>
                      <a:pt x="54" y="22"/>
                    </a:lnTo>
                    <a:lnTo>
                      <a:pt x="60" y="20"/>
                    </a:lnTo>
                    <a:lnTo>
                      <a:pt x="64" y="18"/>
                    </a:lnTo>
                    <a:lnTo>
                      <a:pt x="66" y="18"/>
                    </a:lnTo>
                    <a:lnTo>
                      <a:pt x="66" y="16"/>
                    </a:lnTo>
                    <a:lnTo>
                      <a:pt x="66" y="16"/>
                    </a:lnTo>
                    <a:lnTo>
                      <a:pt x="66" y="14"/>
                    </a:lnTo>
                    <a:lnTo>
                      <a:pt x="70" y="14"/>
                    </a:lnTo>
                    <a:lnTo>
                      <a:pt x="72" y="12"/>
                    </a:lnTo>
                    <a:lnTo>
                      <a:pt x="70" y="8"/>
                    </a:lnTo>
                    <a:lnTo>
                      <a:pt x="70" y="8"/>
                    </a:lnTo>
                    <a:lnTo>
                      <a:pt x="68" y="2"/>
                    </a:lnTo>
                    <a:lnTo>
                      <a:pt x="66" y="0"/>
                    </a:lnTo>
                    <a:lnTo>
                      <a:pt x="70" y="0"/>
                    </a:lnTo>
                    <a:lnTo>
                      <a:pt x="70" y="0"/>
                    </a:lnTo>
                    <a:lnTo>
                      <a:pt x="74" y="0"/>
                    </a:lnTo>
                    <a:lnTo>
                      <a:pt x="76" y="2"/>
                    </a:lnTo>
                    <a:lnTo>
                      <a:pt x="78" y="2"/>
                    </a:lnTo>
                    <a:lnTo>
                      <a:pt x="80" y="2"/>
                    </a:lnTo>
                    <a:lnTo>
                      <a:pt x="80" y="2"/>
                    </a:lnTo>
                    <a:lnTo>
                      <a:pt x="82" y="0"/>
                    </a:lnTo>
                    <a:lnTo>
                      <a:pt x="84" y="2"/>
                    </a:lnTo>
                    <a:lnTo>
                      <a:pt x="86" y="2"/>
                    </a:lnTo>
                    <a:lnTo>
                      <a:pt x="86" y="4"/>
                    </a:lnTo>
                    <a:lnTo>
                      <a:pt x="86" y="4"/>
                    </a:lnTo>
                    <a:lnTo>
                      <a:pt x="88" y="4"/>
                    </a:lnTo>
                    <a:lnTo>
                      <a:pt x="88" y="6"/>
                    </a:lnTo>
                    <a:lnTo>
                      <a:pt x="90" y="12"/>
                    </a:lnTo>
                    <a:lnTo>
                      <a:pt x="90" y="12"/>
                    </a:lnTo>
                    <a:lnTo>
                      <a:pt x="90" y="16"/>
                    </a:lnTo>
                    <a:lnTo>
                      <a:pt x="88" y="16"/>
                    </a:lnTo>
                    <a:lnTo>
                      <a:pt x="84" y="16"/>
                    </a:lnTo>
                    <a:lnTo>
                      <a:pt x="84" y="20"/>
                    </a:lnTo>
                    <a:lnTo>
                      <a:pt x="84" y="20"/>
                    </a:lnTo>
                    <a:lnTo>
                      <a:pt x="86" y="26"/>
                    </a:lnTo>
                    <a:lnTo>
                      <a:pt x="84" y="28"/>
                    </a:lnTo>
                    <a:lnTo>
                      <a:pt x="80" y="32"/>
                    </a:lnTo>
                    <a:lnTo>
                      <a:pt x="80" y="32"/>
                    </a:lnTo>
                    <a:lnTo>
                      <a:pt x="80" y="32"/>
                    </a:lnTo>
                    <a:lnTo>
                      <a:pt x="78" y="30"/>
                    </a:lnTo>
                    <a:lnTo>
                      <a:pt x="76" y="28"/>
                    </a:lnTo>
                    <a:lnTo>
                      <a:pt x="74" y="30"/>
                    </a:lnTo>
                    <a:lnTo>
                      <a:pt x="74" y="30"/>
                    </a:lnTo>
                    <a:lnTo>
                      <a:pt x="72" y="32"/>
                    </a:lnTo>
                    <a:lnTo>
                      <a:pt x="76" y="32"/>
                    </a:lnTo>
                    <a:lnTo>
                      <a:pt x="78" y="32"/>
                    </a:lnTo>
                    <a:lnTo>
                      <a:pt x="74" y="36"/>
                    </a:lnTo>
                    <a:lnTo>
                      <a:pt x="74" y="36"/>
                    </a:lnTo>
                    <a:lnTo>
                      <a:pt x="66" y="44"/>
                    </a:lnTo>
                    <a:lnTo>
                      <a:pt x="60" y="46"/>
                    </a:lnTo>
                    <a:lnTo>
                      <a:pt x="58" y="46"/>
                    </a:lnTo>
                    <a:lnTo>
                      <a:pt x="54" y="48"/>
                    </a:lnTo>
                    <a:lnTo>
                      <a:pt x="54" y="48"/>
                    </a:lnTo>
                    <a:lnTo>
                      <a:pt x="48" y="52"/>
                    </a:lnTo>
                    <a:lnTo>
                      <a:pt x="46" y="52"/>
                    </a:lnTo>
                    <a:lnTo>
                      <a:pt x="44" y="50"/>
                    </a:lnTo>
                    <a:lnTo>
                      <a:pt x="38" y="52"/>
                    </a:lnTo>
                    <a:lnTo>
                      <a:pt x="38" y="52"/>
                    </a:lnTo>
                    <a:lnTo>
                      <a:pt x="34" y="52"/>
                    </a:lnTo>
                    <a:lnTo>
                      <a:pt x="30" y="50"/>
                    </a:lnTo>
                    <a:lnTo>
                      <a:pt x="26" y="48"/>
                    </a:lnTo>
                    <a:lnTo>
                      <a:pt x="22" y="50"/>
                    </a:lnTo>
                    <a:lnTo>
                      <a:pt x="22" y="50"/>
                    </a:lnTo>
                    <a:lnTo>
                      <a:pt x="18" y="52"/>
                    </a:lnTo>
                    <a:lnTo>
                      <a:pt x="16" y="50"/>
                    </a:lnTo>
                    <a:lnTo>
                      <a:pt x="14" y="46"/>
                    </a:lnTo>
                    <a:lnTo>
                      <a:pt x="10" y="42"/>
                    </a:lnTo>
                    <a:lnTo>
                      <a:pt x="10" y="4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73" name="Freeform 141">
                <a:extLst>
                  <a:ext uri="{FF2B5EF4-FFF2-40B4-BE49-F238E27FC236}">
                    <a16:creationId xmlns:a16="http://schemas.microsoft.com/office/drawing/2014/main" id="{BD318602-2F2B-4761-8828-C98EBC1FBADE}"/>
                  </a:ext>
                </a:extLst>
              </p:cNvPr>
              <p:cNvSpPr>
                <a:spLocks/>
              </p:cNvSpPr>
              <p:nvPr/>
            </p:nvSpPr>
            <p:spPr bwMode="auto">
              <a:xfrm>
                <a:off x="5290581" y="3046141"/>
                <a:ext cx="241728" cy="472170"/>
              </a:xfrm>
              <a:custGeom>
                <a:avLst/>
                <a:gdLst/>
                <a:ahLst/>
                <a:cxnLst>
                  <a:cxn ang="0">
                    <a:pos x="146" y="2"/>
                  </a:cxn>
                  <a:cxn ang="0">
                    <a:pos x="150" y="4"/>
                  </a:cxn>
                  <a:cxn ang="0">
                    <a:pos x="154" y="10"/>
                  </a:cxn>
                  <a:cxn ang="0">
                    <a:pos x="162" y="46"/>
                  </a:cxn>
                  <a:cxn ang="0">
                    <a:pos x="166" y="86"/>
                  </a:cxn>
                  <a:cxn ang="0">
                    <a:pos x="158" y="86"/>
                  </a:cxn>
                  <a:cxn ang="0">
                    <a:pos x="152" y="84"/>
                  </a:cxn>
                  <a:cxn ang="0">
                    <a:pos x="152" y="100"/>
                  </a:cxn>
                  <a:cxn ang="0">
                    <a:pos x="154" y="112"/>
                  </a:cxn>
                  <a:cxn ang="0">
                    <a:pos x="146" y="126"/>
                  </a:cxn>
                  <a:cxn ang="0">
                    <a:pos x="136" y="164"/>
                  </a:cxn>
                  <a:cxn ang="0">
                    <a:pos x="122" y="192"/>
                  </a:cxn>
                  <a:cxn ang="0">
                    <a:pos x="110" y="232"/>
                  </a:cxn>
                  <a:cxn ang="0">
                    <a:pos x="94" y="282"/>
                  </a:cxn>
                  <a:cxn ang="0">
                    <a:pos x="84" y="300"/>
                  </a:cxn>
                  <a:cxn ang="0">
                    <a:pos x="60" y="318"/>
                  </a:cxn>
                  <a:cxn ang="0">
                    <a:pos x="44" y="324"/>
                  </a:cxn>
                  <a:cxn ang="0">
                    <a:pos x="20" y="316"/>
                  </a:cxn>
                  <a:cxn ang="0">
                    <a:pos x="8" y="294"/>
                  </a:cxn>
                  <a:cxn ang="0">
                    <a:pos x="6" y="278"/>
                  </a:cxn>
                  <a:cxn ang="0">
                    <a:pos x="0" y="258"/>
                  </a:cxn>
                  <a:cxn ang="0">
                    <a:pos x="2" y="242"/>
                  </a:cxn>
                  <a:cxn ang="0">
                    <a:pos x="14" y="220"/>
                  </a:cxn>
                  <a:cxn ang="0">
                    <a:pos x="22" y="210"/>
                  </a:cxn>
                  <a:cxn ang="0">
                    <a:pos x="28" y="196"/>
                  </a:cxn>
                  <a:cxn ang="0">
                    <a:pos x="30" y="182"/>
                  </a:cxn>
                  <a:cxn ang="0">
                    <a:pos x="30" y="158"/>
                  </a:cxn>
                  <a:cxn ang="0">
                    <a:pos x="30" y="132"/>
                  </a:cxn>
                  <a:cxn ang="0">
                    <a:pos x="40" y="110"/>
                  </a:cxn>
                  <a:cxn ang="0">
                    <a:pos x="46" y="100"/>
                  </a:cxn>
                  <a:cxn ang="0">
                    <a:pos x="54" y="96"/>
                  </a:cxn>
                  <a:cxn ang="0">
                    <a:pos x="60" y="90"/>
                  </a:cxn>
                  <a:cxn ang="0">
                    <a:pos x="82" y="92"/>
                  </a:cxn>
                  <a:cxn ang="0">
                    <a:pos x="86" y="82"/>
                  </a:cxn>
                  <a:cxn ang="0">
                    <a:pos x="94" y="72"/>
                  </a:cxn>
                  <a:cxn ang="0">
                    <a:pos x="98" y="74"/>
                  </a:cxn>
                  <a:cxn ang="0">
                    <a:pos x="104" y="68"/>
                  </a:cxn>
                  <a:cxn ang="0">
                    <a:pos x="110" y="54"/>
                  </a:cxn>
                  <a:cxn ang="0">
                    <a:pos x="114" y="52"/>
                  </a:cxn>
                  <a:cxn ang="0">
                    <a:pos x="112" y="42"/>
                  </a:cxn>
                  <a:cxn ang="0">
                    <a:pos x="114" y="38"/>
                  </a:cxn>
                  <a:cxn ang="0">
                    <a:pos x="120" y="40"/>
                  </a:cxn>
                  <a:cxn ang="0">
                    <a:pos x="124" y="38"/>
                  </a:cxn>
                  <a:cxn ang="0">
                    <a:pos x="136" y="20"/>
                  </a:cxn>
                  <a:cxn ang="0">
                    <a:pos x="134" y="12"/>
                  </a:cxn>
                  <a:cxn ang="0">
                    <a:pos x="140" y="6"/>
                  </a:cxn>
                </a:cxnLst>
                <a:rect l="0" t="0" r="r" b="b"/>
                <a:pathLst>
                  <a:path w="168" h="324">
                    <a:moveTo>
                      <a:pt x="140" y="6"/>
                    </a:moveTo>
                    <a:lnTo>
                      <a:pt x="140" y="6"/>
                    </a:lnTo>
                    <a:lnTo>
                      <a:pt x="146" y="2"/>
                    </a:lnTo>
                    <a:lnTo>
                      <a:pt x="148" y="0"/>
                    </a:lnTo>
                    <a:lnTo>
                      <a:pt x="150" y="2"/>
                    </a:lnTo>
                    <a:lnTo>
                      <a:pt x="150" y="4"/>
                    </a:lnTo>
                    <a:lnTo>
                      <a:pt x="150" y="8"/>
                    </a:lnTo>
                    <a:lnTo>
                      <a:pt x="152" y="10"/>
                    </a:lnTo>
                    <a:lnTo>
                      <a:pt x="154" y="10"/>
                    </a:lnTo>
                    <a:lnTo>
                      <a:pt x="154" y="10"/>
                    </a:lnTo>
                    <a:lnTo>
                      <a:pt x="158" y="20"/>
                    </a:lnTo>
                    <a:lnTo>
                      <a:pt x="162" y="46"/>
                    </a:lnTo>
                    <a:lnTo>
                      <a:pt x="166" y="72"/>
                    </a:lnTo>
                    <a:lnTo>
                      <a:pt x="168" y="82"/>
                    </a:lnTo>
                    <a:lnTo>
                      <a:pt x="166" y="86"/>
                    </a:lnTo>
                    <a:lnTo>
                      <a:pt x="166" y="86"/>
                    </a:lnTo>
                    <a:lnTo>
                      <a:pt x="162" y="88"/>
                    </a:lnTo>
                    <a:lnTo>
                      <a:pt x="158" y="86"/>
                    </a:lnTo>
                    <a:lnTo>
                      <a:pt x="156" y="84"/>
                    </a:lnTo>
                    <a:lnTo>
                      <a:pt x="152" y="84"/>
                    </a:lnTo>
                    <a:lnTo>
                      <a:pt x="152" y="84"/>
                    </a:lnTo>
                    <a:lnTo>
                      <a:pt x="152" y="88"/>
                    </a:lnTo>
                    <a:lnTo>
                      <a:pt x="150" y="92"/>
                    </a:lnTo>
                    <a:lnTo>
                      <a:pt x="152" y="100"/>
                    </a:lnTo>
                    <a:lnTo>
                      <a:pt x="156" y="106"/>
                    </a:lnTo>
                    <a:lnTo>
                      <a:pt x="156" y="110"/>
                    </a:lnTo>
                    <a:lnTo>
                      <a:pt x="154" y="112"/>
                    </a:lnTo>
                    <a:lnTo>
                      <a:pt x="154" y="112"/>
                    </a:lnTo>
                    <a:lnTo>
                      <a:pt x="150" y="120"/>
                    </a:lnTo>
                    <a:lnTo>
                      <a:pt x="146" y="126"/>
                    </a:lnTo>
                    <a:lnTo>
                      <a:pt x="142" y="140"/>
                    </a:lnTo>
                    <a:lnTo>
                      <a:pt x="140" y="154"/>
                    </a:lnTo>
                    <a:lnTo>
                      <a:pt x="136" y="164"/>
                    </a:lnTo>
                    <a:lnTo>
                      <a:pt x="132" y="172"/>
                    </a:lnTo>
                    <a:lnTo>
                      <a:pt x="132" y="172"/>
                    </a:lnTo>
                    <a:lnTo>
                      <a:pt x="122" y="192"/>
                    </a:lnTo>
                    <a:lnTo>
                      <a:pt x="116" y="208"/>
                    </a:lnTo>
                    <a:lnTo>
                      <a:pt x="112" y="220"/>
                    </a:lnTo>
                    <a:lnTo>
                      <a:pt x="110" y="232"/>
                    </a:lnTo>
                    <a:lnTo>
                      <a:pt x="106" y="254"/>
                    </a:lnTo>
                    <a:lnTo>
                      <a:pt x="102" y="266"/>
                    </a:lnTo>
                    <a:lnTo>
                      <a:pt x="94" y="282"/>
                    </a:lnTo>
                    <a:lnTo>
                      <a:pt x="94" y="282"/>
                    </a:lnTo>
                    <a:lnTo>
                      <a:pt x="90" y="294"/>
                    </a:lnTo>
                    <a:lnTo>
                      <a:pt x="84" y="300"/>
                    </a:lnTo>
                    <a:lnTo>
                      <a:pt x="74" y="310"/>
                    </a:lnTo>
                    <a:lnTo>
                      <a:pt x="64" y="316"/>
                    </a:lnTo>
                    <a:lnTo>
                      <a:pt x="60" y="318"/>
                    </a:lnTo>
                    <a:lnTo>
                      <a:pt x="60" y="318"/>
                    </a:lnTo>
                    <a:lnTo>
                      <a:pt x="52" y="322"/>
                    </a:lnTo>
                    <a:lnTo>
                      <a:pt x="44" y="324"/>
                    </a:lnTo>
                    <a:lnTo>
                      <a:pt x="36" y="324"/>
                    </a:lnTo>
                    <a:lnTo>
                      <a:pt x="28" y="322"/>
                    </a:lnTo>
                    <a:lnTo>
                      <a:pt x="20" y="316"/>
                    </a:lnTo>
                    <a:lnTo>
                      <a:pt x="14" y="310"/>
                    </a:lnTo>
                    <a:lnTo>
                      <a:pt x="10" y="302"/>
                    </a:lnTo>
                    <a:lnTo>
                      <a:pt x="8" y="294"/>
                    </a:lnTo>
                    <a:lnTo>
                      <a:pt x="8" y="294"/>
                    </a:lnTo>
                    <a:lnTo>
                      <a:pt x="8" y="286"/>
                    </a:lnTo>
                    <a:lnTo>
                      <a:pt x="6" y="278"/>
                    </a:lnTo>
                    <a:lnTo>
                      <a:pt x="2" y="268"/>
                    </a:lnTo>
                    <a:lnTo>
                      <a:pt x="0" y="264"/>
                    </a:lnTo>
                    <a:lnTo>
                      <a:pt x="0" y="258"/>
                    </a:lnTo>
                    <a:lnTo>
                      <a:pt x="0" y="250"/>
                    </a:lnTo>
                    <a:lnTo>
                      <a:pt x="2" y="242"/>
                    </a:lnTo>
                    <a:lnTo>
                      <a:pt x="2" y="242"/>
                    </a:lnTo>
                    <a:lnTo>
                      <a:pt x="4" y="232"/>
                    </a:lnTo>
                    <a:lnTo>
                      <a:pt x="8" y="226"/>
                    </a:lnTo>
                    <a:lnTo>
                      <a:pt x="14" y="220"/>
                    </a:lnTo>
                    <a:lnTo>
                      <a:pt x="18" y="218"/>
                    </a:lnTo>
                    <a:lnTo>
                      <a:pt x="20" y="214"/>
                    </a:lnTo>
                    <a:lnTo>
                      <a:pt x="22" y="210"/>
                    </a:lnTo>
                    <a:lnTo>
                      <a:pt x="22" y="210"/>
                    </a:lnTo>
                    <a:lnTo>
                      <a:pt x="26" y="200"/>
                    </a:lnTo>
                    <a:lnTo>
                      <a:pt x="28" y="196"/>
                    </a:lnTo>
                    <a:lnTo>
                      <a:pt x="30" y="190"/>
                    </a:lnTo>
                    <a:lnTo>
                      <a:pt x="30" y="182"/>
                    </a:lnTo>
                    <a:lnTo>
                      <a:pt x="30" y="182"/>
                    </a:lnTo>
                    <a:lnTo>
                      <a:pt x="28" y="172"/>
                    </a:lnTo>
                    <a:lnTo>
                      <a:pt x="28" y="164"/>
                    </a:lnTo>
                    <a:lnTo>
                      <a:pt x="30" y="158"/>
                    </a:lnTo>
                    <a:lnTo>
                      <a:pt x="28" y="144"/>
                    </a:lnTo>
                    <a:lnTo>
                      <a:pt x="28" y="144"/>
                    </a:lnTo>
                    <a:lnTo>
                      <a:pt x="30" y="132"/>
                    </a:lnTo>
                    <a:lnTo>
                      <a:pt x="32" y="126"/>
                    </a:lnTo>
                    <a:lnTo>
                      <a:pt x="36" y="118"/>
                    </a:lnTo>
                    <a:lnTo>
                      <a:pt x="40" y="110"/>
                    </a:lnTo>
                    <a:lnTo>
                      <a:pt x="40" y="110"/>
                    </a:lnTo>
                    <a:lnTo>
                      <a:pt x="42" y="102"/>
                    </a:lnTo>
                    <a:lnTo>
                      <a:pt x="46" y="100"/>
                    </a:lnTo>
                    <a:lnTo>
                      <a:pt x="50" y="100"/>
                    </a:lnTo>
                    <a:lnTo>
                      <a:pt x="52" y="100"/>
                    </a:lnTo>
                    <a:lnTo>
                      <a:pt x="54" y="96"/>
                    </a:lnTo>
                    <a:lnTo>
                      <a:pt x="54" y="96"/>
                    </a:lnTo>
                    <a:lnTo>
                      <a:pt x="56" y="92"/>
                    </a:lnTo>
                    <a:lnTo>
                      <a:pt x="60" y="90"/>
                    </a:lnTo>
                    <a:lnTo>
                      <a:pt x="70" y="92"/>
                    </a:lnTo>
                    <a:lnTo>
                      <a:pt x="80" y="92"/>
                    </a:lnTo>
                    <a:lnTo>
                      <a:pt x="82" y="92"/>
                    </a:lnTo>
                    <a:lnTo>
                      <a:pt x="84" y="88"/>
                    </a:lnTo>
                    <a:lnTo>
                      <a:pt x="84" y="88"/>
                    </a:lnTo>
                    <a:lnTo>
                      <a:pt x="86" y="82"/>
                    </a:lnTo>
                    <a:lnTo>
                      <a:pt x="88" y="78"/>
                    </a:lnTo>
                    <a:lnTo>
                      <a:pt x="94" y="72"/>
                    </a:lnTo>
                    <a:lnTo>
                      <a:pt x="94" y="72"/>
                    </a:lnTo>
                    <a:lnTo>
                      <a:pt x="96" y="70"/>
                    </a:lnTo>
                    <a:lnTo>
                      <a:pt x="96" y="74"/>
                    </a:lnTo>
                    <a:lnTo>
                      <a:pt x="98" y="74"/>
                    </a:lnTo>
                    <a:lnTo>
                      <a:pt x="98" y="74"/>
                    </a:lnTo>
                    <a:lnTo>
                      <a:pt x="104" y="68"/>
                    </a:lnTo>
                    <a:lnTo>
                      <a:pt x="104" y="68"/>
                    </a:lnTo>
                    <a:lnTo>
                      <a:pt x="110" y="60"/>
                    </a:lnTo>
                    <a:lnTo>
                      <a:pt x="110" y="54"/>
                    </a:lnTo>
                    <a:lnTo>
                      <a:pt x="110" y="54"/>
                    </a:lnTo>
                    <a:lnTo>
                      <a:pt x="114" y="52"/>
                    </a:lnTo>
                    <a:lnTo>
                      <a:pt x="114" y="52"/>
                    </a:lnTo>
                    <a:lnTo>
                      <a:pt x="114" y="52"/>
                    </a:lnTo>
                    <a:lnTo>
                      <a:pt x="116" y="50"/>
                    </a:lnTo>
                    <a:lnTo>
                      <a:pt x="114" y="46"/>
                    </a:lnTo>
                    <a:lnTo>
                      <a:pt x="112" y="42"/>
                    </a:lnTo>
                    <a:lnTo>
                      <a:pt x="112" y="40"/>
                    </a:lnTo>
                    <a:lnTo>
                      <a:pt x="114" y="38"/>
                    </a:lnTo>
                    <a:lnTo>
                      <a:pt x="114" y="38"/>
                    </a:lnTo>
                    <a:lnTo>
                      <a:pt x="116" y="36"/>
                    </a:lnTo>
                    <a:lnTo>
                      <a:pt x="118" y="36"/>
                    </a:lnTo>
                    <a:lnTo>
                      <a:pt x="120" y="40"/>
                    </a:lnTo>
                    <a:lnTo>
                      <a:pt x="122" y="40"/>
                    </a:lnTo>
                    <a:lnTo>
                      <a:pt x="124" y="38"/>
                    </a:lnTo>
                    <a:lnTo>
                      <a:pt x="124" y="38"/>
                    </a:lnTo>
                    <a:lnTo>
                      <a:pt x="128" y="30"/>
                    </a:lnTo>
                    <a:lnTo>
                      <a:pt x="132" y="26"/>
                    </a:lnTo>
                    <a:lnTo>
                      <a:pt x="136" y="20"/>
                    </a:lnTo>
                    <a:lnTo>
                      <a:pt x="136" y="18"/>
                    </a:lnTo>
                    <a:lnTo>
                      <a:pt x="136" y="18"/>
                    </a:lnTo>
                    <a:lnTo>
                      <a:pt x="134" y="12"/>
                    </a:lnTo>
                    <a:lnTo>
                      <a:pt x="136" y="10"/>
                    </a:lnTo>
                    <a:lnTo>
                      <a:pt x="140" y="6"/>
                    </a:lnTo>
                    <a:lnTo>
                      <a:pt x="140" y="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74" name="Freeform 143">
                <a:extLst>
                  <a:ext uri="{FF2B5EF4-FFF2-40B4-BE49-F238E27FC236}">
                    <a16:creationId xmlns:a16="http://schemas.microsoft.com/office/drawing/2014/main" id="{09B4E070-3A31-47DB-B8C0-FB2B9307E97C}"/>
                  </a:ext>
                </a:extLst>
              </p:cNvPr>
              <p:cNvSpPr>
                <a:spLocks/>
              </p:cNvSpPr>
              <p:nvPr/>
            </p:nvSpPr>
            <p:spPr bwMode="auto">
              <a:xfrm>
                <a:off x="6441668" y="2241700"/>
                <a:ext cx="74820" cy="136988"/>
              </a:xfrm>
              <a:custGeom>
                <a:avLst/>
                <a:gdLst/>
                <a:ahLst/>
                <a:cxnLst>
                  <a:cxn ang="0">
                    <a:pos x="2" y="2"/>
                  </a:cxn>
                  <a:cxn ang="0">
                    <a:pos x="12" y="2"/>
                  </a:cxn>
                  <a:cxn ang="0">
                    <a:pos x="14" y="2"/>
                  </a:cxn>
                  <a:cxn ang="0">
                    <a:pos x="16" y="6"/>
                  </a:cxn>
                  <a:cxn ang="0">
                    <a:pos x="28" y="18"/>
                  </a:cxn>
                  <a:cxn ang="0">
                    <a:pos x="38" y="34"/>
                  </a:cxn>
                  <a:cxn ang="0">
                    <a:pos x="46" y="46"/>
                  </a:cxn>
                  <a:cxn ang="0">
                    <a:pos x="48" y="48"/>
                  </a:cxn>
                  <a:cxn ang="0">
                    <a:pos x="52" y="66"/>
                  </a:cxn>
                  <a:cxn ang="0">
                    <a:pos x="48" y="82"/>
                  </a:cxn>
                  <a:cxn ang="0">
                    <a:pos x="44" y="84"/>
                  </a:cxn>
                  <a:cxn ang="0">
                    <a:pos x="28" y="94"/>
                  </a:cxn>
                  <a:cxn ang="0">
                    <a:pos x="22" y="94"/>
                  </a:cxn>
                  <a:cxn ang="0">
                    <a:pos x="8" y="86"/>
                  </a:cxn>
                  <a:cxn ang="0">
                    <a:pos x="2" y="76"/>
                  </a:cxn>
                  <a:cxn ang="0">
                    <a:pos x="2" y="74"/>
                  </a:cxn>
                  <a:cxn ang="0">
                    <a:pos x="0" y="60"/>
                  </a:cxn>
                  <a:cxn ang="0">
                    <a:pos x="0" y="46"/>
                  </a:cxn>
                  <a:cxn ang="0">
                    <a:pos x="0" y="46"/>
                  </a:cxn>
                  <a:cxn ang="0">
                    <a:pos x="4" y="50"/>
                  </a:cxn>
                  <a:cxn ang="0">
                    <a:pos x="2" y="46"/>
                  </a:cxn>
                  <a:cxn ang="0">
                    <a:pos x="4" y="40"/>
                  </a:cxn>
                  <a:cxn ang="0">
                    <a:pos x="4" y="36"/>
                  </a:cxn>
                  <a:cxn ang="0">
                    <a:pos x="2" y="30"/>
                  </a:cxn>
                  <a:cxn ang="0">
                    <a:pos x="4" y="28"/>
                  </a:cxn>
                  <a:cxn ang="0">
                    <a:pos x="6" y="22"/>
                  </a:cxn>
                  <a:cxn ang="0">
                    <a:pos x="6" y="18"/>
                  </a:cxn>
                  <a:cxn ang="0">
                    <a:pos x="8" y="16"/>
                  </a:cxn>
                  <a:cxn ang="0">
                    <a:pos x="6" y="12"/>
                  </a:cxn>
                  <a:cxn ang="0">
                    <a:pos x="6" y="10"/>
                  </a:cxn>
                  <a:cxn ang="0">
                    <a:pos x="8" y="6"/>
                  </a:cxn>
                  <a:cxn ang="0">
                    <a:pos x="10" y="6"/>
                  </a:cxn>
                  <a:cxn ang="0">
                    <a:pos x="8" y="4"/>
                  </a:cxn>
                  <a:cxn ang="0">
                    <a:pos x="4" y="6"/>
                  </a:cxn>
                  <a:cxn ang="0">
                    <a:pos x="0" y="6"/>
                  </a:cxn>
                  <a:cxn ang="0">
                    <a:pos x="0" y="4"/>
                  </a:cxn>
                  <a:cxn ang="0">
                    <a:pos x="2" y="2"/>
                  </a:cxn>
                </a:cxnLst>
                <a:rect l="0" t="0" r="r" b="b"/>
                <a:pathLst>
                  <a:path w="52" h="94">
                    <a:moveTo>
                      <a:pt x="2" y="2"/>
                    </a:moveTo>
                    <a:lnTo>
                      <a:pt x="2" y="2"/>
                    </a:lnTo>
                    <a:lnTo>
                      <a:pt x="10" y="0"/>
                    </a:lnTo>
                    <a:lnTo>
                      <a:pt x="12" y="2"/>
                    </a:lnTo>
                    <a:lnTo>
                      <a:pt x="14" y="2"/>
                    </a:lnTo>
                    <a:lnTo>
                      <a:pt x="14" y="2"/>
                    </a:lnTo>
                    <a:lnTo>
                      <a:pt x="14" y="4"/>
                    </a:lnTo>
                    <a:lnTo>
                      <a:pt x="16" y="6"/>
                    </a:lnTo>
                    <a:lnTo>
                      <a:pt x="20" y="8"/>
                    </a:lnTo>
                    <a:lnTo>
                      <a:pt x="28" y="18"/>
                    </a:lnTo>
                    <a:lnTo>
                      <a:pt x="28" y="18"/>
                    </a:lnTo>
                    <a:lnTo>
                      <a:pt x="38" y="34"/>
                    </a:lnTo>
                    <a:lnTo>
                      <a:pt x="42" y="40"/>
                    </a:lnTo>
                    <a:lnTo>
                      <a:pt x="46" y="46"/>
                    </a:lnTo>
                    <a:lnTo>
                      <a:pt x="46" y="46"/>
                    </a:lnTo>
                    <a:lnTo>
                      <a:pt x="48" y="48"/>
                    </a:lnTo>
                    <a:lnTo>
                      <a:pt x="50" y="54"/>
                    </a:lnTo>
                    <a:lnTo>
                      <a:pt x="52" y="66"/>
                    </a:lnTo>
                    <a:lnTo>
                      <a:pt x="50" y="78"/>
                    </a:lnTo>
                    <a:lnTo>
                      <a:pt x="48" y="82"/>
                    </a:lnTo>
                    <a:lnTo>
                      <a:pt x="44" y="84"/>
                    </a:lnTo>
                    <a:lnTo>
                      <a:pt x="44" y="84"/>
                    </a:lnTo>
                    <a:lnTo>
                      <a:pt x="32" y="90"/>
                    </a:lnTo>
                    <a:lnTo>
                      <a:pt x="28" y="94"/>
                    </a:lnTo>
                    <a:lnTo>
                      <a:pt x="22" y="94"/>
                    </a:lnTo>
                    <a:lnTo>
                      <a:pt x="22" y="94"/>
                    </a:lnTo>
                    <a:lnTo>
                      <a:pt x="16" y="92"/>
                    </a:lnTo>
                    <a:lnTo>
                      <a:pt x="8" y="86"/>
                    </a:lnTo>
                    <a:lnTo>
                      <a:pt x="4" y="78"/>
                    </a:lnTo>
                    <a:lnTo>
                      <a:pt x="2" y="76"/>
                    </a:lnTo>
                    <a:lnTo>
                      <a:pt x="2" y="74"/>
                    </a:lnTo>
                    <a:lnTo>
                      <a:pt x="2" y="74"/>
                    </a:lnTo>
                    <a:lnTo>
                      <a:pt x="2" y="68"/>
                    </a:lnTo>
                    <a:lnTo>
                      <a:pt x="0" y="60"/>
                    </a:lnTo>
                    <a:lnTo>
                      <a:pt x="0" y="50"/>
                    </a:lnTo>
                    <a:lnTo>
                      <a:pt x="0" y="46"/>
                    </a:lnTo>
                    <a:lnTo>
                      <a:pt x="0" y="46"/>
                    </a:lnTo>
                    <a:lnTo>
                      <a:pt x="0" y="46"/>
                    </a:lnTo>
                    <a:lnTo>
                      <a:pt x="2" y="48"/>
                    </a:lnTo>
                    <a:lnTo>
                      <a:pt x="4" y="50"/>
                    </a:lnTo>
                    <a:lnTo>
                      <a:pt x="4" y="50"/>
                    </a:lnTo>
                    <a:lnTo>
                      <a:pt x="2" y="46"/>
                    </a:lnTo>
                    <a:lnTo>
                      <a:pt x="2" y="42"/>
                    </a:lnTo>
                    <a:lnTo>
                      <a:pt x="4" y="40"/>
                    </a:lnTo>
                    <a:lnTo>
                      <a:pt x="4" y="40"/>
                    </a:lnTo>
                    <a:lnTo>
                      <a:pt x="4" y="36"/>
                    </a:lnTo>
                    <a:lnTo>
                      <a:pt x="4" y="34"/>
                    </a:lnTo>
                    <a:lnTo>
                      <a:pt x="2" y="30"/>
                    </a:lnTo>
                    <a:lnTo>
                      <a:pt x="4" y="28"/>
                    </a:lnTo>
                    <a:lnTo>
                      <a:pt x="4" y="28"/>
                    </a:lnTo>
                    <a:lnTo>
                      <a:pt x="6" y="26"/>
                    </a:lnTo>
                    <a:lnTo>
                      <a:pt x="6" y="22"/>
                    </a:lnTo>
                    <a:lnTo>
                      <a:pt x="6" y="20"/>
                    </a:lnTo>
                    <a:lnTo>
                      <a:pt x="6" y="18"/>
                    </a:lnTo>
                    <a:lnTo>
                      <a:pt x="6" y="18"/>
                    </a:lnTo>
                    <a:lnTo>
                      <a:pt x="8" y="16"/>
                    </a:lnTo>
                    <a:lnTo>
                      <a:pt x="8" y="14"/>
                    </a:lnTo>
                    <a:lnTo>
                      <a:pt x="6" y="12"/>
                    </a:lnTo>
                    <a:lnTo>
                      <a:pt x="6" y="10"/>
                    </a:lnTo>
                    <a:lnTo>
                      <a:pt x="6" y="10"/>
                    </a:lnTo>
                    <a:lnTo>
                      <a:pt x="8" y="8"/>
                    </a:lnTo>
                    <a:lnTo>
                      <a:pt x="8" y="6"/>
                    </a:lnTo>
                    <a:lnTo>
                      <a:pt x="10" y="6"/>
                    </a:lnTo>
                    <a:lnTo>
                      <a:pt x="10" y="6"/>
                    </a:lnTo>
                    <a:lnTo>
                      <a:pt x="12" y="6"/>
                    </a:lnTo>
                    <a:lnTo>
                      <a:pt x="8" y="4"/>
                    </a:lnTo>
                    <a:lnTo>
                      <a:pt x="8" y="4"/>
                    </a:lnTo>
                    <a:lnTo>
                      <a:pt x="4" y="6"/>
                    </a:lnTo>
                    <a:lnTo>
                      <a:pt x="0" y="6"/>
                    </a:lnTo>
                    <a:lnTo>
                      <a:pt x="0" y="6"/>
                    </a:lnTo>
                    <a:lnTo>
                      <a:pt x="0" y="6"/>
                    </a:lnTo>
                    <a:lnTo>
                      <a:pt x="0" y="4"/>
                    </a:lnTo>
                    <a:lnTo>
                      <a:pt x="2" y="2"/>
                    </a:lnTo>
                    <a:lnTo>
                      <a:pt x="2" y="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75" name="Freeform 149">
                <a:extLst>
                  <a:ext uri="{FF2B5EF4-FFF2-40B4-BE49-F238E27FC236}">
                    <a16:creationId xmlns:a16="http://schemas.microsoft.com/office/drawing/2014/main" id="{D68B0271-185A-481D-B80F-B3CAA6FE2CFD}"/>
                  </a:ext>
                </a:extLst>
              </p:cNvPr>
              <p:cNvSpPr>
                <a:spLocks/>
              </p:cNvSpPr>
              <p:nvPr/>
            </p:nvSpPr>
            <p:spPr bwMode="auto">
              <a:xfrm>
                <a:off x="3650284" y="1311931"/>
                <a:ext cx="351083" cy="276890"/>
              </a:xfrm>
              <a:custGeom>
                <a:avLst/>
                <a:gdLst/>
                <a:ahLst/>
                <a:cxnLst>
                  <a:cxn ang="0">
                    <a:pos x="4" y="184"/>
                  </a:cxn>
                  <a:cxn ang="0">
                    <a:pos x="22" y="178"/>
                  </a:cxn>
                  <a:cxn ang="0">
                    <a:pos x="40" y="170"/>
                  </a:cxn>
                  <a:cxn ang="0">
                    <a:pos x="48" y="162"/>
                  </a:cxn>
                  <a:cxn ang="0">
                    <a:pos x="72" y="140"/>
                  </a:cxn>
                  <a:cxn ang="0">
                    <a:pos x="76" y="130"/>
                  </a:cxn>
                  <a:cxn ang="0">
                    <a:pos x="66" y="120"/>
                  </a:cxn>
                  <a:cxn ang="0">
                    <a:pos x="66" y="110"/>
                  </a:cxn>
                  <a:cxn ang="0">
                    <a:pos x="84" y="84"/>
                  </a:cxn>
                  <a:cxn ang="0">
                    <a:pos x="92" y="66"/>
                  </a:cxn>
                  <a:cxn ang="0">
                    <a:pos x="112" y="56"/>
                  </a:cxn>
                  <a:cxn ang="0">
                    <a:pos x="136" y="28"/>
                  </a:cxn>
                  <a:cxn ang="0">
                    <a:pos x="146" y="14"/>
                  </a:cxn>
                  <a:cxn ang="0">
                    <a:pos x="154" y="6"/>
                  </a:cxn>
                  <a:cxn ang="0">
                    <a:pos x="164" y="2"/>
                  </a:cxn>
                  <a:cxn ang="0">
                    <a:pos x="166" y="6"/>
                  </a:cxn>
                  <a:cxn ang="0">
                    <a:pos x="174" y="8"/>
                  </a:cxn>
                  <a:cxn ang="0">
                    <a:pos x="188" y="14"/>
                  </a:cxn>
                  <a:cxn ang="0">
                    <a:pos x="196" y="14"/>
                  </a:cxn>
                  <a:cxn ang="0">
                    <a:pos x="208" y="10"/>
                  </a:cxn>
                  <a:cxn ang="0">
                    <a:pos x="208" y="12"/>
                  </a:cxn>
                  <a:cxn ang="0">
                    <a:pos x="214" y="16"/>
                  </a:cxn>
                  <a:cxn ang="0">
                    <a:pos x="220" y="18"/>
                  </a:cxn>
                  <a:cxn ang="0">
                    <a:pos x="224" y="38"/>
                  </a:cxn>
                  <a:cxn ang="0">
                    <a:pos x="222" y="54"/>
                  </a:cxn>
                  <a:cxn ang="0">
                    <a:pos x="228" y="64"/>
                  </a:cxn>
                  <a:cxn ang="0">
                    <a:pos x="242" y="72"/>
                  </a:cxn>
                  <a:cxn ang="0">
                    <a:pos x="240" y="80"/>
                  </a:cxn>
                  <a:cxn ang="0">
                    <a:pos x="242" y="86"/>
                  </a:cxn>
                  <a:cxn ang="0">
                    <a:pos x="224" y="86"/>
                  </a:cxn>
                  <a:cxn ang="0">
                    <a:pos x="202" y="90"/>
                  </a:cxn>
                  <a:cxn ang="0">
                    <a:pos x="188" y="96"/>
                  </a:cxn>
                  <a:cxn ang="0">
                    <a:pos x="188" y="108"/>
                  </a:cxn>
                  <a:cxn ang="0">
                    <a:pos x="190" y="110"/>
                  </a:cxn>
                  <a:cxn ang="0">
                    <a:pos x="158" y="126"/>
                  </a:cxn>
                  <a:cxn ang="0">
                    <a:pos x="142" y="142"/>
                  </a:cxn>
                  <a:cxn ang="0">
                    <a:pos x="126" y="146"/>
                  </a:cxn>
                  <a:cxn ang="0">
                    <a:pos x="122" y="142"/>
                  </a:cxn>
                  <a:cxn ang="0">
                    <a:pos x="110" y="156"/>
                  </a:cxn>
                  <a:cxn ang="0">
                    <a:pos x="104" y="152"/>
                  </a:cxn>
                  <a:cxn ang="0">
                    <a:pos x="96" y="156"/>
                  </a:cxn>
                  <a:cxn ang="0">
                    <a:pos x="92" y="162"/>
                  </a:cxn>
                  <a:cxn ang="0">
                    <a:pos x="82" y="174"/>
                  </a:cxn>
                  <a:cxn ang="0">
                    <a:pos x="0" y="190"/>
                  </a:cxn>
                </a:cxnLst>
                <a:rect l="0" t="0" r="r" b="b"/>
                <a:pathLst>
                  <a:path w="244" h="190">
                    <a:moveTo>
                      <a:pt x="0" y="190"/>
                    </a:moveTo>
                    <a:lnTo>
                      <a:pt x="0" y="190"/>
                    </a:lnTo>
                    <a:lnTo>
                      <a:pt x="4" y="184"/>
                    </a:lnTo>
                    <a:lnTo>
                      <a:pt x="10" y="180"/>
                    </a:lnTo>
                    <a:lnTo>
                      <a:pt x="16" y="180"/>
                    </a:lnTo>
                    <a:lnTo>
                      <a:pt x="22" y="178"/>
                    </a:lnTo>
                    <a:lnTo>
                      <a:pt x="32" y="176"/>
                    </a:lnTo>
                    <a:lnTo>
                      <a:pt x="36" y="174"/>
                    </a:lnTo>
                    <a:lnTo>
                      <a:pt x="40" y="170"/>
                    </a:lnTo>
                    <a:lnTo>
                      <a:pt x="40" y="170"/>
                    </a:lnTo>
                    <a:lnTo>
                      <a:pt x="42" y="166"/>
                    </a:lnTo>
                    <a:lnTo>
                      <a:pt x="48" y="162"/>
                    </a:lnTo>
                    <a:lnTo>
                      <a:pt x="58" y="154"/>
                    </a:lnTo>
                    <a:lnTo>
                      <a:pt x="68" y="146"/>
                    </a:lnTo>
                    <a:lnTo>
                      <a:pt x="72" y="140"/>
                    </a:lnTo>
                    <a:lnTo>
                      <a:pt x="76" y="134"/>
                    </a:lnTo>
                    <a:lnTo>
                      <a:pt x="76" y="134"/>
                    </a:lnTo>
                    <a:lnTo>
                      <a:pt x="76" y="130"/>
                    </a:lnTo>
                    <a:lnTo>
                      <a:pt x="74" y="128"/>
                    </a:lnTo>
                    <a:lnTo>
                      <a:pt x="70" y="124"/>
                    </a:lnTo>
                    <a:lnTo>
                      <a:pt x="66" y="120"/>
                    </a:lnTo>
                    <a:lnTo>
                      <a:pt x="66" y="116"/>
                    </a:lnTo>
                    <a:lnTo>
                      <a:pt x="66" y="110"/>
                    </a:lnTo>
                    <a:lnTo>
                      <a:pt x="66" y="110"/>
                    </a:lnTo>
                    <a:lnTo>
                      <a:pt x="74" y="96"/>
                    </a:lnTo>
                    <a:lnTo>
                      <a:pt x="80" y="90"/>
                    </a:lnTo>
                    <a:lnTo>
                      <a:pt x="84" y="84"/>
                    </a:lnTo>
                    <a:lnTo>
                      <a:pt x="88" y="70"/>
                    </a:lnTo>
                    <a:lnTo>
                      <a:pt x="88" y="70"/>
                    </a:lnTo>
                    <a:lnTo>
                      <a:pt x="92" y="66"/>
                    </a:lnTo>
                    <a:lnTo>
                      <a:pt x="94" y="62"/>
                    </a:lnTo>
                    <a:lnTo>
                      <a:pt x="106" y="58"/>
                    </a:lnTo>
                    <a:lnTo>
                      <a:pt x="112" y="56"/>
                    </a:lnTo>
                    <a:lnTo>
                      <a:pt x="120" y="50"/>
                    </a:lnTo>
                    <a:lnTo>
                      <a:pt x="128" y="42"/>
                    </a:lnTo>
                    <a:lnTo>
                      <a:pt x="136" y="28"/>
                    </a:lnTo>
                    <a:lnTo>
                      <a:pt x="136" y="28"/>
                    </a:lnTo>
                    <a:lnTo>
                      <a:pt x="142" y="18"/>
                    </a:lnTo>
                    <a:lnTo>
                      <a:pt x="146" y="14"/>
                    </a:lnTo>
                    <a:lnTo>
                      <a:pt x="150" y="10"/>
                    </a:lnTo>
                    <a:lnTo>
                      <a:pt x="154" y="6"/>
                    </a:lnTo>
                    <a:lnTo>
                      <a:pt x="154" y="6"/>
                    </a:lnTo>
                    <a:lnTo>
                      <a:pt x="158" y="0"/>
                    </a:lnTo>
                    <a:lnTo>
                      <a:pt x="162" y="0"/>
                    </a:lnTo>
                    <a:lnTo>
                      <a:pt x="164" y="2"/>
                    </a:lnTo>
                    <a:lnTo>
                      <a:pt x="164" y="4"/>
                    </a:lnTo>
                    <a:lnTo>
                      <a:pt x="164" y="4"/>
                    </a:lnTo>
                    <a:lnTo>
                      <a:pt x="166" y="6"/>
                    </a:lnTo>
                    <a:lnTo>
                      <a:pt x="170" y="8"/>
                    </a:lnTo>
                    <a:lnTo>
                      <a:pt x="174" y="8"/>
                    </a:lnTo>
                    <a:lnTo>
                      <a:pt x="174" y="8"/>
                    </a:lnTo>
                    <a:lnTo>
                      <a:pt x="178" y="10"/>
                    </a:lnTo>
                    <a:lnTo>
                      <a:pt x="182" y="12"/>
                    </a:lnTo>
                    <a:lnTo>
                      <a:pt x="188" y="14"/>
                    </a:lnTo>
                    <a:lnTo>
                      <a:pt x="194" y="14"/>
                    </a:lnTo>
                    <a:lnTo>
                      <a:pt x="194" y="14"/>
                    </a:lnTo>
                    <a:lnTo>
                      <a:pt x="196" y="14"/>
                    </a:lnTo>
                    <a:lnTo>
                      <a:pt x="198" y="16"/>
                    </a:lnTo>
                    <a:lnTo>
                      <a:pt x="202" y="16"/>
                    </a:lnTo>
                    <a:lnTo>
                      <a:pt x="208" y="10"/>
                    </a:lnTo>
                    <a:lnTo>
                      <a:pt x="208" y="10"/>
                    </a:lnTo>
                    <a:lnTo>
                      <a:pt x="208" y="8"/>
                    </a:lnTo>
                    <a:lnTo>
                      <a:pt x="208" y="12"/>
                    </a:lnTo>
                    <a:lnTo>
                      <a:pt x="208" y="14"/>
                    </a:lnTo>
                    <a:lnTo>
                      <a:pt x="210" y="16"/>
                    </a:lnTo>
                    <a:lnTo>
                      <a:pt x="214" y="16"/>
                    </a:lnTo>
                    <a:lnTo>
                      <a:pt x="214" y="16"/>
                    </a:lnTo>
                    <a:lnTo>
                      <a:pt x="220" y="18"/>
                    </a:lnTo>
                    <a:lnTo>
                      <a:pt x="220" y="18"/>
                    </a:lnTo>
                    <a:lnTo>
                      <a:pt x="222" y="22"/>
                    </a:lnTo>
                    <a:lnTo>
                      <a:pt x="222" y="26"/>
                    </a:lnTo>
                    <a:lnTo>
                      <a:pt x="224" y="38"/>
                    </a:lnTo>
                    <a:lnTo>
                      <a:pt x="224" y="38"/>
                    </a:lnTo>
                    <a:lnTo>
                      <a:pt x="222" y="46"/>
                    </a:lnTo>
                    <a:lnTo>
                      <a:pt x="222" y="54"/>
                    </a:lnTo>
                    <a:lnTo>
                      <a:pt x="222" y="58"/>
                    </a:lnTo>
                    <a:lnTo>
                      <a:pt x="224" y="62"/>
                    </a:lnTo>
                    <a:lnTo>
                      <a:pt x="228" y="64"/>
                    </a:lnTo>
                    <a:lnTo>
                      <a:pt x="234" y="68"/>
                    </a:lnTo>
                    <a:lnTo>
                      <a:pt x="234" y="68"/>
                    </a:lnTo>
                    <a:lnTo>
                      <a:pt x="242" y="72"/>
                    </a:lnTo>
                    <a:lnTo>
                      <a:pt x="244" y="76"/>
                    </a:lnTo>
                    <a:lnTo>
                      <a:pt x="242" y="78"/>
                    </a:lnTo>
                    <a:lnTo>
                      <a:pt x="240" y="80"/>
                    </a:lnTo>
                    <a:lnTo>
                      <a:pt x="240" y="80"/>
                    </a:lnTo>
                    <a:lnTo>
                      <a:pt x="240" y="84"/>
                    </a:lnTo>
                    <a:lnTo>
                      <a:pt x="242" y="86"/>
                    </a:lnTo>
                    <a:lnTo>
                      <a:pt x="238" y="88"/>
                    </a:lnTo>
                    <a:lnTo>
                      <a:pt x="224" y="86"/>
                    </a:lnTo>
                    <a:lnTo>
                      <a:pt x="224" y="86"/>
                    </a:lnTo>
                    <a:lnTo>
                      <a:pt x="214" y="86"/>
                    </a:lnTo>
                    <a:lnTo>
                      <a:pt x="206" y="88"/>
                    </a:lnTo>
                    <a:lnTo>
                      <a:pt x="202" y="90"/>
                    </a:lnTo>
                    <a:lnTo>
                      <a:pt x="194" y="92"/>
                    </a:lnTo>
                    <a:lnTo>
                      <a:pt x="194" y="92"/>
                    </a:lnTo>
                    <a:lnTo>
                      <a:pt x="188" y="96"/>
                    </a:lnTo>
                    <a:lnTo>
                      <a:pt x="184" y="100"/>
                    </a:lnTo>
                    <a:lnTo>
                      <a:pt x="184" y="104"/>
                    </a:lnTo>
                    <a:lnTo>
                      <a:pt x="188" y="108"/>
                    </a:lnTo>
                    <a:lnTo>
                      <a:pt x="188" y="108"/>
                    </a:lnTo>
                    <a:lnTo>
                      <a:pt x="192" y="108"/>
                    </a:lnTo>
                    <a:lnTo>
                      <a:pt x="190" y="110"/>
                    </a:lnTo>
                    <a:lnTo>
                      <a:pt x="174" y="118"/>
                    </a:lnTo>
                    <a:lnTo>
                      <a:pt x="174" y="118"/>
                    </a:lnTo>
                    <a:lnTo>
                      <a:pt x="158" y="126"/>
                    </a:lnTo>
                    <a:lnTo>
                      <a:pt x="150" y="134"/>
                    </a:lnTo>
                    <a:lnTo>
                      <a:pt x="150" y="134"/>
                    </a:lnTo>
                    <a:lnTo>
                      <a:pt x="142" y="142"/>
                    </a:lnTo>
                    <a:lnTo>
                      <a:pt x="134" y="146"/>
                    </a:lnTo>
                    <a:lnTo>
                      <a:pt x="134" y="146"/>
                    </a:lnTo>
                    <a:lnTo>
                      <a:pt x="126" y="146"/>
                    </a:lnTo>
                    <a:lnTo>
                      <a:pt x="124" y="144"/>
                    </a:lnTo>
                    <a:lnTo>
                      <a:pt x="124" y="144"/>
                    </a:lnTo>
                    <a:lnTo>
                      <a:pt x="122" y="142"/>
                    </a:lnTo>
                    <a:lnTo>
                      <a:pt x="118" y="144"/>
                    </a:lnTo>
                    <a:lnTo>
                      <a:pt x="114" y="150"/>
                    </a:lnTo>
                    <a:lnTo>
                      <a:pt x="110" y="156"/>
                    </a:lnTo>
                    <a:lnTo>
                      <a:pt x="108" y="156"/>
                    </a:lnTo>
                    <a:lnTo>
                      <a:pt x="104" y="152"/>
                    </a:lnTo>
                    <a:lnTo>
                      <a:pt x="104" y="152"/>
                    </a:lnTo>
                    <a:lnTo>
                      <a:pt x="102" y="152"/>
                    </a:lnTo>
                    <a:lnTo>
                      <a:pt x="100" y="152"/>
                    </a:lnTo>
                    <a:lnTo>
                      <a:pt x="96" y="156"/>
                    </a:lnTo>
                    <a:lnTo>
                      <a:pt x="94" y="158"/>
                    </a:lnTo>
                    <a:lnTo>
                      <a:pt x="94" y="158"/>
                    </a:lnTo>
                    <a:lnTo>
                      <a:pt x="92" y="162"/>
                    </a:lnTo>
                    <a:lnTo>
                      <a:pt x="88" y="166"/>
                    </a:lnTo>
                    <a:lnTo>
                      <a:pt x="84" y="168"/>
                    </a:lnTo>
                    <a:lnTo>
                      <a:pt x="82" y="174"/>
                    </a:lnTo>
                    <a:lnTo>
                      <a:pt x="82" y="190"/>
                    </a:lnTo>
                    <a:lnTo>
                      <a:pt x="0" y="190"/>
                    </a:lnTo>
                    <a:lnTo>
                      <a:pt x="0" y="19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76" name="Freeform 150">
                <a:extLst>
                  <a:ext uri="{FF2B5EF4-FFF2-40B4-BE49-F238E27FC236}">
                    <a16:creationId xmlns:a16="http://schemas.microsoft.com/office/drawing/2014/main" id="{7EE1CC1B-FD5D-4054-B4EB-9F21EA01FFFA}"/>
                  </a:ext>
                </a:extLst>
              </p:cNvPr>
              <p:cNvSpPr>
                <a:spLocks/>
              </p:cNvSpPr>
              <p:nvPr/>
            </p:nvSpPr>
            <p:spPr bwMode="auto">
              <a:xfrm>
                <a:off x="3768271" y="1265296"/>
                <a:ext cx="601442" cy="652879"/>
              </a:xfrm>
              <a:custGeom>
                <a:avLst/>
                <a:gdLst/>
                <a:ahLst/>
                <a:cxnLst>
                  <a:cxn ang="0">
                    <a:pos x="292" y="432"/>
                  </a:cxn>
                  <a:cxn ang="0">
                    <a:pos x="316" y="408"/>
                  </a:cxn>
                  <a:cxn ang="0">
                    <a:pos x="418" y="302"/>
                  </a:cxn>
                  <a:cxn ang="0">
                    <a:pos x="394" y="286"/>
                  </a:cxn>
                  <a:cxn ang="0">
                    <a:pos x="378" y="278"/>
                  </a:cxn>
                  <a:cxn ang="0">
                    <a:pos x="374" y="268"/>
                  </a:cxn>
                  <a:cxn ang="0">
                    <a:pos x="360" y="256"/>
                  </a:cxn>
                  <a:cxn ang="0">
                    <a:pos x="372" y="244"/>
                  </a:cxn>
                  <a:cxn ang="0">
                    <a:pos x="372" y="232"/>
                  </a:cxn>
                  <a:cxn ang="0">
                    <a:pos x="374" y="224"/>
                  </a:cxn>
                  <a:cxn ang="0">
                    <a:pos x="362" y="192"/>
                  </a:cxn>
                  <a:cxn ang="0">
                    <a:pos x="354" y="168"/>
                  </a:cxn>
                  <a:cxn ang="0">
                    <a:pos x="348" y="128"/>
                  </a:cxn>
                  <a:cxn ang="0">
                    <a:pos x="336" y="116"/>
                  </a:cxn>
                  <a:cxn ang="0">
                    <a:pos x="324" y="94"/>
                  </a:cxn>
                  <a:cxn ang="0">
                    <a:pos x="320" y="70"/>
                  </a:cxn>
                  <a:cxn ang="0">
                    <a:pos x="330" y="60"/>
                  </a:cxn>
                  <a:cxn ang="0">
                    <a:pos x="334" y="48"/>
                  </a:cxn>
                  <a:cxn ang="0">
                    <a:pos x="332" y="34"/>
                  </a:cxn>
                  <a:cxn ang="0">
                    <a:pos x="330" y="18"/>
                  </a:cxn>
                  <a:cxn ang="0">
                    <a:pos x="338" y="6"/>
                  </a:cxn>
                  <a:cxn ang="0">
                    <a:pos x="326" y="2"/>
                  </a:cxn>
                  <a:cxn ang="0">
                    <a:pos x="314" y="4"/>
                  </a:cxn>
                  <a:cxn ang="0">
                    <a:pos x="306" y="6"/>
                  </a:cxn>
                  <a:cxn ang="0">
                    <a:pos x="290" y="10"/>
                  </a:cxn>
                  <a:cxn ang="0">
                    <a:pos x="276" y="6"/>
                  </a:cxn>
                  <a:cxn ang="0">
                    <a:pos x="256" y="8"/>
                  </a:cxn>
                  <a:cxn ang="0">
                    <a:pos x="242" y="12"/>
                  </a:cxn>
                  <a:cxn ang="0">
                    <a:pos x="214" y="16"/>
                  </a:cxn>
                  <a:cxn ang="0">
                    <a:pos x="192" y="28"/>
                  </a:cxn>
                  <a:cxn ang="0">
                    <a:pos x="176" y="38"/>
                  </a:cxn>
                  <a:cxn ang="0">
                    <a:pos x="166" y="34"/>
                  </a:cxn>
                  <a:cxn ang="0">
                    <a:pos x="152" y="44"/>
                  </a:cxn>
                  <a:cxn ang="0">
                    <a:pos x="142" y="48"/>
                  </a:cxn>
                  <a:cxn ang="0">
                    <a:pos x="140" y="58"/>
                  </a:cxn>
                  <a:cxn ang="0">
                    <a:pos x="140" y="90"/>
                  </a:cxn>
                  <a:cxn ang="0">
                    <a:pos x="160" y="104"/>
                  </a:cxn>
                  <a:cxn ang="0">
                    <a:pos x="158" y="116"/>
                  </a:cxn>
                  <a:cxn ang="0">
                    <a:pos x="132" y="118"/>
                  </a:cxn>
                  <a:cxn ang="0">
                    <a:pos x="106" y="128"/>
                  </a:cxn>
                  <a:cxn ang="0">
                    <a:pos x="110" y="140"/>
                  </a:cxn>
                  <a:cxn ang="0">
                    <a:pos x="68" y="166"/>
                  </a:cxn>
                  <a:cxn ang="0">
                    <a:pos x="44" y="178"/>
                  </a:cxn>
                  <a:cxn ang="0">
                    <a:pos x="32" y="182"/>
                  </a:cxn>
                  <a:cxn ang="0">
                    <a:pos x="20" y="184"/>
                  </a:cxn>
                  <a:cxn ang="0">
                    <a:pos x="10" y="194"/>
                  </a:cxn>
                  <a:cxn ang="0">
                    <a:pos x="0" y="234"/>
                  </a:cxn>
                  <a:cxn ang="0">
                    <a:pos x="224" y="408"/>
                  </a:cxn>
                  <a:cxn ang="0">
                    <a:pos x="232" y="412"/>
                  </a:cxn>
                  <a:cxn ang="0">
                    <a:pos x="236" y="416"/>
                  </a:cxn>
                  <a:cxn ang="0">
                    <a:pos x="244" y="424"/>
                  </a:cxn>
                  <a:cxn ang="0">
                    <a:pos x="246" y="436"/>
                  </a:cxn>
                  <a:cxn ang="0">
                    <a:pos x="248" y="446"/>
                  </a:cxn>
                </a:cxnLst>
                <a:rect l="0" t="0" r="r" b="b"/>
                <a:pathLst>
                  <a:path w="418" h="448">
                    <a:moveTo>
                      <a:pt x="266" y="440"/>
                    </a:moveTo>
                    <a:lnTo>
                      <a:pt x="266" y="440"/>
                    </a:lnTo>
                    <a:lnTo>
                      <a:pt x="288" y="432"/>
                    </a:lnTo>
                    <a:lnTo>
                      <a:pt x="288" y="432"/>
                    </a:lnTo>
                    <a:lnTo>
                      <a:pt x="292" y="432"/>
                    </a:lnTo>
                    <a:lnTo>
                      <a:pt x="294" y="430"/>
                    </a:lnTo>
                    <a:lnTo>
                      <a:pt x="304" y="420"/>
                    </a:lnTo>
                    <a:lnTo>
                      <a:pt x="304" y="420"/>
                    </a:lnTo>
                    <a:lnTo>
                      <a:pt x="312" y="412"/>
                    </a:lnTo>
                    <a:lnTo>
                      <a:pt x="316" y="408"/>
                    </a:lnTo>
                    <a:lnTo>
                      <a:pt x="322" y="404"/>
                    </a:lnTo>
                    <a:lnTo>
                      <a:pt x="330" y="396"/>
                    </a:lnTo>
                    <a:lnTo>
                      <a:pt x="330" y="396"/>
                    </a:lnTo>
                    <a:lnTo>
                      <a:pt x="382" y="340"/>
                    </a:lnTo>
                    <a:lnTo>
                      <a:pt x="418" y="302"/>
                    </a:lnTo>
                    <a:lnTo>
                      <a:pt x="418" y="302"/>
                    </a:lnTo>
                    <a:lnTo>
                      <a:pt x="414" y="300"/>
                    </a:lnTo>
                    <a:lnTo>
                      <a:pt x="400" y="290"/>
                    </a:lnTo>
                    <a:lnTo>
                      <a:pt x="400" y="290"/>
                    </a:lnTo>
                    <a:lnTo>
                      <a:pt x="394" y="286"/>
                    </a:lnTo>
                    <a:lnTo>
                      <a:pt x="390" y="286"/>
                    </a:lnTo>
                    <a:lnTo>
                      <a:pt x="386" y="286"/>
                    </a:lnTo>
                    <a:lnTo>
                      <a:pt x="382" y="282"/>
                    </a:lnTo>
                    <a:lnTo>
                      <a:pt x="382" y="282"/>
                    </a:lnTo>
                    <a:lnTo>
                      <a:pt x="378" y="278"/>
                    </a:lnTo>
                    <a:lnTo>
                      <a:pt x="376" y="276"/>
                    </a:lnTo>
                    <a:lnTo>
                      <a:pt x="374" y="276"/>
                    </a:lnTo>
                    <a:lnTo>
                      <a:pt x="374" y="272"/>
                    </a:lnTo>
                    <a:lnTo>
                      <a:pt x="374" y="272"/>
                    </a:lnTo>
                    <a:lnTo>
                      <a:pt x="374" y="268"/>
                    </a:lnTo>
                    <a:lnTo>
                      <a:pt x="372" y="266"/>
                    </a:lnTo>
                    <a:lnTo>
                      <a:pt x="368" y="264"/>
                    </a:lnTo>
                    <a:lnTo>
                      <a:pt x="360" y="258"/>
                    </a:lnTo>
                    <a:lnTo>
                      <a:pt x="360" y="258"/>
                    </a:lnTo>
                    <a:lnTo>
                      <a:pt x="360" y="256"/>
                    </a:lnTo>
                    <a:lnTo>
                      <a:pt x="360" y="254"/>
                    </a:lnTo>
                    <a:lnTo>
                      <a:pt x="362" y="252"/>
                    </a:lnTo>
                    <a:lnTo>
                      <a:pt x="368" y="250"/>
                    </a:lnTo>
                    <a:lnTo>
                      <a:pt x="370" y="248"/>
                    </a:lnTo>
                    <a:lnTo>
                      <a:pt x="372" y="244"/>
                    </a:lnTo>
                    <a:lnTo>
                      <a:pt x="372" y="244"/>
                    </a:lnTo>
                    <a:lnTo>
                      <a:pt x="374" y="240"/>
                    </a:lnTo>
                    <a:lnTo>
                      <a:pt x="376" y="238"/>
                    </a:lnTo>
                    <a:lnTo>
                      <a:pt x="376" y="236"/>
                    </a:lnTo>
                    <a:lnTo>
                      <a:pt x="372" y="232"/>
                    </a:lnTo>
                    <a:lnTo>
                      <a:pt x="372" y="232"/>
                    </a:lnTo>
                    <a:lnTo>
                      <a:pt x="370" y="228"/>
                    </a:lnTo>
                    <a:lnTo>
                      <a:pt x="372" y="226"/>
                    </a:lnTo>
                    <a:lnTo>
                      <a:pt x="372" y="226"/>
                    </a:lnTo>
                    <a:lnTo>
                      <a:pt x="374" y="224"/>
                    </a:lnTo>
                    <a:lnTo>
                      <a:pt x="376" y="220"/>
                    </a:lnTo>
                    <a:lnTo>
                      <a:pt x="374" y="214"/>
                    </a:lnTo>
                    <a:lnTo>
                      <a:pt x="368" y="202"/>
                    </a:lnTo>
                    <a:lnTo>
                      <a:pt x="368" y="202"/>
                    </a:lnTo>
                    <a:lnTo>
                      <a:pt x="362" y="192"/>
                    </a:lnTo>
                    <a:lnTo>
                      <a:pt x="360" y="184"/>
                    </a:lnTo>
                    <a:lnTo>
                      <a:pt x="360" y="178"/>
                    </a:lnTo>
                    <a:lnTo>
                      <a:pt x="358" y="172"/>
                    </a:lnTo>
                    <a:lnTo>
                      <a:pt x="358" y="172"/>
                    </a:lnTo>
                    <a:lnTo>
                      <a:pt x="354" y="168"/>
                    </a:lnTo>
                    <a:lnTo>
                      <a:pt x="354" y="166"/>
                    </a:lnTo>
                    <a:lnTo>
                      <a:pt x="356" y="166"/>
                    </a:lnTo>
                    <a:lnTo>
                      <a:pt x="356" y="166"/>
                    </a:lnTo>
                    <a:lnTo>
                      <a:pt x="350" y="138"/>
                    </a:lnTo>
                    <a:lnTo>
                      <a:pt x="348" y="128"/>
                    </a:lnTo>
                    <a:lnTo>
                      <a:pt x="346" y="124"/>
                    </a:lnTo>
                    <a:lnTo>
                      <a:pt x="342" y="122"/>
                    </a:lnTo>
                    <a:lnTo>
                      <a:pt x="342" y="122"/>
                    </a:lnTo>
                    <a:lnTo>
                      <a:pt x="338" y="120"/>
                    </a:lnTo>
                    <a:lnTo>
                      <a:pt x="336" y="116"/>
                    </a:lnTo>
                    <a:lnTo>
                      <a:pt x="332" y="108"/>
                    </a:lnTo>
                    <a:lnTo>
                      <a:pt x="330" y="102"/>
                    </a:lnTo>
                    <a:lnTo>
                      <a:pt x="328" y="98"/>
                    </a:lnTo>
                    <a:lnTo>
                      <a:pt x="324" y="94"/>
                    </a:lnTo>
                    <a:lnTo>
                      <a:pt x="324" y="94"/>
                    </a:lnTo>
                    <a:lnTo>
                      <a:pt x="320" y="92"/>
                    </a:lnTo>
                    <a:lnTo>
                      <a:pt x="318" y="88"/>
                    </a:lnTo>
                    <a:lnTo>
                      <a:pt x="316" y="80"/>
                    </a:lnTo>
                    <a:lnTo>
                      <a:pt x="316" y="74"/>
                    </a:lnTo>
                    <a:lnTo>
                      <a:pt x="320" y="70"/>
                    </a:lnTo>
                    <a:lnTo>
                      <a:pt x="320" y="70"/>
                    </a:lnTo>
                    <a:lnTo>
                      <a:pt x="324" y="68"/>
                    </a:lnTo>
                    <a:lnTo>
                      <a:pt x="326" y="66"/>
                    </a:lnTo>
                    <a:lnTo>
                      <a:pt x="326" y="62"/>
                    </a:lnTo>
                    <a:lnTo>
                      <a:pt x="330" y="60"/>
                    </a:lnTo>
                    <a:lnTo>
                      <a:pt x="330" y="60"/>
                    </a:lnTo>
                    <a:lnTo>
                      <a:pt x="334" y="58"/>
                    </a:lnTo>
                    <a:lnTo>
                      <a:pt x="334" y="56"/>
                    </a:lnTo>
                    <a:lnTo>
                      <a:pt x="334" y="52"/>
                    </a:lnTo>
                    <a:lnTo>
                      <a:pt x="334" y="48"/>
                    </a:lnTo>
                    <a:lnTo>
                      <a:pt x="334" y="48"/>
                    </a:lnTo>
                    <a:lnTo>
                      <a:pt x="336" y="46"/>
                    </a:lnTo>
                    <a:lnTo>
                      <a:pt x="334" y="44"/>
                    </a:lnTo>
                    <a:lnTo>
                      <a:pt x="334" y="40"/>
                    </a:lnTo>
                    <a:lnTo>
                      <a:pt x="332" y="34"/>
                    </a:lnTo>
                    <a:lnTo>
                      <a:pt x="332" y="34"/>
                    </a:lnTo>
                    <a:lnTo>
                      <a:pt x="332" y="22"/>
                    </a:lnTo>
                    <a:lnTo>
                      <a:pt x="332" y="20"/>
                    </a:lnTo>
                    <a:lnTo>
                      <a:pt x="330" y="18"/>
                    </a:lnTo>
                    <a:lnTo>
                      <a:pt x="330" y="18"/>
                    </a:lnTo>
                    <a:lnTo>
                      <a:pt x="328" y="18"/>
                    </a:lnTo>
                    <a:lnTo>
                      <a:pt x="330" y="16"/>
                    </a:lnTo>
                    <a:lnTo>
                      <a:pt x="334" y="12"/>
                    </a:lnTo>
                    <a:lnTo>
                      <a:pt x="338" y="6"/>
                    </a:lnTo>
                    <a:lnTo>
                      <a:pt x="338" y="6"/>
                    </a:lnTo>
                    <a:lnTo>
                      <a:pt x="330" y="4"/>
                    </a:lnTo>
                    <a:lnTo>
                      <a:pt x="328" y="4"/>
                    </a:lnTo>
                    <a:lnTo>
                      <a:pt x="328" y="4"/>
                    </a:lnTo>
                    <a:lnTo>
                      <a:pt x="326" y="2"/>
                    </a:lnTo>
                    <a:lnTo>
                      <a:pt x="326" y="2"/>
                    </a:lnTo>
                    <a:lnTo>
                      <a:pt x="318" y="0"/>
                    </a:lnTo>
                    <a:lnTo>
                      <a:pt x="320" y="2"/>
                    </a:lnTo>
                    <a:lnTo>
                      <a:pt x="318" y="4"/>
                    </a:lnTo>
                    <a:lnTo>
                      <a:pt x="318" y="4"/>
                    </a:lnTo>
                    <a:lnTo>
                      <a:pt x="314" y="4"/>
                    </a:lnTo>
                    <a:lnTo>
                      <a:pt x="312" y="2"/>
                    </a:lnTo>
                    <a:lnTo>
                      <a:pt x="310" y="0"/>
                    </a:lnTo>
                    <a:lnTo>
                      <a:pt x="308" y="4"/>
                    </a:lnTo>
                    <a:lnTo>
                      <a:pt x="308" y="4"/>
                    </a:lnTo>
                    <a:lnTo>
                      <a:pt x="306" y="6"/>
                    </a:lnTo>
                    <a:lnTo>
                      <a:pt x="302" y="6"/>
                    </a:lnTo>
                    <a:lnTo>
                      <a:pt x="298" y="6"/>
                    </a:lnTo>
                    <a:lnTo>
                      <a:pt x="294" y="8"/>
                    </a:lnTo>
                    <a:lnTo>
                      <a:pt x="294" y="8"/>
                    </a:lnTo>
                    <a:lnTo>
                      <a:pt x="290" y="10"/>
                    </a:lnTo>
                    <a:lnTo>
                      <a:pt x="290" y="8"/>
                    </a:lnTo>
                    <a:lnTo>
                      <a:pt x="288" y="6"/>
                    </a:lnTo>
                    <a:lnTo>
                      <a:pt x="284" y="6"/>
                    </a:lnTo>
                    <a:lnTo>
                      <a:pt x="284" y="6"/>
                    </a:lnTo>
                    <a:lnTo>
                      <a:pt x="276" y="6"/>
                    </a:lnTo>
                    <a:lnTo>
                      <a:pt x="272" y="6"/>
                    </a:lnTo>
                    <a:lnTo>
                      <a:pt x="266" y="6"/>
                    </a:lnTo>
                    <a:lnTo>
                      <a:pt x="262" y="6"/>
                    </a:lnTo>
                    <a:lnTo>
                      <a:pt x="262" y="6"/>
                    </a:lnTo>
                    <a:lnTo>
                      <a:pt x="256" y="8"/>
                    </a:lnTo>
                    <a:lnTo>
                      <a:pt x="250" y="12"/>
                    </a:lnTo>
                    <a:lnTo>
                      <a:pt x="250" y="12"/>
                    </a:lnTo>
                    <a:lnTo>
                      <a:pt x="248" y="14"/>
                    </a:lnTo>
                    <a:lnTo>
                      <a:pt x="246" y="12"/>
                    </a:lnTo>
                    <a:lnTo>
                      <a:pt x="242" y="12"/>
                    </a:lnTo>
                    <a:lnTo>
                      <a:pt x="230" y="12"/>
                    </a:lnTo>
                    <a:lnTo>
                      <a:pt x="230" y="12"/>
                    </a:lnTo>
                    <a:lnTo>
                      <a:pt x="220" y="12"/>
                    </a:lnTo>
                    <a:lnTo>
                      <a:pt x="216" y="14"/>
                    </a:lnTo>
                    <a:lnTo>
                      <a:pt x="214" y="16"/>
                    </a:lnTo>
                    <a:lnTo>
                      <a:pt x="210" y="16"/>
                    </a:lnTo>
                    <a:lnTo>
                      <a:pt x="210" y="16"/>
                    </a:lnTo>
                    <a:lnTo>
                      <a:pt x="204" y="18"/>
                    </a:lnTo>
                    <a:lnTo>
                      <a:pt x="198" y="22"/>
                    </a:lnTo>
                    <a:lnTo>
                      <a:pt x="192" y="28"/>
                    </a:lnTo>
                    <a:lnTo>
                      <a:pt x="186" y="30"/>
                    </a:lnTo>
                    <a:lnTo>
                      <a:pt x="186" y="30"/>
                    </a:lnTo>
                    <a:lnTo>
                      <a:pt x="184" y="32"/>
                    </a:lnTo>
                    <a:lnTo>
                      <a:pt x="180" y="36"/>
                    </a:lnTo>
                    <a:lnTo>
                      <a:pt x="176" y="38"/>
                    </a:lnTo>
                    <a:lnTo>
                      <a:pt x="174" y="38"/>
                    </a:lnTo>
                    <a:lnTo>
                      <a:pt x="170" y="34"/>
                    </a:lnTo>
                    <a:lnTo>
                      <a:pt x="170" y="34"/>
                    </a:lnTo>
                    <a:lnTo>
                      <a:pt x="166" y="32"/>
                    </a:lnTo>
                    <a:lnTo>
                      <a:pt x="166" y="34"/>
                    </a:lnTo>
                    <a:lnTo>
                      <a:pt x="164" y="38"/>
                    </a:lnTo>
                    <a:lnTo>
                      <a:pt x="160" y="38"/>
                    </a:lnTo>
                    <a:lnTo>
                      <a:pt x="160" y="38"/>
                    </a:lnTo>
                    <a:lnTo>
                      <a:pt x="154" y="40"/>
                    </a:lnTo>
                    <a:lnTo>
                      <a:pt x="152" y="44"/>
                    </a:lnTo>
                    <a:lnTo>
                      <a:pt x="152" y="46"/>
                    </a:lnTo>
                    <a:lnTo>
                      <a:pt x="148" y="48"/>
                    </a:lnTo>
                    <a:lnTo>
                      <a:pt x="148" y="48"/>
                    </a:lnTo>
                    <a:lnTo>
                      <a:pt x="144" y="48"/>
                    </a:lnTo>
                    <a:lnTo>
                      <a:pt x="142" y="48"/>
                    </a:lnTo>
                    <a:lnTo>
                      <a:pt x="142" y="50"/>
                    </a:lnTo>
                    <a:lnTo>
                      <a:pt x="138" y="50"/>
                    </a:lnTo>
                    <a:lnTo>
                      <a:pt x="138" y="50"/>
                    </a:lnTo>
                    <a:lnTo>
                      <a:pt x="140" y="54"/>
                    </a:lnTo>
                    <a:lnTo>
                      <a:pt x="140" y="58"/>
                    </a:lnTo>
                    <a:lnTo>
                      <a:pt x="142" y="70"/>
                    </a:lnTo>
                    <a:lnTo>
                      <a:pt x="142" y="70"/>
                    </a:lnTo>
                    <a:lnTo>
                      <a:pt x="140" y="78"/>
                    </a:lnTo>
                    <a:lnTo>
                      <a:pt x="140" y="86"/>
                    </a:lnTo>
                    <a:lnTo>
                      <a:pt x="140" y="90"/>
                    </a:lnTo>
                    <a:lnTo>
                      <a:pt x="142" y="94"/>
                    </a:lnTo>
                    <a:lnTo>
                      <a:pt x="146" y="96"/>
                    </a:lnTo>
                    <a:lnTo>
                      <a:pt x="152" y="100"/>
                    </a:lnTo>
                    <a:lnTo>
                      <a:pt x="152" y="100"/>
                    </a:lnTo>
                    <a:lnTo>
                      <a:pt x="160" y="104"/>
                    </a:lnTo>
                    <a:lnTo>
                      <a:pt x="162" y="108"/>
                    </a:lnTo>
                    <a:lnTo>
                      <a:pt x="160" y="110"/>
                    </a:lnTo>
                    <a:lnTo>
                      <a:pt x="158" y="112"/>
                    </a:lnTo>
                    <a:lnTo>
                      <a:pt x="158" y="112"/>
                    </a:lnTo>
                    <a:lnTo>
                      <a:pt x="158" y="116"/>
                    </a:lnTo>
                    <a:lnTo>
                      <a:pt x="160" y="118"/>
                    </a:lnTo>
                    <a:lnTo>
                      <a:pt x="156" y="120"/>
                    </a:lnTo>
                    <a:lnTo>
                      <a:pt x="142" y="118"/>
                    </a:lnTo>
                    <a:lnTo>
                      <a:pt x="142" y="118"/>
                    </a:lnTo>
                    <a:lnTo>
                      <a:pt x="132" y="118"/>
                    </a:lnTo>
                    <a:lnTo>
                      <a:pt x="124" y="120"/>
                    </a:lnTo>
                    <a:lnTo>
                      <a:pt x="120" y="122"/>
                    </a:lnTo>
                    <a:lnTo>
                      <a:pt x="112" y="124"/>
                    </a:lnTo>
                    <a:lnTo>
                      <a:pt x="112" y="124"/>
                    </a:lnTo>
                    <a:lnTo>
                      <a:pt x="106" y="128"/>
                    </a:lnTo>
                    <a:lnTo>
                      <a:pt x="102" y="132"/>
                    </a:lnTo>
                    <a:lnTo>
                      <a:pt x="102" y="136"/>
                    </a:lnTo>
                    <a:lnTo>
                      <a:pt x="106" y="140"/>
                    </a:lnTo>
                    <a:lnTo>
                      <a:pt x="106" y="140"/>
                    </a:lnTo>
                    <a:lnTo>
                      <a:pt x="110" y="140"/>
                    </a:lnTo>
                    <a:lnTo>
                      <a:pt x="108" y="142"/>
                    </a:lnTo>
                    <a:lnTo>
                      <a:pt x="92" y="150"/>
                    </a:lnTo>
                    <a:lnTo>
                      <a:pt x="92" y="150"/>
                    </a:lnTo>
                    <a:lnTo>
                      <a:pt x="76" y="158"/>
                    </a:lnTo>
                    <a:lnTo>
                      <a:pt x="68" y="166"/>
                    </a:lnTo>
                    <a:lnTo>
                      <a:pt x="68" y="166"/>
                    </a:lnTo>
                    <a:lnTo>
                      <a:pt x="60" y="174"/>
                    </a:lnTo>
                    <a:lnTo>
                      <a:pt x="52" y="178"/>
                    </a:lnTo>
                    <a:lnTo>
                      <a:pt x="52" y="178"/>
                    </a:lnTo>
                    <a:lnTo>
                      <a:pt x="44" y="178"/>
                    </a:lnTo>
                    <a:lnTo>
                      <a:pt x="42" y="176"/>
                    </a:lnTo>
                    <a:lnTo>
                      <a:pt x="42" y="176"/>
                    </a:lnTo>
                    <a:lnTo>
                      <a:pt x="40" y="174"/>
                    </a:lnTo>
                    <a:lnTo>
                      <a:pt x="36" y="176"/>
                    </a:lnTo>
                    <a:lnTo>
                      <a:pt x="32" y="182"/>
                    </a:lnTo>
                    <a:lnTo>
                      <a:pt x="28" y="188"/>
                    </a:lnTo>
                    <a:lnTo>
                      <a:pt x="26" y="188"/>
                    </a:lnTo>
                    <a:lnTo>
                      <a:pt x="22" y="184"/>
                    </a:lnTo>
                    <a:lnTo>
                      <a:pt x="22" y="184"/>
                    </a:lnTo>
                    <a:lnTo>
                      <a:pt x="20" y="184"/>
                    </a:lnTo>
                    <a:lnTo>
                      <a:pt x="18" y="184"/>
                    </a:lnTo>
                    <a:lnTo>
                      <a:pt x="14" y="188"/>
                    </a:lnTo>
                    <a:lnTo>
                      <a:pt x="12" y="190"/>
                    </a:lnTo>
                    <a:lnTo>
                      <a:pt x="12" y="190"/>
                    </a:lnTo>
                    <a:lnTo>
                      <a:pt x="10" y="194"/>
                    </a:lnTo>
                    <a:lnTo>
                      <a:pt x="6" y="198"/>
                    </a:lnTo>
                    <a:lnTo>
                      <a:pt x="2" y="200"/>
                    </a:lnTo>
                    <a:lnTo>
                      <a:pt x="0" y="206"/>
                    </a:lnTo>
                    <a:lnTo>
                      <a:pt x="0" y="222"/>
                    </a:lnTo>
                    <a:lnTo>
                      <a:pt x="0" y="234"/>
                    </a:lnTo>
                    <a:lnTo>
                      <a:pt x="78" y="296"/>
                    </a:lnTo>
                    <a:lnTo>
                      <a:pt x="78" y="296"/>
                    </a:lnTo>
                    <a:lnTo>
                      <a:pt x="220" y="404"/>
                    </a:lnTo>
                    <a:lnTo>
                      <a:pt x="220" y="404"/>
                    </a:lnTo>
                    <a:lnTo>
                      <a:pt x="224" y="408"/>
                    </a:lnTo>
                    <a:lnTo>
                      <a:pt x="228" y="408"/>
                    </a:lnTo>
                    <a:lnTo>
                      <a:pt x="230" y="408"/>
                    </a:lnTo>
                    <a:lnTo>
                      <a:pt x="232" y="410"/>
                    </a:lnTo>
                    <a:lnTo>
                      <a:pt x="232" y="410"/>
                    </a:lnTo>
                    <a:lnTo>
                      <a:pt x="232" y="412"/>
                    </a:lnTo>
                    <a:lnTo>
                      <a:pt x="232" y="412"/>
                    </a:lnTo>
                    <a:lnTo>
                      <a:pt x="230" y="414"/>
                    </a:lnTo>
                    <a:lnTo>
                      <a:pt x="232" y="416"/>
                    </a:lnTo>
                    <a:lnTo>
                      <a:pt x="232" y="416"/>
                    </a:lnTo>
                    <a:lnTo>
                      <a:pt x="236" y="416"/>
                    </a:lnTo>
                    <a:lnTo>
                      <a:pt x="238" y="418"/>
                    </a:lnTo>
                    <a:lnTo>
                      <a:pt x="240" y="418"/>
                    </a:lnTo>
                    <a:lnTo>
                      <a:pt x="242" y="420"/>
                    </a:lnTo>
                    <a:lnTo>
                      <a:pt x="242" y="420"/>
                    </a:lnTo>
                    <a:lnTo>
                      <a:pt x="244" y="424"/>
                    </a:lnTo>
                    <a:lnTo>
                      <a:pt x="246" y="424"/>
                    </a:lnTo>
                    <a:lnTo>
                      <a:pt x="248" y="426"/>
                    </a:lnTo>
                    <a:lnTo>
                      <a:pt x="248" y="426"/>
                    </a:lnTo>
                    <a:lnTo>
                      <a:pt x="250" y="430"/>
                    </a:lnTo>
                    <a:lnTo>
                      <a:pt x="246" y="436"/>
                    </a:lnTo>
                    <a:lnTo>
                      <a:pt x="244" y="440"/>
                    </a:lnTo>
                    <a:lnTo>
                      <a:pt x="242" y="446"/>
                    </a:lnTo>
                    <a:lnTo>
                      <a:pt x="242" y="446"/>
                    </a:lnTo>
                    <a:lnTo>
                      <a:pt x="244" y="448"/>
                    </a:lnTo>
                    <a:lnTo>
                      <a:pt x="248" y="446"/>
                    </a:lnTo>
                    <a:lnTo>
                      <a:pt x="266" y="440"/>
                    </a:lnTo>
                    <a:lnTo>
                      <a:pt x="266" y="44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77" name="Freeform 151">
                <a:extLst>
                  <a:ext uri="{FF2B5EF4-FFF2-40B4-BE49-F238E27FC236}">
                    <a16:creationId xmlns:a16="http://schemas.microsoft.com/office/drawing/2014/main" id="{B8C788AD-6B95-4E95-A0C8-D0DCBA004805}"/>
                  </a:ext>
                </a:extLst>
              </p:cNvPr>
              <p:cNvSpPr>
                <a:spLocks/>
              </p:cNvSpPr>
              <p:nvPr/>
            </p:nvSpPr>
            <p:spPr bwMode="auto">
              <a:xfrm>
                <a:off x="4222950" y="1259468"/>
                <a:ext cx="120864" cy="247745"/>
              </a:xfrm>
              <a:custGeom>
                <a:avLst/>
                <a:gdLst/>
                <a:ahLst/>
                <a:cxnLst>
                  <a:cxn ang="0">
                    <a:pos x="34" y="142"/>
                  </a:cxn>
                  <a:cxn ang="0">
                    <a:pos x="26" y="126"/>
                  </a:cxn>
                  <a:cxn ang="0">
                    <a:pos x="20" y="120"/>
                  </a:cxn>
                  <a:cxn ang="0">
                    <a:pos x="12" y="102"/>
                  </a:cxn>
                  <a:cxn ang="0">
                    <a:pos x="4" y="96"/>
                  </a:cxn>
                  <a:cxn ang="0">
                    <a:pos x="0" y="78"/>
                  </a:cxn>
                  <a:cxn ang="0">
                    <a:pos x="8" y="72"/>
                  </a:cxn>
                  <a:cxn ang="0">
                    <a:pos x="14" y="64"/>
                  </a:cxn>
                  <a:cxn ang="0">
                    <a:pos x="18" y="60"/>
                  </a:cxn>
                  <a:cxn ang="0">
                    <a:pos x="18" y="52"/>
                  </a:cxn>
                  <a:cxn ang="0">
                    <a:pos x="18" y="44"/>
                  </a:cxn>
                  <a:cxn ang="0">
                    <a:pos x="16" y="26"/>
                  </a:cxn>
                  <a:cxn ang="0">
                    <a:pos x="14" y="22"/>
                  </a:cxn>
                  <a:cxn ang="0">
                    <a:pos x="18" y="16"/>
                  </a:cxn>
                  <a:cxn ang="0">
                    <a:pos x="34" y="4"/>
                  </a:cxn>
                  <a:cxn ang="0">
                    <a:pos x="48" y="0"/>
                  </a:cxn>
                  <a:cxn ang="0">
                    <a:pos x="54" y="4"/>
                  </a:cxn>
                  <a:cxn ang="0">
                    <a:pos x="56" y="4"/>
                  </a:cxn>
                  <a:cxn ang="0">
                    <a:pos x="54" y="10"/>
                  </a:cxn>
                  <a:cxn ang="0">
                    <a:pos x="54" y="14"/>
                  </a:cxn>
                  <a:cxn ang="0">
                    <a:pos x="60" y="12"/>
                  </a:cxn>
                  <a:cxn ang="0">
                    <a:pos x="70" y="12"/>
                  </a:cxn>
                  <a:cxn ang="0">
                    <a:pos x="70" y="14"/>
                  </a:cxn>
                  <a:cxn ang="0">
                    <a:pos x="70" y="18"/>
                  </a:cxn>
                  <a:cxn ang="0">
                    <a:pos x="66" y="24"/>
                  </a:cxn>
                  <a:cxn ang="0">
                    <a:pos x="68" y="36"/>
                  </a:cxn>
                  <a:cxn ang="0">
                    <a:pos x="76" y="46"/>
                  </a:cxn>
                  <a:cxn ang="0">
                    <a:pos x="78" y="52"/>
                  </a:cxn>
                  <a:cxn ang="0">
                    <a:pos x="74" y="64"/>
                  </a:cxn>
                  <a:cxn ang="0">
                    <a:pos x="58" y="72"/>
                  </a:cxn>
                  <a:cxn ang="0">
                    <a:pos x="54" y="80"/>
                  </a:cxn>
                  <a:cxn ang="0">
                    <a:pos x="64" y="88"/>
                  </a:cxn>
                  <a:cxn ang="0">
                    <a:pos x="70" y="86"/>
                  </a:cxn>
                  <a:cxn ang="0">
                    <a:pos x="72" y="86"/>
                  </a:cxn>
                  <a:cxn ang="0">
                    <a:pos x="70" y="90"/>
                  </a:cxn>
                  <a:cxn ang="0">
                    <a:pos x="76" y="94"/>
                  </a:cxn>
                  <a:cxn ang="0">
                    <a:pos x="80" y="110"/>
                  </a:cxn>
                  <a:cxn ang="0">
                    <a:pos x="84" y="112"/>
                  </a:cxn>
                  <a:cxn ang="0">
                    <a:pos x="78" y="118"/>
                  </a:cxn>
                  <a:cxn ang="0">
                    <a:pos x="64" y="128"/>
                  </a:cxn>
                  <a:cxn ang="0">
                    <a:pos x="58" y="136"/>
                  </a:cxn>
                  <a:cxn ang="0">
                    <a:pos x="58" y="146"/>
                  </a:cxn>
                  <a:cxn ang="0">
                    <a:pos x="58" y="158"/>
                  </a:cxn>
                  <a:cxn ang="0">
                    <a:pos x="40" y="170"/>
                  </a:cxn>
                </a:cxnLst>
                <a:rect l="0" t="0" r="r" b="b"/>
                <a:pathLst>
                  <a:path w="84" h="170">
                    <a:moveTo>
                      <a:pt x="40" y="170"/>
                    </a:moveTo>
                    <a:lnTo>
                      <a:pt x="40" y="170"/>
                    </a:lnTo>
                    <a:lnTo>
                      <a:pt x="34" y="142"/>
                    </a:lnTo>
                    <a:lnTo>
                      <a:pt x="32" y="132"/>
                    </a:lnTo>
                    <a:lnTo>
                      <a:pt x="30" y="128"/>
                    </a:lnTo>
                    <a:lnTo>
                      <a:pt x="26" y="126"/>
                    </a:lnTo>
                    <a:lnTo>
                      <a:pt x="26" y="126"/>
                    </a:lnTo>
                    <a:lnTo>
                      <a:pt x="22" y="124"/>
                    </a:lnTo>
                    <a:lnTo>
                      <a:pt x="20" y="120"/>
                    </a:lnTo>
                    <a:lnTo>
                      <a:pt x="16" y="112"/>
                    </a:lnTo>
                    <a:lnTo>
                      <a:pt x="14" y="106"/>
                    </a:lnTo>
                    <a:lnTo>
                      <a:pt x="12" y="102"/>
                    </a:lnTo>
                    <a:lnTo>
                      <a:pt x="8" y="98"/>
                    </a:lnTo>
                    <a:lnTo>
                      <a:pt x="8" y="98"/>
                    </a:lnTo>
                    <a:lnTo>
                      <a:pt x="4" y="96"/>
                    </a:lnTo>
                    <a:lnTo>
                      <a:pt x="2" y="92"/>
                    </a:lnTo>
                    <a:lnTo>
                      <a:pt x="0" y="84"/>
                    </a:lnTo>
                    <a:lnTo>
                      <a:pt x="0" y="78"/>
                    </a:lnTo>
                    <a:lnTo>
                      <a:pt x="4" y="74"/>
                    </a:lnTo>
                    <a:lnTo>
                      <a:pt x="4" y="74"/>
                    </a:lnTo>
                    <a:lnTo>
                      <a:pt x="8" y="72"/>
                    </a:lnTo>
                    <a:lnTo>
                      <a:pt x="10" y="70"/>
                    </a:lnTo>
                    <a:lnTo>
                      <a:pt x="10" y="66"/>
                    </a:lnTo>
                    <a:lnTo>
                      <a:pt x="14" y="64"/>
                    </a:lnTo>
                    <a:lnTo>
                      <a:pt x="14" y="64"/>
                    </a:lnTo>
                    <a:lnTo>
                      <a:pt x="18" y="62"/>
                    </a:lnTo>
                    <a:lnTo>
                      <a:pt x="18" y="60"/>
                    </a:lnTo>
                    <a:lnTo>
                      <a:pt x="18" y="56"/>
                    </a:lnTo>
                    <a:lnTo>
                      <a:pt x="18" y="52"/>
                    </a:lnTo>
                    <a:lnTo>
                      <a:pt x="18" y="52"/>
                    </a:lnTo>
                    <a:lnTo>
                      <a:pt x="20" y="50"/>
                    </a:lnTo>
                    <a:lnTo>
                      <a:pt x="18" y="48"/>
                    </a:lnTo>
                    <a:lnTo>
                      <a:pt x="18" y="44"/>
                    </a:lnTo>
                    <a:lnTo>
                      <a:pt x="16" y="38"/>
                    </a:lnTo>
                    <a:lnTo>
                      <a:pt x="16" y="38"/>
                    </a:lnTo>
                    <a:lnTo>
                      <a:pt x="16" y="26"/>
                    </a:lnTo>
                    <a:lnTo>
                      <a:pt x="16" y="24"/>
                    </a:lnTo>
                    <a:lnTo>
                      <a:pt x="14" y="22"/>
                    </a:lnTo>
                    <a:lnTo>
                      <a:pt x="14" y="22"/>
                    </a:lnTo>
                    <a:lnTo>
                      <a:pt x="12" y="22"/>
                    </a:lnTo>
                    <a:lnTo>
                      <a:pt x="14" y="20"/>
                    </a:lnTo>
                    <a:lnTo>
                      <a:pt x="18" y="16"/>
                    </a:lnTo>
                    <a:lnTo>
                      <a:pt x="22" y="10"/>
                    </a:lnTo>
                    <a:lnTo>
                      <a:pt x="22" y="10"/>
                    </a:lnTo>
                    <a:lnTo>
                      <a:pt x="34" y="4"/>
                    </a:lnTo>
                    <a:lnTo>
                      <a:pt x="42" y="2"/>
                    </a:lnTo>
                    <a:lnTo>
                      <a:pt x="42" y="2"/>
                    </a:lnTo>
                    <a:lnTo>
                      <a:pt x="48" y="0"/>
                    </a:lnTo>
                    <a:lnTo>
                      <a:pt x="50" y="0"/>
                    </a:lnTo>
                    <a:lnTo>
                      <a:pt x="52" y="2"/>
                    </a:lnTo>
                    <a:lnTo>
                      <a:pt x="54" y="4"/>
                    </a:lnTo>
                    <a:lnTo>
                      <a:pt x="54" y="4"/>
                    </a:lnTo>
                    <a:lnTo>
                      <a:pt x="56" y="4"/>
                    </a:lnTo>
                    <a:lnTo>
                      <a:pt x="56" y="4"/>
                    </a:lnTo>
                    <a:lnTo>
                      <a:pt x="54" y="6"/>
                    </a:lnTo>
                    <a:lnTo>
                      <a:pt x="52" y="8"/>
                    </a:lnTo>
                    <a:lnTo>
                      <a:pt x="54" y="10"/>
                    </a:lnTo>
                    <a:lnTo>
                      <a:pt x="54" y="10"/>
                    </a:lnTo>
                    <a:lnTo>
                      <a:pt x="54" y="12"/>
                    </a:lnTo>
                    <a:lnTo>
                      <a:pt x="54" y="14"/>
                    </a:lnTo>
                    <a:lnTo>
                      <a:pt x="54" y="14"/>
                    </a:lnTo>
                    <a:lnTo>
                      <a:pt x="60" y="12"/>
                    </a:lnTo>
                    <a:lnTo>
                      <a:pt x="60" y="12"/>
                    </a:lnTo>
                    <a:lnTo>
                      <a:pt x="68" y="10"/>
                    </a:lnTo>
                    <a:lnTo>
                      <a:pt x="70" y="10"/>
                    </a:lnTo>
                    <a:lnTo>
                      <a:pt x="70" y="12"/>
                    </a:lnTo>
                    <a:lnTo>
                      <a:pt x="70" y="12"/>
                    </a:lnTo>
                    <a:lnTo>
                      <a:pt x="70" y="14"/>
                    </a:lnTo>
                    <a:lnTo>
                      <a:pt x="70" y="14"/>
                    </a:lnTo>
                    <a:lnTo>
                      <a:pt x="70" y="16"/>
                    </a:lnTo>
                    <a:lnTo>
                      <a:pt x="70" y="18"/>
                    </a:lnTo>
                    <a:lnTo>
                      <a:pt x="70" y="18"/>
                    </a:lnTo>
                    <a:lnTo>
                      <a:pt x="68" y="22"/>
                    </a:lnTo>
                    <a:lnTo>
                      <a:pt x="66" y="22"/>
                    </a:lnTo>
                    <a:lnTo>
                      <a:pt x="66" y="24"/>
                    </a:lnTo>
                    <a:lnTo>
                      <a:pt x="66" y="30"/>
                    </a:lnTo>
                    <a:lnTo>
                      <a:pt x="66" y="30"/>
                    </a:lnTo>
                    <a:lnTo>
                      <a:pt x="68" y="36"/>
                    </a:lnTo>
                    <a:lnTo>
                      <a:pt x="72" y="40"/>
                    </a:lnTo>
                    <a:lnTo>
                      <a:pt x="74" y="42"/>
                    </a:lnTo>
                    <a:lnTo>
                      <a:pt x="76" y="46"/>
                    </a:lnTo>
                    <a:lnTo>
                      <a:pt x="76" y="46"/>
                    </a:lnTo>
                    <a:lnTo>
                      <a:pt x="76" y="50"/>
                    </a:lnTo>
                    <a:lnTo>
                      <a:pt x="78" y="52"/>
                    </a:lnTo>
                    <a:lnTo>
                      <a:pt x="78" y="56"/>
                    </a:lnTo>
                    <a:lnTo>
                      <a:pt x="74" y="64"/>
                    </a:lnTo>
                    <a:lnTo>
                      <a:pt x="74" y="64"/>
                    </a:lnTo>
                    <a:lnTo>
                      <a:pt x="68" y="70"/>
                    </a:lnTo>
                    <a:lnTo>
                      <a:pt x="62" y="72"/>
                    </a:lnTo>
                    <a:lnTo>
                      <a:pt x="58" y="72"/>
                    </a:lnTo>
                    <a:lnTo>
                      <a:pt x="54" y="76"/>
                    </a:lnTo>
                    <a:lnTo>
                      <a:pt x="54" y="76"/>
                    </a:lnTo>
                    <a:lnTo>
                      <a:pt x="54" y="80"/>
                    </a:lnTo>
                    <a:lnTo>
                      <a:pt x="54" y="82"/>
                    </a:lnTo>
                    <a:lnTo>
                      <a:pt x="58" y="88"/>
                    </a:lnTo>
                    <a:lnTo>
                      <a:pt x="64" y="88"/>
                    </a:lnTo>
                    <a:lnTo>
                      <a:pt x="68" y="88"/>
                    </a:lnTo>
                    <a:lnTo>
                      <a:pt x="68" y="88"/>
                    </a:lnTo>
                    <a:lnTo>
                      <a:pt x="70" y="86"/>
                    </a:lnTo>
                    <a:lnTo>
                      <a:pt x="68" y="84"/>
                    </a:lnTo>
                    <a:lnTo>
                      <a:pt x="72" y="86"/>
                    </a:lnTo>
                    <a:lnTo>
                      <a:pt x="72" y="86"/>
                    </a:lnTo>
                    <a:lnTo>
                      <a:pt x="74" y="88"/>
                    </a:lnTo>
                    <a:lnTo>
                      <a:pt x="72" y="90"/>
                    </a:lnTo>
                    <a:lnTo>
                      <a:pt x="70" y="90"/>
                    </a:lnTo>
                    <a:lnTo>
                      <a:pt x="72" y="92"/>
                    </a:lnTo>
                    <a:lnTo>
                      <a:pt x="72" y="92"/>
                    </a:lnTo>
                    <a:lnTo>
                      <a:pt x="76" y="94"/>
                    </a:lnTo>
                    <a:lnTo>
                      <a:pt x="78" y="96"/>
                    </a:lnTo>
                    <a:lnTo>
                      <a:pt x="82" y="98"/>
                    </a:lnTo>
                    <a:lnTo>
                      <a:pt x="80" y="110"/>
                    </a:lnTo>
                    <a:lnTo>
                      <a:pt x="80" y="110"/>
                    </a:lnTo>
                    <a:lnTo>
                      <a:pt x="82" y="110"/>
                    </a:lnTo>
                    <a:lnTo>
                      <a:pt x="84" y="112"/>
                    </a:lnTo>
                    <a:lnTo>
                      <a:pt x="82" y="116"/>
                    </a:lnTo>
                    <a:lnTo>
                      <a:pt x="78" y="118"/>
                    </a:lnTo>
                    <a:lnTo>
                      <a:pt x="78" y="118"/>
                    </a:lnTo>
                    <a:lnTo>
                      <a:pt x="70" y="122"/>
                    </a:lnTo>
                    <a:lnTo>
                      <a:pt x="66" y="124"/>
                    </a:lnTo>
                    <a:lnTo>
                      <a:pt x="64" y="128"/>
                    </a:lnTo>
                    <a:lnTo>
                      <a:pt x="64" y="128"/>
                    </a:lnTo>
                    <a:lnTo>
                      <a:pt x="62" y="132"/>
                    </a:lnTo>
                    <a:lnTo>
                      <a:pt x="58" y="136"/>
                    </a:lnTo>
                    <a:lnTo>
                      <a:pt x="56" y="140"/>
                    </a:lnTo>
                    <a:lnTo>
                      <a:pt x="58" y="146"/>
                    </a:lnTo>
                    <a:lnTo>
                      <a:pt x="58" y="146"/>
                    </a:lnTo>
                    <a:lnTo>
                      <a:pt x="60" y="150"/>
                    </a:lnTo>
                    <a:lnTo>
                      <a:pt x="60" y="154"/>
                    </a:lnTo>
                    <a:lnTo>
                      <a:pt x="58" y="158"/>
                    </a:lnTo>
                    <a:lnTo>
                      <a:pt x="54" y="162"/>
                    </a:lnTo>
                    <a:lnTo>
                      <a:pt x="46" y="166"/>
                    </a:lnTo>
                    <a:lnTo>
                      <a:pt x="40" y="170"/>
                    </a:lnTo>
                    <a:lnTo>
                      <a:pt x="40" y="17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78" name="Freeform 152">
                <a:extLst>
                  <a:ext uri="{FF2B5EF4-FFF2-40B4-BE49-F238E27FC236}">
                    <a16:creationId xmlns:a16="http://schemas.microsoft.com/office/drawing/2014/main" id="{13542EF1-CB80-4AA8-B9CE-2F8CEFEF31C4}"/>
                  </a:ext>
                </a:extLst>
              </p:cNvPr>
              <p:cNvSpPr>
                <a:spLocks/>
              </p:cNvSpPr>
              <p:nvPr/>
            </p:nvSpPr>
            <p:spPr bwMode="auto">
              <a:xfrm>
                <a:off x="4910722" y="2643922"/>
                <a:ext cx="74820" cy="75782"/>
              </a:xfrm>
              <a:custGeom>
                <a:avLst/>
                <a:gdLst/>
                <a:ahLst/>
                <a:cxnLst>
                  <a:cxn ang="0">
                    <a:pos x="20" y="6"/>
                  </a:cxn>
                  <a:cxn ang="0">
                    <a:pos x="20" y="6"/>
                  </a:cxn>
                  <a:cxn ang="0">
                    <a:pos x="26" y="4"/>
                  </a:cxn>
                  <a:cxn ang="0">
                    <a:pos x="28" y="4"/>
                  </a:cxn>
                  <a:cxn ang="0">
                    <a:pos x="30" y="6"/>
                  </a:cxn>
                  <a:cxn ang="0">
                    <a:pos x="40" y="2"/>
                  </a:cxn>
                  <a:cxn ang="0">
                    <a:pos x="40" y="2"/>
                  </a:cxn>
                  <a:cxn ang="0">
                    <a:pos x="46" y="0"/>
                  </a:cxn>
                  <a:cxn ang="0">
                    <a:pos x="50" y="0"/>
                  </a:cxn>
                  <a:cxn ang="0">
                    <a:pos x="50" y="0"/>
                  </a:cxn>
                  <a:cxn ang="0">
                    <a:pos x="48" y="4"/>
                  </a:cxn>
                  <a:cxn ang="0">
                    <a:pos x="48" y="8"/>
                  </a:cxn>
                  <a:cxn ang="0">
                    <a:pos x="48" y="16"/>
                  </a:cxn>
                  <a:cxn ang="0">
                    <a:pos x="52" y="22"/>
                  </a:cxn>
                  <a:cxn ang="0">
                    <a:pos x="52" y="26"/>
                  </a:cxn>
                  <a:cxn ang="0">
                    <a:pos x="50" y="32"/>
                  </a:cxn>
                  <a:cxn ang="0">
                    <a:pos x="50" y="32"/>
                  </a:cxn>
                  <a:cxn ang="0">
                    <a:pos x="48" y="38"/>
                  </a:cxn>
                  <a:cxn ang="0">
                    <a:pos x="46" y="42"/>
                  </a:cxn>
                  <a:cxn ang="0">
                    <a:pos x="42" y="44"/>
                  </a:cxn>
                  <a:cxn ang="0">
                    <a:pos x="34" y="42"/>
                  </a:cxn>
                  <a:cxn ang="0">
                    <a:pos x="34" y="42"/>
                  </a:cxn>
                  <a:cxn ang="0">
                    <a:pos x="28" y="40"/>
                  </a:cxn>
                  <a:cxn ang="0">
                    <a:pos x="24" y="40"/>
                  </a:cxn>
                  <a:cxn ang="0">
                    <a:pos x="18" y="40"/>
                  </a:cxn>
                  <a:cxn ang="0">
                    <a:pos x="18" y="42"/>
                  </a:cxn>
                  <a:cxn ang="0">
                    <a:pos x="18" y="46"/>
                  </a:cxn>
                  <a:cxn ang="0">
                    <a:pos x="18" y="46"/>
                  </a:cxn>
                  <a:cxn ang="0">
                    <a:pos x="18" y="52"/>
                  </a:cxn>
                  <a:cxn ang="0">
                    <a:pos x="16" y="52"/>
                  </a:cxn>
                  <a:cxn ang="0">
                    <a:pos x="10" y="50"/>
                  </a:cxn>
                  <a:cxn ang="0">
                    <a:pos x="6" y="50"/>
                  </a:cxn>
                  <a:cxn ang="0">
                    <a:pos x="2" y="50"/>
                  </a:cxn>
                  <a:cxn ang="0">
                    <a:pos x="2" y="50"/>
                  </a:cxn>
                  <a:cxn ang="0">
                    <a:pos x="0" y="42"/>
                  </a:cxn>
                  <a:cxn ang="0">
                    <a:pos x="2" y="38"/>
                  </a:cxn>
                  <a:cxn ang="0">
                    <a:pos x="4" y="36"/>
                  </a:cxn>
                  <a:cxn ang="0">
                    <a:pos x="6" y="36"/>
                  </a:cxn>
                  <a:cxn ang="0">
                    <a:pos x="6" y="36"/>
                  </a:cxn>
                  <a:cxn ang="0">
                    <a:pos x="12" y="32"/>
                  </a:cxn>
                  <a:cxn ang="0">
                    <a:pos x="14" y="28"/>
                  </a:cxn>
                  <a:cxn ang="0">
                    <a:pos x="14" y="26"/>
                  </a:cxn>
                  <a:cxn ang="0">
                    <a:pos x="14" y="22"/>
                  </a:cxn>
                  <a:cxn ang="0">
                    <a:pos x="14" y="14"/>
                  </a:cxn>
                  <a:cxn ang="0">
                    <a:pos x="16" y="10"/>
                  </a:cxn>
                  <a:cxn ang="0">
                    <a:pos x="20" y="6"/>
                  </a:cxn>
                  <a:cxn ang="0">
                    <a:pos x="20" y="6"/>
                  </a:cxn>
                </a:cxnLst>
                <a:rect l="0" t="0" r="r" b="b"/>
                <a:pathLst>
                  <a:path w="52" h="52">
                    <a:moveTo>
                      <a:pt x="20" y="6"/>
                    </a:moveTo>
                    <a:lnTo>
                      <a:pt x="20" y="6"/>
                    </a:lnTo>
                    <a:lnTo>
                      <a:pt x="26" y="4"/>
                    </a:lnTo>
                    <a:lnTo>
                      <a:pt x="28" y="4"/>
                    </a:lnTo>
                    <a:lnTo>
                      <a:pt x="30" y="6"/>
                    </a:lnTo>
                    <a:lnTo>
                      <a:pt x="40" y="2"/>
                    </a:lnTo>
                    <a:lnTo>
                      <a:pt x="40" y="2"/>
                    </a:lnTo>
                    <a:lnTo>
                      <a:pt x="46" y="0"/>
                    </a:lnTo>
                    <a:lnTo>
                      <a:pt x="50" y="0"/>
                    </a:lnTo>
                    <a:lnTo>
                      <a:pt x="50" y="0"/>
                    </a:lnTo>
                    <a:lnTo>
                      <a:pt x="48" y="4"/>
                    </a:lnTo>
                    <a:lnTo>
                      <a:pt x="48" y="8"/>
                    </a:lnTo>
                    <a:lnTo>
                      <a:pt x="48" y="16"/>
                    </a:lnTo>
                    <a:lnTo>
                      <a:pt x="52" y="22"/>
                    </a:lnTo>
                    <a:lnTo>
                      <a:pt x="52" y="26"/>
                    </a:lnTo>
                    <a:lnTo>
                      <a:pt x="50" y="32"/>
                    </a:lnTo>
                    <a:lnTo>
                      <a:pt x="50" y="32"/>
                    </a:lnTo>
                    <a:lnTo>
                      <a:pt x="48" y="38"/>
                    </a:lnTo>
                    <a:lnTo>
                      <a:pt x="46" y="42"/>
                    </a:lnTo>
                    <a:lnTo>
                      <a:pt x="42" y="44"/>
                    </a:lnTo>
                    <a:lnTo>
                      <a:pt x="34" y="42"/>
                    </a:lnTo>
                    <a:lnTo>
                      <a:pt x="34" y="42"/>
                    </a:lnTo>
                    <a:lnTo>
                      <a:pt x="28" y="40"/>
                    </a:lnTo>
                    <a:lnTo>
                      <a:pt x="24" y="40"/>
                    </a:lnTo>
                    <a:lnTo>
                      <a:pt x="18" y="40"/>
                    </a:lnTo>
                    <a:lnTo>
                      <a:pt x="18" y="42"/>
                    </a:lnTo>
                    <a:lnTo>
                      <a:pt x="18" y="46"/>
                    </a:lnTo>
                    <a:lnTo>
                      <a:pt x="18" y="46"/>
                    </a:lnTo>
                    <a:lnTo>
                      <a:pt x="18" y="52"/>
                    </a:lnTo>
                    <a:lnTo>
                      <a:pt x="16" y="52"/>
                    </a:lnTo>
                    <a:lnTo>
                      <a:pt x="10" y="50"/>
                    </a:lnTo>
                    <a:lnTo>
                      <a:pt x="6" y="50"/>
                    </a:lnTo>
                    <a:lnTo>
                      <a:pt x="2" y="50"/>
                    </a:lnTo>
                    <a:lnTo>
                      <a:pt x="2" y="50"/>
                    </a:lnTo>
                    <a:lnTo>
                      <a:pt x="0" y="42"/>
                    </a:lnTo>
                    <a:lnTo>
                      <a:pt x="2" y="38"/>
                    </a:lnTo>
                    <a:lnTo>
                      <a:pt x="4" y="36"/>
                    </a:lnTo>
                    <a:lnTo>
                      <a:pt x="6" y="36"/>
                    </a:lnTo>
                    <a:lnTo>
                      <a:pt x="6" y="36"/>
                    </a:lnTo>
                    <a:lnTo>
                      <a:pt x="12" y="32"/>
                    </a:lnTo>
                    <a:lnTo>
                      <a:pt x="14" y="28"/>
                    </a:lnTo>
                    <a:lnTo>
                      <a:pt x="14" y="26"/>
                    </a:lnTo>
                    <a:lnTo>
                      <a:pt x="14" y="22"/>
                    </a:lnTo>
                    <a:lnTo>
                      <a:pt x="14" y="14"/>
                    </a:lnTo>
                    <a:lnTo>
                      <a:pt x="16" y="10"/>
                    </a:lnTo>
                    <a:lnTo>
                      <a:pt x="20" y="6"/>
                    </a:lnTo>
                    <a:lnTo>
                      <a:pt x="20" y="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79" name="Freeform 154">
                <a:extLst>
                  <a:ext uri="{FF2B5EF4-FFF2-40B4-BE49-F238E27FC236}">
                    <a16:creationId xmlns:a16="http://schemas.microsoft.com/office/drawing/2014/main" id="{B0807021-F893-4A34-88F9-C95A64926272}"/>
                  </a:ext>
                </a:extLst>
              </p:cNvPr>
              <p:cNvSpPr>
                <a:spLocks/>
              </p:cNvSpPr>
              <p:nvPr/>
            </p:nvSpPr>
            <p:spPr bwMode="auto">
              <a:xfrm>
                <a:off x="7480524" y="2402005"/>
                <a:ext cx="43167" cy="40805"/>
              </a:xfrm>
              <a:custGeom>
                <a:avLst/>
                <a:gdLst/>
                <a:ahLst/>
                <a:cxnLst>
                  <a:cxn ang="0">
                    <a:pos x="0" y="12"/>
                  </a:cxn>
                  <a:cxn ang="0">
                    <a:pos x="0" y="12"/>
                  </a:cxn>
                  <a:cxn ang="0">
                    <a:pos x="4" y="10"/>
                  </a:cxn>
                  <a:cxn ang="0">
                    <a:pos x="6" y="8"/>
                  </a:cxn>
                  <a:cxn ang="0">
                    <a:pos x="10" y="6"/>
                  </a:cxn>
                  <a:cxn ang="0">
                    <a:pos x="18" y="2"/>
                  </a:cxn>
                  <a:cxn ang="0">
                    <a:pos x="18" y="2"/>
                  </a:cxn>
                  <a:cxn ang="0">
                    <a:pos x="24" y="0"/>
                  </a:cxn>
                  <a:cxn ang="0">
                    <a:pos x="28" y="0"/>
                  </a:cxn>
                  <a:cxn ang="0">
                    <a:pos x="28" y="0"/>
                  </a:cxn>
                  <a:cxn ang="0">
                    <a:pos x="28" y="4"/>
                  </a:cxn>
                  <a:cxn ang="0">
                    <a:pos x="30" y="10"/>
                  </a:cxn>
                  <a:cxn ang="0">
                    <a:pos x="30" y="10"/>
                  </a:cxn>
                  <a:cxn ang="0">
                    <a:pos x="30" y="12"/>
                  </a:cxn>
                  <a:cxn ang="0">
                    <a:pos x="30" y="14"/>
                  </a:cxn>
                  <a:cxn ang="0">
                    <a:pos x="28" y="16"/>
                  </a:cxn>
                  <a:cxn ang="0">
                    <a:pos x="28" y="16"/>
                  </a:cxn>
                  <a:cxn ang="0">
                    <a:pos x="26" y="16"/>
                  </a:cxn>
                  <a:cxn ang="0">
                    <a:pos x="26" y="16"/>
                  </a:cxn>
                  <a:cxn ang="0">
                    <a:pos x="24" y="12"/>
                  </a:cxn>
                  <a:cxn ang="0">
                    <a:pos x="24" y="6"/>
                  </a:cxn>
                  <a:cxn ang="0">
                    <a:pos x="22" y="6"/>
                  </a:cxn>
                  <a:cxn ang="0">
                    <a:pos x="20" y="6"/>
                  </a:cxn>
                  <a:cxn ang="0">
                    <a:pos x="20" y="6"/>
                  </a:cxn>
                  <a:cxn ang="0">
                    <a:pos x="18" y="8"/>
                  </a:cxn>
                  <a:cxn ang="0">
                    <a:pos x="18" y="10"/>
                  </a:cxn>
                  <a:cxn ang="0">
                    <a:pos x="18" y="14"/>
                  </a:cxn>
                  <a:cxn ang="0">
                    <a:pos x="20" y="20"/>
                  </a:cxn>
                  <a:cxn ang="0">
                    <a:pos x="18" y="26"/>
                  </a:cxn>
                  <a:cxn ang="0">
                    <a:pos x="18" y="26"/>
                  </a:cxn>
                  <a:cxn ang="0">
                    <a:pos x="16" y="28"/>
                  </a:cxn>
                  <a:cxn ang="0">
                    <a:pos x="12" y="26"/>
                  </a:cxn>
                  <a:cxn ang="0">
                    <a:pos x="8" y="20"/>
                  </a:cxn>
                  <a:cxn ang="0">
                    <a:pos x="8" y="20"/>
                  </a:cxn>
                  <a:cxn ang="0">
                    <a:pos x="6" y="18"/>
                  </a:cxn>
                  <a:cxn ang="0">
                    <a:pos x="6" y="18"/>
                  </a:cxn>
                  <a:cxn ang="0">
                    <a:pos x="6" y="20"/>
                  </a:cxn>
                  <a:cxn ang="0">
                    <a:pos x="4" y="18"/>
                  </a:cxn>
                  <a:cxn ang="0">
                    <a:pos x="4" y="18"/>
                  </a:cxn>
                  <a:cxn ang="0">
                    <a:pos x="4" y="16"/>
                  </a:cxn>
                  <a:cxn ang="0">
                    <a:pos x="2" y="14"/>
                  </a:cxn>
                  <a:cxn ang="0">
                    <a:pos x="0" y="12"/>
                  </a:cxn>
                  <a:cxn ang="0">
                    <a:pos x="0" y="12"/>
                  </a:cxn>
                </a:cxnLst>
                <a:rect l="0" t="0" r="r" b="b"/>
                <a:pathLst>
                  <a:path w="30" h="28">
                    <a:moveTo>
                      <a:pt x="0" y="12"/>
                    </a:moveTo>
                    <a:lnTo>
                      <a:pt x="0" y="12"/>
                    </a:lnTo>
                    <a:lnTo>
                      <a:pt x="4" y="10"/>
                    </a:lnTo>
                    <a:lnTo>
                      <a:pt x="6" y="8"/>
                    </a:lnTo>
                    <a:lnTo>
                      <a:pt x="10" y="6"/>
                    </a:lnTo>
                    <a:lnTo>
                      <a:pt x="18" y="2"/>
                    </a:lnTo>
                    <a:lnTo>
                      <a:pt x="18" y="2"/>
                    </a:lnTo>
                    <a:lnTo>
                      <a:pt x="24" y="0"/>
                    </a:lnTo>
                    <a:lnTo>
                      <a:pt x="28" y="0"/>
                    </a:lnTo>
                    <a:lnTo>
                      <a:pt x="28" y="0"/>
                    </a:lnTo>
                    <a:lnTo>
                      <a:pt x="28" y="4"/>
                    </a:lnTo>
                    <a:lnTo>
                      <a:pt x="30" y="10"/>
                    </a:lnTo>
                    <a:lnTo>
                      <a:pt x="30" y="10"/>
                    </a:lnTo>
                    <a:lnTo>
                      <a:pt x="30" y="12"/>
                    </a:lnTo>
                    <a:lnTo>
                      <a:pt x="30" y="14"/>
                    </a:lnTo>
                    <a:lnTo>
                      <a:pt x="28" y="16"/>
                    </a:lnTo>
                    <a:lnTo>
                      <a:pt x="28" y="16"/>
                    </a:lnTo>
                    <a:lnTo>
                      <a:pt x="26" y="16"/>
                    </a:lnTo>
                    <a:lnTo>
                      <a:pt x="26" y="16"/>
                    </a:lnTo>
                    <a:lnTo>
                      <a:pt x="24" y="12"/>
                    </a:lnTo>
                    <a:lnTo>
                      <a:pt x="24" y="6"/>
                    </a:lnTo>
                    <a:lnTo>
                      <a:pt x="22" y="6"/>
                    </a:lnTo>
                    <a:lnTo>
                      <a:pt x="20" y="6"/>
                    </a:lnTo>
                    <a:lnTo>
                      <a:pt x="20" y="6"/>
                    </a:lnTo>
                    <a:lnTo>
                      <a:pt x="18" y="8"/>
                    </a:lnTo>
                    <a:lnTo>
                      <a:pt x="18" y="10"/>
                    </a:lnTo>
                    <a:lnTo>
                      <a:pt x="18" y="14"/>
                    </a:lnTo>
                    <a:lnTo>
                      <a:pt x="20" y="20"/>
                    </a:lnTo>
                    <a:lnTo>
                      <a:pt x="18" y="26"/>
                    </a:lnTo>
                    <a:lnTo>
                      <a:pt x="18" y="26"/>
                    </a:lnTo>
                    <a:lnTo>
                      <a:pt x="16" y="28"/>
                    </a:lnTo>
                    <a:lnTo>
                      <a:pt x="12" y="26"/>
                    </a:lnTo>
                    <a:lnTo>
                      <a:pt x="8" y="20"/>
                    </a:lnTo>
                    <a:lnTo>
                      <a:pt x="8" y="20"/>
                    </a:lnTo>
                    <a:lnTo>
                      <a:pt x="6" y="18"/>
                    </a:lnTo>
                    <a:lnTo>
                      <a:pt x="6" y="18"/>
                    </a:lnTo>
                    <a:lnTo>
                      <a:pt x="6" y="20"/>
                    </a:lnTo>
                    <a:lnTo>
                      <a:pt x="4" y="18"/>
                    </a:lnTo>
                    <a:lnTo>
                      <a:pt x="4" y="18"/>
                    </a:lnTo>
                    <a:lnTo>
                      <a:pt x="4" y="16"/>
                    </a:lnTo>
                    <a:lnTo>
                      <a:pt x="2" y="14"/>
                    </a:lnTo>
                    <a:lnTo>
                      <a:pt x="0" y="12"/>
                    </a:lnTo>
                    <a:lnTo>
                      <a:pt x="0" y="1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80" name="Freeform 155">
                <a:extLst>
                  <a:ext uri="{FF2B5EF4-FFF2-40B4-BE49-F238E27FC236}">
                    <a16:creationId xmlns:a16="http://schemas.microsoft.com/office/drawing/2014/main" id="{6EB25DAC-2460-4637-9CF5-E1E9B513D81C}"/>
                  </a:ext>
                </a:extLst>
              </p:cNvPr>
              <p:cNvSpPr>
                <a:spLocks/>
              </p:cNvSpPr>
              <p:nvPr/>
            </p:nvSpPr>
            <p:spPr bwMode="auto">
              <a:xfrm>
                <a:off x="3768271" y="2218385"/>
                <a:ext cx="187050" cy="233170"/>
              </a:xfrm>
              <a:custGeom>
                <a:avLst/>
                <a:gdLst/>
                <a:ahLst/>
                <a:cxnLst>
                  <a:cxn ang="0">
                    <a:pos x="112" y="140"/>
                  </a:cxn>
                  <a:cxn ang="0">
                    <a:pos x="104" y="136"/>
                  </a:cxn>
                  <a:cxn ang="0">
                    <a:pos x="94" y="136"/>
                  </a:cxn>
                  <a:cxn ang="0">
                    <a:pos x="98" y="138"/>
                  </a:cxn>
                  <a:cxn ang="0">
                    <a:pos x="108" y="140"/>
                  </a:cxn>
                  <a:cxn ang="0">
                    <a:pos x="86" y="142"/>
                  </a:cxn>
                  <a:cxn ang="0">
                    <a:pos x="60" y="146"/>
                  </a:cxn>
                  <a:cxn ang="0">
                    <a:pos x="52" y="144"/>
                  </a:cxn>
                  <a:cxn ang="0">
                    <a:pos x="48" y="148"/>
                  </a:cxn>
                  <a:cxn ang="0">
                    <a:pos x="24" y="160"/>
                  </a:cxn>
                  <a:cxn ang="0">
                    <a:pos x="16" y="160"/>
                  </a:cxn>
                  <a:cxn ang="0">
                    <a:pos x="16" y="156"/>
                  </a:cxn>
                  <a:cxn ang="0">
                    <a:pos x="18" y="138"/>
                  </a:cxn>
                  <a:cxn ang="0">
                    <a:pos x="24" y="134"/>
                  </a:cxn>
                  <a:cxn ang="0">
                    <a:pos x="22" y="126"/>
                  </a:cxn>
                  <a:cxn ang="0">
                    <a:pos x="16" y="120"/>
                  </a:cxn>
                  <a:cxn ang="0">
                    <a:pos x="8" y="114"/>
                  </a:cxn>
                  <a:cxn ang="0">
                    <a:pos x="4" y="114"/>
                  </a:cxn>
                  <a:cxn ang="0">
                    <a:pos x="0" y="106"/>
                  </a:cxn>
                  <a:cxn ang="0">
                    <a:pos x="2" y="96"/>
                  </a:cxn>
                  <a:cxn ang="0">
                    <a:pos x="2" y="88"/>
                  </a:cxn>
                  <a:cxn ang="0">
                    <a:pos x="4" y="80"/>
                  </a:cxn>
                  <a:cxn ang="0">
                    <a:pos x="8" y="72"/>
                  </a:cxn>
                  <a:cxn ang="0">
                    <a:pos x="8" y="68"/>
                  </a:cxn>
                  <a:cxn ang="0">
                    <a:pos x="4" y="64"/>
                  </a:cxn>
                  <a:cxn ang="0">
                    <a:pos x="10" y="58"/>
                  </a:cxn>
                  <a:cxn ang="0">
                    <a:pos x="16" y="56"/>
                  </a:cxn>
                  <a:cxn ang="0">
                    <a:pos x="16" y="50"/>
                  </a:cxn>
                  <a:cxn ang="0">
                    <a:pos x="16" y="44"/>
                  </a:cxn>
                  <a:cxn ang="0">
                    <a:pos x="16" y="34"/>
                  </a:cxn>
                  <a:cxn ang="0">
                    <a:pos x="14" y="30"/>
                  </a:cxn>
                  <a:cxn ang="0">
                    <a:pos x="10" y="28"/>
                  </a:cxn>
                  <a:cxn ang="0">
                    <a:pos x="6" y="26"/>
                  </a:cxn>
                  <a:cxn ang="0">
                    <a:pos x="6" y="20"/>
                  </a:cxn>
                  <a:cxn ang="0">
                    <a:pos x="14" y="10"/>
                  </a:cxn>
                  <a:cxn ang="0">
                    <a:pos x="20" y="4"/>
                  </a:cxn>
                  <a:cxn ang="0">
                    <a:pos x="28" y="10"/>
                  </a:cxn>
                  <a:cxn ang="0">
                    <a:pos x="34" y="6"/>
                  </a:cxn>
                  <a:cxn ang="0">
                    <a:pos x="42" y="2"/>
                  </a:cxn>
                  <a:cxn ang="0">
                    <a:pos x="50" y="6"/>
                  </a:cxn>
                  <a:cxn ang="0">
                    <a:pos x="56" y="2"/>
                  </a:cxn>
                  <a:cxn ang="0">
                    <a:pos x="66" y="6"/>
                  </a:cxn>
                  <a:cxn ang="0">
                    <a:pos x="74" y="18"/>
                  </a:cxn>
                  <a:cxn ang="0">
                    <a:pos x="84" y="22"/>
                  </a:cxn>
                  <a:cxn ang="0">
                    <a:pos x="100" y="20"/>
                  </a:cxn>
                  <a:cxn ang="0">
                    <a:pos x="110" y="20"/>
                  </a:cxn>
                  <a:cxn ang="0">
                    <a:pos x="114" y="20"/>
                  </a:cxn>
                  <a:cxn ang="0">
                    <a:pos x="122" y="26"/>
                  </a:cxn>
                  <a:cxn ang="0">
                    <a:pos x="126" y="34"/>
                  </a:cxn>
                  <a:cxn ang="0">
                    <a:pos x="128" y="46"/>
                  </a:cxn>
                  <a:cxn ang="0">
                    <a:pos x="124" y="72"/>
                  </a:cxn>
                  <a:cxn ang="0">
                    <a:pos x="120" y="86"/>
                  </a:cxn>
                  <a:cxn ang="0">
                    <a:pos x="118" y="98"/>
                  </a:cxn>
                  <a:cxn ang="0">
                    <a:pos x="116" y="116"/>
                  </a:cxn>
                  <a:cxn ang="0">
                    <a:pos x="120" y="128"/>
                  </a:cxn>
                  <a:cxn ang="0">
                    <a:pos x="124" y="134"/>
                  </a:cxn>
                  <a:cxn ang="0">
                    <a:pos x="122" y="138"/>
                  </a:cxn>
                </a:cxnLst>
                <a:rect l="0" t="0" r="r" b="b"/>
                <a:pathLst>
                  <a:path w="130" h="160">
                    <a:moveTo>
                      <a:pt x="120" y="140"/>
                    </a:moveTo>
                    <a:lnTo>
                      <a:pt x="120" y="140"/>
                    </a:lnTo>
                    <a:lnTo>
                      <a:pt x="112" y="140"/>
                    </a:lnTo>
                    <a:lnTo>
                      <a:pt x="110" y="138"/>
                    </a:lnTo>
                    <a:lnTo>
                      <a:pt x="108" y="136"/>
                    </a:lnTo>
                    <a:lnTo>
                      <a:pt x="104" y="136"/>
                    </a:lnTo>
                    <a:lnTo>
                      <a:pt x="104" y="136"/>
                    </a:lnTo>
                    <a:lnTo>
                      <a:pt x="98" y="136"/>
                    </a:lnTo>
                    <a:lnTo>
                      <a:pt x="94" y="136"/>
                    </a:lnTo>
                    <a:lnTo>
                      <a:pt x="94" y="136"/>
                    </a:lnTo>
                    <a:lnTo>
                      <a:pt x="94" y="136"/>
                    </a:lnTo>
                    <a:lnTo>
                      <a:pt x="98" y="138"/>
                    </a:lnTo>
                    <a:lnTo>
                      <a:pt x="102" y="138"/>
                    </a:lnTo>
                    <a:lnTo>
                      <a:pt x="104" y="138"/>
                    </a:lnTo>
                    <a:lnTo>
                      <a:pt x="108" y="140"/>
                    </a:lnTo>
                    <a:lnTo>
                      <a:pt x="108" y="140"/>
                    </a:lnTo>
                    <a:lnTo>
                      <a:pt x="100" y="140"/>
                    </a:lnTo>
                    <a:lnTo>
                      <a:pt x="86" y="142"/>
                    </a:lnTo>
                    <a:lnTo>
                      <a:pt x="86" y="142"/>
                    </a:lnTo>
                    <a:lnTo>
                      <a:pt x="70" y="144"/>
                    </a:lnTo>
                    <a:lnTo>
                      <a:pt x="60" y="146"/>
                    </a:lnTo>
                    <a:lnTo>
                      <a:pt x="56" y="148"/>
                    </a:lnTo>
                    <a:lnTo>
                      <a:pt x="54" y="146"/>
                    </a:lnTo>
                    <a:lnTo>
                      <a:pt x="52" y="144"/>
                    </a:lnTo>
                    <a:lnTo>
                      <a:pt x="48" y="140"/>
                    </a:lnTo>
                    <a:lnTo>
                      <a:pt x="48" y="140"/>
                    </a:lnTo>
                    <a:lnTo>
                      <a:pt x="48" y="148"/>
                    </a:lnTo>
                    <a:lnTo>
                      <a:pt x="42" y="152"/>
                    </a:lnTo>
                    <a:lnTo>
                      <a:pt x="34" y="156"/>
                    </a:lnTo>
                    <a:lnTo>
                      <a:pt x="24" y="160"/>
                    </a:lnTo>
                    <a:lnTo>
                      <a:pt x="24" y="160"/>
                    </a:lnTo>
                    <a:lnTo>
                      <a:pt x="18" y="160"/>
                    </a:lnTo>
                    <a:lnTo>
                      <a:pt x="16" y="160"/>
                    </a:lnTo>
                    <a:lnTo>
                      <a:pt x="14" y="158"/>
                    </a:lnTo>
                    <a:lnTo>
                      <a:pt x="16" y="156"/>
                    </a:lnTo>
                    <a:lnTo>
                      <a:pt x="16" y="156"/>
                    </a:lnTo>
                    <a:lnTo>
                      <a:pt x="16" y="148"/>
                    </a:lnTo>
                    <a:lnTo>
                      <a:pt x="16" y="142"/>
                    </a:lnTo>
                    <a:lnTo>
                      <a:pt x="18" y="138"/>
                    </a:lnTo>
                    <a:lnTo>
                      <a:pt x="20" y="138"/>
                    </a:lnTo>
                    <a:lnTo>
                      <a:pt x="24" y="136"/>
                    </a:lnTo>
                    <a:lnTo>
                      <a:pt x="24" y="134"/>
                    </a:lnTo>
                    <a:lnTo>
                      <a:pt x="22" y="130"/>
                    </a:lnTo>
                    <a:lnTo>
                      <a:pt x="22" y="130"/>
                    </a:lnTo>
                    <a:lnTo>
                      <a:pt x="22" y="126"/>
                    </a:lnTo>
                    <a:lnTo>
                      <a:pt x="22" y="122"/>
                    </a:lnTo>
                    <a:lnTo>
                      <a:pt x="22" y="122"/>
                    </a:lnTo>
                    <a:lnTo>
                      <a:pt x="16" y="120"/>
                    </a:lnTo>
                    <a:lnTo>
                      <a:pt x="16" y="120"/>
                    </a:lnTo>
                    <a:lnTo>
                      <a:pt x="10" y="116"/>
                    </a:lnTo>
                    <a:lnTo>
                      <a:pt x="8" y="114"/>
                    </a:lnTo>
                    <a:lnTo>
                      <a:pt x="8" y="114"/>
                    </a:lnTo>
                    <a:lnTo>
                      <a:pt x="4" y="114"/>
                    </a:lnTo>
                    <a:lnTo>
                      <a:pt x="4" y="114"/>
                    </a:lnTo>
                    <a:lnTo>
                      <a:pt x="2" y="112"/>
                    </a:lnTo>
                    <a:lnTo>
                      <a:pt x="0" y="112"/>
                    </a:lnTo>
                    <a:lnTo>
                      <a:pt x="0" y="106"/>
                    </a:lnTo>
                    <a:lnTo>
                      <a:pt x="2" y="100"/>
                    </a:lnTo>
                    <a:lnTo>
                      <a:pt x="2" y="96"/>
                    </a:lnTo>
                    <a:lnTo>
                      <a:pt x="2" y="96"/>
                    </a:lnTo>
                    <a:lnTo>
                      <a:pt x="2" y="94"/>
                    </a:lnTo>
                    <a:lnTo>
                      <a:pt x="2" y="90"/>
                    </a:lnTo>
                    <a:lnTo>
                      <a:pt x="2" y="88"/>
                    </a:lnTo>
                    <a:lnTo>
                      <a:pt x="0" y="82"/>
                    </a:lnTo>
                    <a:lnTo>
                      <a:pt x="0" y="82"/>
                    </a:lnTo>
                    <a:lnTo>
                      <a:pt x="4" y="80"/>
                    </a:lnTo>
                    <a:lnTo>
                      <a:pt x="4" y="78"/>
                    </a:lnTo>
                    <a:lnTo>
                      <a:pt x="4" y="76"/>
                    </a:lnTo>
                    <a:lnTo>
                      <a:pt x="8" y="72"/>
                    </a:lnTo>
                    <a:lnTo>
                      <a:pt x="8" y="72"/>
                    </a:lnTo>
                    <a:lnTo>
                      <a:pt x="10" y="70"/>
                    </a:lnTo>
                    <a:lnTo>
                      <a:pt x="8" y="68"/>
                    </a:lnTo>
                    <a:lnTo>
                      <a:pt x="6" y="68"/>
                    </a:lnTo>
                    <a:lnTo>
                      <a:pt x="4" y="64"/>
                    </a:lnTo>
                    <a:lnTo>
                      <a:pt x="4" y="64"/>
                    </a:lnTo>
                    <a:lnTo>
                      <a:pt x="4" y="62"/>
                    </a:lnTo>
                    <a:lnTo>
                      <a:pt x="6" y="60"/>
                    </a:lnTo>
                    <a:lnTo>
                      <a:pt x="10" y="58"/>
                    </a:lnTo>
                    <a:lnTo>
                      <a:pt x="16" y="60"/>
                    </a:lnTo>
                    <a:lnTo>
                      <a:pt x="16" y="58"/>
                    </a:lnTo>
                    <a:lnTo>
                      <a:pt x="16" y="56"/>
                    </a:lnTo>
                    <a:lnTo>
                      <a:pt x="16" y="56"/>
                    </a:lnTo>
                    <a:lnTo>
                      <a:pt x="14" y="52"/>
                    </a:lnTo>
                    <a:lnTo>
                      <a:pt x="16" y="50"/>
                    </a:lnTo>
                    <a:lnTo>
                      <a:pt x="16" y="46"/>
                    </a:lnTo>
                    <a:lnTo>
                      <a:pt x="16" y="44"/>
                    </a:lnTo>
                    <a:lnTo>
                      <a:pt x="16" y="44"/>
                    </a:lnTo>
                    <a:lnTo>
                      <a:pt x="14" y="40"/>
                    </a:lnTo>
                    <a:lnTo>
                      <a:pt x="16" y="36"/>
                    </a:lnTo>
                    <a:lnTo>
                      <a:pt x="16" y="34"/>
                    </a:lnTo>
                    <a:lnTo>
                      <a:pt x="16" y="32"/>
                    </a:lnTo>
                    <a:lnTo>
                      <a:pt x="16" y="32"/>
                    </a:lnTo>
                    <a:lnTo>
                      <a:pt x="14" y="30"/>
                    </a:lnTo>
                    <a:lnTo>
                      <a:pt x="12" y="30"/>
                    </a:lnTo>
                    <a:lnTo>
                      <a:pt x="12" y="32"/>
                    </a:lnTo>
                    <a:lnTo>
                      <a:pt x="10" y="28"/>
                    </a:lnTo>
                    <a:lnTo>
                      <a:pt x="10" y="28"/>
                    </a:lnTo>
                    <a:lnTo>
                      <a:pt x="8" y="26"/>
                    </a:lnTo>
                    <a:lnTo>
                      <a:pt x="6" y="26"/>
                    </a:lnTo>
                    <a:lnTo>
                      <a:pt x="6" y="26"/>
                    </a:lnTo>
                    <a:lnTo>
                      <a:pt x="6" y="20"/>
                    </a:lnTo>
                    <a:lnTo>
                      <a:pt x="6" y="20"/>
                    </a:lnTo>
                    <a:lnTo>
                      <a:pt x="10" y="14"/>
                    </a:lnTo>
                    <a:lnTo>
                      <a:pt x="12" y="10"/>
                    </a:lnTo>
                    <a:lnTo>
                      <a:pt x="14" y="10"/>
                    </a:lnTo>
                    <a:lnTo>
                      <a:pt x="14" y="10"/>
                    </a:lnTo>
                    <a:lnTo>
                      <a:pt x="18" y="6"/>
                    </a:lnTo>
                    <a:lnTo>
                      <a:pt x="20" y="4"/>
                    </a:lnTo>
                    <a:lnTo>
                      <a:pt x="24" y="6"/>
                    </a:lnTo>
                    <a:lnTo>
                      <a:pt x="24" y="6"/>
                    </a:lnTo>
                    <a:lnTo>
                      <a:pt x="28" y="10"/>
                    </a:lnTo>
                    <a:lnTo>
                      <a:pt x="30" y="8"/>
                    </a:lnTo>
                    <a:lnTo>
                      <a:pt x="34" y="6"/>
                    </a:lnTo>
                    <a:lnTo>
                      <a:pt x="34" y="6"/>
                    </a:lnTo>
                    <a:lnTo>
                      <a:pt x="36" y="2"/>
                    </a:lnTo>
                    <a:lnTo>
                      <a:pt x="40" y="0"/>
                    </a:lnTo>
                    <a:lnTo>
                      <a:pt x="42" y="2"/>
                    </a:lnTo>
                    <a:lnTo>
                      <a:pt x="44" y="2"/>
                    </a:lnTo>
                    <a:lnTo>
                      <a:pt x="48" y="6"/>
                    </a:lnTo>
                    <a:lnTo>
                      <a:pt x="50" y="6"/>
                    </a:lnTo>
                    <a:lnTo>
                      <a:pt x="52" y="4"/>
                    </a:lnTo>
                    <a:lnTo>
                      <a:pt x="52" y="4"/>
                    </a:lnTo>
                    <a:lnTo>
                      <a:pt x="56" y="2"/>
                    </a:lnTo>
                    <a:lnTo>
                      <a:pt x="60" y="4"/>
                    </a:lnTo>
                    <a:lnTo>
                      <a:pt x="66" y="6"/>
                    </a:lnTo>
                    <a:lnTo>
                      <a:pt x="66" y="6"/>
                    </a:lnTo>
                    <a:lnTo>
                      <a:pt x="72" y="10"/>
                    </a:lnTo>
                    <a:lnTo>
                      <a:pt x="74" y="14"/>
                    </a:lnTo>
                    <a:lnTo>
                      <a:pt x="74" y="18"/>
                    </a:lnTo>
                    <a:lnTo>
                      <a:pt x="78" y="22"/>
                    </a:lnTo>
                    <a:lnTo>
                      <a:pt x="78" y="22"/>
                    </a:lnTo>
                    <a:lnTo>
                      <a:pt x="84" y="22"/>
                    </a:lnTo>
                    <a:lnTo>
                      <a:pt x="96" y="20"/>
                    </a:lnTo>
                    <a:lnTo>
                      <a:pt x="96" y="20"/>
                    </a:lnTo>
                    <a:lnTo>
                      <a:pt x="100" y="20"/>
                    </a:lnTo>
                    <a:lnTo>
                      <a:pt x="104" y="20"/>
                    </a:lnTo>
                    <a:lnTo>
                      <a:pt x="108" y="22"/>
                    </a:lnTo>
                    <a:lnTo>
                      <a:pt x="110" y="20"/>
                    </a:lnTo>
                    <a:lnTo>
                      <a:pt x="110" y="20"/>
                    </a:lnTo>
                    <a:lnTo>
                      <a:pt x="112" y="20"/>
                    </a:lnTo>
                    <a:lnTo>
                      <a:pt x="114" y="20"/>
                    </a:lnTo>
                    <a:lnTo>
                      <a:pt x="118" y="24"/>
                    </a:lnTo>
                    <a:lnTo>
                      <a:pt x="122" y="26"/>
                    </a:lnTo>
                    <a:lnTo>
                      <a:pt x="122" y="26"/>
                    </a:lnTo>
                    <a:lnTo>
                      <a:pt x="126" y="30"/>
                    </a:lnTo>
                    <a:lnTo>
                      <a:pt x="126" y="32"/>
                    </a:lnTo>
                    <a:lnTo>
                      <a:pt x="126" y="34"/>
                    </a:lnTo>
                    <a:lnTo>
                      <a:pt x="126" y="40"/>
                    </a:lnTo>
                    <a:lnTo>
                      <a:pt x="126" y="40"/>
                    </a:lnTo>
                    <a:lnTo>
                      <a:pt x="128" y="46"/>
                    </a:lnTo>
                    <a:lnTo>
                      <a:pt x="130" y="54"/>
                    </a:lnTo>
                    <a:lnTo>
                      <a:pt x="128" y="62"/>
                    </a:lnTo>
                    <a:lnTo>
                      <a:pt x="124" y="72"/>
                    </a:lnTo>
                    <a:lnTo>
                      <a:pt x="124" y="72"/>
                    </a:lnTo>
                    <a:lnTo>
                      <a:pt x="122" y="80"/>
                    </a:lnTo>
                    <a:lnTo>
                      <a:pt x="120" y="86"/>
                    </a:lnTo>
                    <a:lnTo>
                      <a:pt x="120" y="90"/>
                    </a:lnTo>
                    <a:lnTo>
                      <a:pt x="118" y="98"/>
                    </a:lnTo>
                    <a:lnTo>
                      <a:pt x="118" y="98"/>
                    </a:lnTo>
                    <a:lnTo>
                      <a:pt x="114" y="104"/>
                    </a:lnTo>
                    <a:lnTo>
                      <a:pt x="114" y="110"/>
                    </a:lnTo>
                    <a:lnTo>
                      <a:pt x="116" y="116"/>
                    </a:lnTo>
                    <a:lnTo>
                      <a:pt x="118" y="122"/>
                    </a:lnTo>
                    <a:lnTo>
                      <a:pt x="118" y="122"/>
                    </a:lnTo>
                    <a:lnTo>
                      <a:pt x="120" y="128"/>
                    </a:lnTo>
                    <a:lnTo>
                      <a:pt x="122" y="130"/>
                    </a:lnTo>
                    <a:lnTo>
                      <a:pt x="124" y="130"/>
                    </a:lnTo>
                    <a:lnTo>
                      <a:pt x="124" y="134"/>
                    </a:lnTo>
                    <a:lnTo>
                      <a:pt x="124" y="134"/>
                    </a:lnTo>
                    <a:lnTo>
                      <a:pt x="124" y="136"/>
                    </a:lnTo>
                    <a:lnTo>
                      <a:pt x="122" y="138"/>
                    </a:lnTo>
                    <a:lnTo>
                      <a:pt x="120" y="140"/>
                    </a:lnTo>
                    <a:lnTo>
                      <a:pt x="120" y="14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81" name="Freeform 156">
                <a:extLst>
                  <a:ext uri="{FF2B5EF4-FFF2-40B4-BE49-F238E27FC236}">
                    <a16:creationId xmlns:a16="http://schemas.microsoft.com/office/drawing/2014/main" id="{14613960-F8B4-4F07-B2B7-57874B2B3BFD}"/>
                  </a:ext>
                </a:extLst>
              </p:cNvPr>
              <p:cNvSpPr>
                <a:spLocks/>
              </p:cNvSpPr>
              <p:nvPr/>
            </p:nvSpPr>
            <p:spPr bwMode="auto">
              <a:xfrm>
                <a:off x="4922235" y="3567861"/>
                <a:ext cx="43167" cy="58293"/>
              </a:xfrm>
              <a:custGeom>
                <a:avLst/>
                <a:gdLst/>
                <a:ahLst/>
                <a:cxnLst>
                  <a:cxn ang="0">
                    <a:pos x="30" y="26"/>
                  </a:cxn>
                  <a:cxn ang="0">
                    <a:pos x="30" y="26"/>
                  </a:cxn>
                  <a:cxn ang="0">
                    <a:pos x="28" y="28"/>
                  </a:cxn>
                  <a:cxn ang="0">
                    <a:pos x="30" y="32"/>
                  </a:cxn>
                  <a:cxn ang="0">
                    <a:pos x="30" y="36"/>
                  </a:cxn>
                  <a:cxn ang="0">
                    <a:pos x="28" y="38"/>
                  </a:cxn>
                  <a:cxn ang="0">
                    <a:pos x="28" y="38"/>
                  </a:cxn>
                  <a:cxn ang="0">
                    <a:pos x="24" y="40"/>
                  </a:cxn>
                  <a:cxn ang="0">
                    <a:pos x="20" y="40"/>
                  </a:cxn>
                  <a:cxn ang="0">
                    <a:pos x="16" y="38"/>
                  </a:cxn>
                  <a:cxn ang="0">
                    <a:pos x="8" y="34"/>
                  </a:cxn>
                  <a:cxn ang="0">
                    <a:pos x="8" y="34"/>
                  </a:cxn>
                  <a:cxn ang="0">
                    <a:pos x="0" y="28"/>
                  </a:cxn>
                  <a:cxn ang="0">
                    <a:pos x="0" y="24"/>
                  </a:cxn>
                  <a:cxn ang="0">
                    <a:pos x="0" y="18"/>
                  </a:cxn>
                  <a:cxn ang="0">
                    <a:pos x="4" y="10"/>
                  </a:cxn>
                  <a:cxn ang="0">
                    <a:pos x="4" y="10"/>
                  </a:cxn>
                  <a:cxn ang="0">
                    <a:pos x="8" y="4"/>
                  </a:cxn>
                  <a:cxn ang="0">
                    <a:pos x="10" y="0"/>
                  </a:cxn>
                  <a:cxn ang="0">
                    <a:pos x="14" y="0"/>
                  </a:cxn>
                  <a:cxn ang="0">
                    <a:pos x="22" y="4"/>
                  </a:cxn>
                  <a:cxn ang="0">
                    <a:pos x="22" y="4"/>
                  </a:cxn>
                  <a:cxn ang="0">
                    <a:pos x="26" y="8"/>
                  </a:cxn>
                  <a:cxn ang="0">
                    <a:pos x="28" y="12"/>
                  </a:cxn>
                  <a:cxn ang="0">
                    <a:pos x="28" y="18"/>
                  </a:cxn>
                  <a:cxn ang="0">
                    <a:pos x="30" y="26"/>
                  </a:cxn>
                  <a:cxn ang="0">
                    <a:pos x="30" y="26"/>
                  </a:cxn>
                </a:cxnLst>
                <a:rect l="0" t="0" r="r" b="b"/>
                <a:pathLst>
                  <a:path w="30" h="40">
                    <a:moveTo>
                      <a:pt x="30" y="26"/>
                    </a:moveTo>
                    <a:lnTo>
                      <a:pt x="30" y="26"/>
                    </a:lnTo>
                    <a:lnTo>
                      <a:pt x="28" y="28"/>
                    </a:lnTo>
                    <a:lnTo>
                      <a:pt x="30" y="32"/>
                    </a:lnTo>
                    <a:lnTo>
                      <a:pt x="30" y="36"/>
                    </a:lnTo>
                    <a:lnTo>
                      <a:pt x="28" y="38"/>
                    </a:lnTo>
                    <a:lnTo>
                      <a:pt x="28" y="38"/>
                    </a:lnTo>
                    <a:lnTo>
                      <a:pt x="24" y="40"/>
                    </a:lnTo>
                    <a:lnTo>
                      <a:pt x="20" y="40"/>
                    </a:lnTo>
                    <a:lnTo>
                      <a:pt x="16" y="38"/>
                    </a:lnTo>
                    <a:lnTo>
                      <a:pt x="8" y="34"/>
                    </a:lnTo>
                    <a:lnTo>
                      <a:pt x="8" y="34"/>
                    </a:lnTo>
                    <a:lnTo>
                      <a:pt x="0" y="28"/>
                    </a:lnTo>
                    <a:lnTo>
                      <a:pt x="0" y="24"/>
                    </a:lnTo>
                    <a:lnTo>
                      <a:pt x="0" y="18"/>
                    </a:lnTo>
                    <a:lnTo>
                      <a:pt x="4" y="10"/>
                    </a:lnTo>
                    <a:lnTo>
                      <a:pt x="4" y="10"/>
                    </a:lnTo>
                    <a:lnTo>
                      <a:pt x="8" y="4"/>
                    </a:lnTo>
                    <a:lnTo>
                      <a:pt x="10" y="0"/>
                    </a:lnTo>
                    <a:lnTo>
                      <a:pt x="14" y="0"/>
                    </a:lnTo>
                    <a:lnTo>
                      <a:pt x="22" y="4"/>
                    </a:lnTo>
                    <a:lnTo>
                      <a:pt x="22" y="4"/>
                    </a:lnTo>
                    <a:lnTo>
                      <a:pt x="26" y="8"/>
                    </a:lnTo>
                    <a:lnTo>
                      <a:pt x="28" y="12"/>
                    </a:lnTo>
                    <a:lnTo>
                      <a:pt x="28" y="18"/>
                    </a:lnTo>
                    <a:lnTo>
                      <a:pt x="30" y="26"/>
                    </a:lnTo>
                    <a:lnTo>
                      <a:pt x="30" y="2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82" name="Freeform 158">
                <a:extLst>
                  <a:ext uri="{FF2B5EF4-FFF2-40B4-BE49-F238E27FC236}">
                    <a16:creationId xmlns:a16="http://schemas.microsoft.com/office/drawing/2014/main" id="{15751045-D3C2-406C-88CF-6ADBA8D8E33D}"/>
                  </a:ext>
                </a:extLst>
              </p:cNvPr>
              <p:cNvSpPr>
                <a:spLocks/>
              </p:cNvSpPr>
              <p:nvPr/>
            </p:nvSpPr>
            <p:spPr bwMode="auto">
              <a:xfrm>
                <a:off x="3529420" y="1606308"/>
                <a:ext cx="351083" cy="454682"/>
              </a:xfrm>
              <a:custGeom>
                <a:avLst/>
                <a:gdLst/>
                <a:ahLst/>
                <a:cxnLst>
                  <a:cxn ang="0">
                    <a:pos x="0" y="162"/>
                  </a:cxn>
                  <a:cxn ang="0">
                    <a:pos x="4" y="164"/>
                  </a:cxn>
                  <a:cxn ang="0">
                    <a:pos x="10" y="178"/>
                  </a:cxn>
                  <a:cxn ang="0">
                    <a:pos x="8" y="188"/>
                  </a:cxn>
                  <a:cxn ang="0">
                    <a:pos x="6" y="196"/>
                  </a:cxn>
                  <a:cxn ang="0">
                    <a:pos x="10" y="196"/>
                  </a:cxn>
                  <a:cxn ang="0">
                    <a:pos x="6" y="202"/>
                  </a:cxn>
                  <a:cxn ang="0">
                    <a:pos x="14" y="216"/>
                  </a:cxn>
                  <a:cxn ang="0">
                    <a:pos x="14" y="242"/>
                  </a:cxn>
                  <a:cxn ang="0">
                    <a:pos x="8" y="264"/>
                  </a:cxn>
                  <a:cxn ang="0">
                    <a:pos x="8" y="274"/>
                  </a:cxn>
                  <a:cxn ang="0">
                    <a:pos x="16" y="270"/>
                  </a:cxn>
                  <a:cxn ang="0">
                    <a:pos x="22" y="272"/>
                  </a:cxn>
                  <a:cxn ang="0">
                    <a:pos x="28" y="272"/>
                  </a:cxn>
                  <a:cxn ang="0">
                    <a:pos x="36" y="272"/>
                  </a:cxn>
                  <a:cxn ang="0">
                    <a:pos x="40" y="268"/>
                  </a:cxn>
                  <a:cxn ang="0">
                    <a:pos x="42" y="268"/>
                  </a:cxn>
                  <a:cxn ang="0">
                    <a:pos x="48" y="270"/>
                  </a:cxn>
                  <a:cxn ang="0">
                    <a:pos x="58" y="276"/>
                  </a:cxn>
                  <a:cxn ang="0">
                    <a:pos x="66" y="282"/>
                  </a:cxn>
                  <a:cxn ang="0">
                    <a:pos x="70" y="284"/>
                  </a:cxn>
                  <a:cxn ang="0">
                    <a:pos x="72" y="290"/>
                  </a:cxn>
                  <a:cxn ang="0">
                    <a:pos x="76" y="298"/>
                  </a:cxn>
                  <a:cxn ang="0">
                    <a:pos x="80" y="304"/>
                  </a:cxn>
                  <a:cxn ang="0">
                    <a:pos x="88" y="312"/>
                  </a:cxn>
                  <a:cxn ang="0">
                    <a:pos x="96" y="304"/>
                  </a:cxn>
                  <a:cxn ang="0">
                    <a:pos x="102" y="296"/>
                  </a:cxn>
                  <a:cxn ang="0">
                    <a:pos x="106" y="292"/>
                  </a:cxn>
                  <a:cxn ang="0">
                    <a:pos x="112" y="292"/>
                  </a:cxn>
                  <a:cxn ang="0">
                    <a:pos x="122" y="302"/>
                  </a:cxn>
                  <a:cxn ang="0">
                    <a:pos x="132" y="300"/>
                  </a:cxn>
                  <a:cxn ang="0">
                    <a:pos x="146" y="300"/>
                  </a:cxn>
                  <a:cxn ang="0">
                    <a:pos x="152" y="294"/>
                  </a:cxn>
                  <a:cxn ang="0">
                    <a:pos x="154" y="298"/>
                  </a:cxn>
                  <a:cxn ang="0">
                    <a:pos x="156" y="300"/>
                  </a:cxn>
                  <a:cxn ang="0">
                    <a:pos x="234" y="274"/>
                  </a:cxn>
                  <a:cxn ang="0">
                    <a:pos x="222" y="258"/>
                  </a:cxn>
                  <a:cxn ang="0">
                    <a:pos x="244" y="62"/>
                  </a:cxn>
                  <a:cxn ang="0">
                    <a:pos x="98" y="34"/>
                  </a:cxn>
                  <a:cxn ang="0">
                    <a:pos x="96" y="92"/>
                  </a:cxn>
                  <a:cxn ang="0">
                    <a:pos x="86" y="98"/>
                  </a:cxn>
                  <a:cxn ang="0">
                    <a:pos x="76" y="108"/>
                  </a:cxn>
                  <a:cxn ang="0">
                    <a:pos x="76" y="144"/>
                  </a:cxn>
                  <a:cxn ang="0">
                    <a:pos x="14" y="144"/>
                  </a:cxn>
                  <a:cxn ang="0">
                    <a:pos x="0" y="150"/>
                  </a:cxn>
                </a:cxnLst>
                <a:rect l="0" t="0" r="r" b="b"/>
                <a:pathLst>
                  <a:path w="244" h="312">
                    <a:moveTo>
                      <a:pt x="0" y="150"/>
                    </a:moveTo>
                    <a:lnTo>
                      <a:pt x="0" y="150"/>
                    </a:lnTo>
                    <a:lnTo>
                      <a:pt x="0" y="162"/>
                    </a:lnTo>
                    <a:lnTo>
                      <a:pt x="0" y="164"/>
                    </a:lnTo>
                    <a:lnTo>
                      <a:pt x="4" y="164"/>
                    </a:lnTo>
                    <a:lnTo>
                      <a:pt x="4" y="164"/>
                    </a:lnTo>
                    <a:lnTo>
                      <a:pt x="6" y="166"/>
                    </a:lnTo>
                    <a:lnTo>
                      <a:pt x="8" y="170"/>
                    </a:lnTo>
                    <a:lnTo>
                      <a:pt x="10" y="178"/>
                    </a:lnTo>
                    <a:lnTo>
                      <a:pt x="10" y="178"/>
                    </a:lnTo>
                    <a:lnTo>
                      <a:pt x="10" y="182"/>
                    </a:lnTo>
                    <a:lnTo>
                      <a:pt x="8" y="188"/>
                    </a:lnTo>
                    <a:lnTo>
                      <a:pt x="8" y="188"/>
                    </a:lnTo>
                    <a:lnTo>
                      <a:pt x="6" y="196"/>
                    </a:lnTo>
                    <a:lnTo>
                      <a:pt x="6" y="196"/>
                    </a:lnTo>
                    <a:lnTo>
                      <a:pt x="10" y="196"/>
                    </a:lnTo>
                    <a:lnTo>
                      <a:pt x="10" y="196"/>
                    </a:lnTo>
                    <a:lnTo>
                      <a:pt x="10" y="196"/>
                    </a:lnTo>
                    <a:lnTo>
                      <a:pt x="10" y="198"/>
                    </a:lnTo>
                    <a:lnTo>
                      <a:pt x="6" y="200"/>
                    </a:lnTo>
                    <a:lnTo>
                      <a:pt x="6" y="202"/>
                    </a:lnTo>
                    <a:lnTo>
                      <a:pt x="6" y="202"/>
                    </a:lnTo>
                    <a:lnTo>
                      <a:pt x="10" y="210"/>
                    </a:lnTo>
                    <a:lnTo>
                      <a:pt x="14" y="216"/>
                    </a:lnTo>
                    <a:lnTo>
                      <a:pt x="16" y="226"/>
                    </a:lnTo>
                    <a:lnTo>
                      <a:pt x="14" y="242"/>
                    </a:lnTo>
                    <a:lnTo>
                      <a:pt x="14" y="242"/>
                    </a:lnTo>
                    <a:lnTo>
                      <a:pt x="12" y="252"/>
                    </a:lnTo>
                    <a:lnTo>
                      <a:pt x="10" y="258"/>
                    </a:lnTo>
                    <a:lnTo>
                      <a:pt x="8" y="264"/>
                    </a:lnTo>
                    <a:lnTo>
                      <a:pt x="6" y="268"/>
                    </a:lnTo>
                    <a:lnTo>
                      <a:pt x="8" y="274"/>
                    </a:lnTo>
                    <a:lnTo>
                      <a:pt x="8" y="274"/>
                    </a:lnTo>
                    <a:lnTo>
                      <a:pt x="12" y="270"/>
                    </a:lnTo>
                    <a:lnTo>
                      <a:pt x="14" y="268"/>
                    </a:lnTo>
                    <a:lnTo>
                      <a:pt x="16" y="270"/>
                    </a:lnTo>
                    <a:lnTo>
                      <a:pt x="16" y="270"/>
                    </a:lnTo>
                    <a:lnTo>
                      <a:pt x="20" y="272"/>
                    </a:lnTo>
                    <a:lnTo>
                      <a:pt x="22" y="272"/>
                    </a:lnTo>
                    <a:lnTo>
                      <a:pt x="26" y="272"/>
                    </a:lnTo>
                    <a:lnTo>
                      <a:pt x="26" y="272"/>
                    </a:lnTo>
                    <a:lnTo>
                      <a:pt x="28" y="272"/>
                    </a:lnTo>
                    <a:lnTo>
                      <a:pt x="32" y="272"/>
                    </a:lnTo>
                    <a:lnTo>
                      <a:pt x="32" y="272"/>
                    </a:lnTo>
                    <a:lnTo>
                      <a:pt x="36" y="272"/>
                    </a:lnTo>
                    <a:lnTo>
                      <a:pt x="36" y="270"/>
                    </a:lnTo>
                    <a:lnTo>
                      <a:pt x="38" y="268"/>
                    </a:lnTo>
                    <a:lnTo>
                      <a:pt x="40" y="268"/>
                    </a:lnTo>
                    <a:lnTo>
                      <a:pt x="40" y="268"/>
                    </a:lnTo>
                    <a:lnTo>
                      <a:pt x="42" y="268"/>
                    </a:lnTo>
                    <a:lnTo>
                      <a:pt x="42" y="268"/>
                    </a:lnTo>
                    <a:lnTo>
                      <a:pt x="44" y="270"/>
                    </a:lnTo>
                    <a:lnTo>
                      <a:pt x="48" y="270"/>
                    </a:lnTo>
                    <a:lnTo>
                      <a:pt x="48" y="270"/>
                    </a:lnTo>
                    <a:lnTo>
                      <a:pt x="52" y="272"/>
                    </a:lnTo>
                    <a:lnTo>
                      <a:pt x="56" y="272"/>
                    </a:lnTo>
                    <a:lnTo>
                      <a:pt x="58" y="276"/>
                    </a:lnTo>
                    <a:lnTo>
                      <a:pt x="62" y="280"/>
                    </a:lnTo>
                    <a:lnTo>
                      <a:pt x="64" y="282"/>
                    </a:lnTo>
                    <a:lnTo>
                      <a:pt x="66" y="282"/>
                    </a:lnTo>
                    <a:lnTo>
                      <a:pt x="66" y="282"/>
                    </a:lnTo>
                    <a:lnTo>
                      <a:pt x="70" y="282"/>
                    </a:lnTo>
                    <a:lnTo>
                      <a:pt x="70" y="284"/>
                    </a:lnTo>
                    <a:lnTo>
                      <a:pt x="70" y="288"/>
                    </a:lnTo>
                    <a:lnTo>
                      <a:pt x="72" y="290"/>
                    </a:lnTo>
                    <a:lnTo>
                      <a:pt x="72" y="290"/>
                    </a:lnTo>
                    <a:lnTo>
                      <a:pt x="76" y="292"/>
                    </a:lnTo>
                    <a:lnTo>
                      <a:pt x="76" y="294"/>
                    </a:lnTo>
                    <a:lnTo>
                      <a:pt x="76" y="298"/>
                    </a:lnTo>
                    <a:lnTo>
                      <a:pt x="78" y="300"/>
                    </a:lnTo>
                    <a:lnTo>
                      <a:pt x="78" y="300"/>
                    </a:lnTo>
                    <a:lnTo>
                      <a:pt x="80" y="304"/>
                    </a:lnTo>
                    <a:lnTo>
                      <a:pt x="80" y="306"/>
                    </a:lnTo>
                    <a:lnTo>
                      <a:pt x="82" y="308"/>
                    </a:lnTo>
                    <a:lnTo>
                      <a:pt x="88" y="312"/>
                    </a:lnTo>
                    <a:lnTo>
                      <a:pt x="88" y="312"/>
                    </a:lnTo>
                    <a:lnTo>
                      <a:pt x="92" y="308"/>
                    </a:lnTo>
                    <a:lnTo>
                      <a:pt x="96" y="304"/>
                    </a:lnTo>
                    <a:lnTo>
                      <a:pt x="98" y="298"/>
                    </a:lnTo>
                    <a:lnTo>
                      <a:pt x="102" y="296"/>
                    </a:lnTo>
                    <a:lnTo>
                      <a:pt x="102" y="296"/>
                    </a:lnTo>
                    <a:lnTo>
                      <a:pt x="104" y="294"/>
                    </a:lnTo>
                    <a:lnTo>
                      <a:pt x="104" y="294"/>
                    </a:lnTo>
                    <a:lnTo>
                      <a:pt x="106" y="292"/>
                    </a:lnTo>
                    <a:lnTo>
                      <a:pt x="108" y="292"/>
                    </a:lnTo>
                    <a:lnTo>
                      <a:pt x="108" y="292"/>
                    </a:lnTo>
                    <a:lnTo>
                      <a:pt x="112" y="292"/>
                    </a:lnTo>
                    <a:lnTo>
                      <a:pt x="114" y="296"/>
                    </a:lnTo>
                    <a:lnTo>
                      <a:pt x="116" y="300"/>
                    </a:lnTo>
                    <a:lnTo>
                      <a:pt x="122" y="302"/>
                    </a:lnTo>
                    <a:lnTo>
                      <a:pt x="122" y="302"/>
                    </a:lnTo>
                    <a:lnTo>
                      <a:pt x="126" y="300"/>
                    </a:lnTo>
                    <a:lnTo>
                      <a:pt x="132" y="300"/>
                    </a:lnTo>
                    <a:lnTo>
                      <a:pt x="142" y="300"/>
                    </a:lnTo>
                    <a:lnTo>
                      <a:pt x="142" y="300"/>
                    </a:lnTo>
                    <a:lnTo>
                      <a:pt x="146" y="300"/>
                    </a:lnTo>
                    <a:lnTo>
                      <a:pt x="146" y="298"/>
                    </a:lnTo>
                    <a:lnTo>
                      <a:pt x="148" y="296"/>
                    </a:lnTo>
                    <a:lnTo>
                      <a:pt x="152" y="294"/>
                    </a:lnTo>
                    <a:lnTo>
                      <a:pt x="152" y="294"/>
                    </a:lnTo>
                    <a:lnTo>
                      <a:pt x="154" y="296"/>
                    </a:lnTo>
                    <a:lnTo>
                      <a:pt x="154" y="298"/>
                    </a:lnTo>
                    <a:lnTo>
                      <a:pt x="154" y="298"/>
                    </a:lnTo>
                    <a:lnTo>
                      <a:pt x="156" y="300"/>
                    </a:lnTo>
                    <a:lnTo>
                      <a:pt x="156" y="300"/>
                    </a:lnTo>
                    <a:lnTo>
                      <a:pt x="224" y="300"/>
                    </a:lnTo>
                    <a:lnTo>
                      <a:pt x="234" y="274"/>
                    </a:lnTo>
                    <a:lnTo>
                      <a:pt x="234" y="274"/>
                    </a:lnTo>
                    <a:lnTo>
                      <a:pt x="226" y="268"/>
                    </a:lnTo>
                    <a:lnTo>
                      <a:pt x="222" y="264"/>
                    </a:lnTo>
                    <a:lnTo>
                      <a:pt x="222" y="258"/>
                    </a:lnTo>
                    <a:lnTo>
                      <a:pt x="222" y="258"/>
                    </a:lnTo>
                    <a:lnTo>
                      <a:pt x="218" y="62"/>
                    </a:lnTo>
                    <a:lnTo>
                      <a:pt x="244" y="62"/>
                    </a:lnTo>
                    <a:lnTo>
                      <a:pt x="166" y="0"/>
                    </a:lnTo>
                    <a:lnTo>
                      <a:pt x="166" y="34"/>
                    </a:lnTo>
                    <a:lnTo>
                      <a:pt x="98" y="34"/>
                    </a:lnTo>
                    <a:lnTo>
                      <a:pt x="98" y="34"/>
                    </a:lnTo>
                    <a:lnTo>
                      <a:pt x="96" y="92"/>
                    </a:lnTo>
                    <a:lnTo>
                      <a:pt x="96" y="92"/>
                    </a:lnTo>
                    <a:lnTo>
                      <a:pt x="94" y="96"/>
                    </a:lnTo>
                    <a:lnTo>
                      <a:pt x="92" y="98"/>
                    </a:lnTo>
                    <a:lnTo>
                      <a:pt x="86" y="98"/>
                    </a:lnTo>
                    <a:lnTo>
                      <a:pt x="82" y="100"/>
                    </a:lnTo>
                    <a:lnTo>
                      <a:pt x="78" y="102"/>
                    </a:lnTo>
                    <a:lnTo>
                      <a:pt x="76" y="108"/>
                    </a:lnTo>
                    <a:lnTo>
                      <a:pt x="76" y="116"/>
                    </a:lnTo>
                    <a:lnTo>
                      <a:pt x="76" y="116"/>
                    </a:lnTo>
                    <a:lnTo>
                      <a:pt x="76" y="144"/>
                    </a:lnTo>
                    <a:lnTo>
                      <a:pt x="76" y="144"/>
                    </a:lnTo>
                    <a:lnTo>
                      <a:pt x="14" y="144"/>
                    </a:lnTo>
                    <a:lnTo>
                      <a:pt x="14" y="144"/>
                    </a:lnTo>
                    <a:lnTo>
                      <a:pt x="8" y="144"/>
                    </a:lnTo>
                    <a:lnTo>
                      <a:pt x="4" y="144"/>
                    </a:lnTo>
                    <a:lnTo>
                      <a:pt x="0" y="150"/>
                    </a:lnTo>
                    <a:lnTo>
                      <a:pt x="0" y="15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83" name="Freeform 159">
                <a:extLst>
                  <a:ext uri="{FF2B5EF4-FFF2-40B4-BE49-F238E27FC236}">
                    <a16:creationId xmlns:a16="http://schemas.microsoft.com/office/drawing/2014/main" id="{BD22E8FC-AF12-422C-9087-4F1C08F1FA48}"/>
                  </a:ext>
                </a:extLst>
              </p:cNvPr>
              <p:cNvSpPr>
                <a:spLocks/>
              </p:cNvSpPr>
              <p:nvPr/>
            </p:nvSpPr>
            <p:spPr bwMode="auto">
              <a:xfrm>
                <a:off x="3863235" y="2060994"/>
                <a:ext cx="230217" cy="195280"/>
              </a:xfrm>
              <a:custGeom>
                <a:avLst/>
                <a:gdLst/>
                <a:ahLst/>
                <a:cxnLst>
                  <a:cxn ang="0">
                    <a:pos x="116" y="14"/>
                  </a:cxn>
                  <a:cxn ang="0">
                    <a:pos x="124" y="32"/>
                  </a:cxn>
                  <a:cxn ang="0">
                    <a:pos x="132" y="34"/>
                  </a:cxn>
                  <a:cxn ang="0">
                    <a:pos x="128" y="40"/>
                  </a:cxn>
                  <a:cxn ang="0">
                    <a:pos x="134" y="50"/>
                  </a:cxn>
                  <a:cxn ang="0">
                    <a:pos x="150" y="58"/>
                  </a:cxn>
                  <a:cxn ang="0">
                    <a:pos x="156" y="60"/>
                  </a:cxn>
                  <a:cxn ang="0">
                    <a:pos x="156" y="62"/>
                  </a:cxn>
                  <a:cxn ang="0">
                    <a:pos x="160" y="72"/>
                  </a:cxn>
                  <a:cxn ang="0">
                    <a:pos x="144" y="78"/>
                  </a:cxn>
                  <a:cxn ang="0">
                    <a:pos x="140" y="86"/>
                  </a:cxn>
                  <a:cxn ang="0">
                    <a:pos x="134" y="90"/>
                  </a:cxn>
                  <a:cxn ang="0">
                    <a:pos x="132" y="96"/>
                  </a:cxn>
                  <a:cxn ang="0">
                    <a:pos x="128" y="96"/>
                  </a:cxn>
                  <a:cxn ang="0">
                    <a:pos x="120" y="96"/>
                  </a:cxn>
                  <a:cxn ang="0">
                    <a:pos x="106" y="94"/>
                  </a:cxn>
                  <a:cxn ang="0">
                    <a:pos x="100" y="96"/>
                  </a:cxn>
                  <a:cxn ang="0">
                    <a:pos x="84" y="98"/>
                  </a:cxn>
                  <a:cxn ang="0">
                    <a:pos x="54" y="100"/>
                  </a:cxn>
                  <a:cxn ang="0">
                    <a:pos x="52" y="110"/>
                  </a:cxn>
                  <a:cxn ang="0">
                    <a:pos x="54" y="116"/>
                  </a:cxn>
                  <a:cxn ang="0">
                    <a:pos x="56" y="122"/>
                  </a:cxn>
                  <a:cxn ang="0">
                    <a:pos x="56" y="134"/>
                  </a:cxn>
                  <a:cxn ang="0">
                    <a:pos x="48" y="128"/>
                  </a:cxn>
                  <a:cxn ang="0">
                    <a:pos x="44" y="128"/>
                  </a:cxn>
                  <a:cxn ang="0">
                    <a:pos x="34" y="128"/>
                  </a:cxn>
                  <a:cxn ang="0">
                    <a:pos x="18" y="130"/>
                  </a:cxn>
                  <a:cxn ang="0">
                    <a:pos x="8" y="126"/>
                  </a:cxn>
                  <a:cxn ang="0">
                    <a:pos x="0" y="114"/>
                  </a:cxn>
                  <a:cxn ang="0">
                    <a:pos x="6" y="92"/>
                  </a:cxn>
                  <a:cxn ang="0">
                    <a:pos x="10" y="86"/>
                  </a:cxn>
                  <a:cxn ang="0">
                    <a:pos x="6" y="82"/>
                  </a:cxn>
                  <a:cxn ang="0">
                    <a:pos x="12" y="76"/>
                  </a:cxn>
                  <a:cxn ang="0">
                    <a:pos x="32" y="58"/>
                  </a:cxn>
                  <a:cxn ang="0">
                    <a:pos x="30" y="54"/>
                  </a:cxn>
                  <a:cxn ang="0">
                    <a:pos x="38" y="48"/>
                  </a:cxn>
                  <a:cxn ang="0">
                    <a:pos x="38" y="44"/>
                  </a:cxn>
                  <a:cxn ang="0">
                    <a:pos x="46" y="30"/>
                  </a:cxn>
                  <a:cxn ang="0">
                    <a:pos x="52" y="30"/>
                  </a:cxn>
                  <a:cxn ang="0">
                    <a:pos x="70" y="24"/>
                  </a:cxn>
                  <a:cxn ang="0">
                    <a:pos x="70" y="22"/>
                  </a:cxn>
                  <a:cxn ang="0">
                    <a:pos x="74" y="18"/>
                  </a:cxn>
                  <a:cxn ang="0">
                    <a:pos x="86" y="6"/>
                  </a:cxn>
                  <a:cxn ang="0">
                    <a:pos x="98" y="2"/>
                  </a:cxn>
                  <a:cxn ang="0">
                    <a:pos x="102" y="0"/>
                  </a:cxn>
                </a:cxnLst>
                <a:rect l="0" t="0" r="r" b="b"/>
                <a:pathLst>
                  <a:path w="160" h="134">
                    <a:moveTo>
                      <a:pt x="116" y="4"/>
                    </a:moveTo>
                    <a:lnTo>
                      <a:pt x="116" y="4"/>
                    </a:lnTo>
                    <a:lnTo>
                      <a:pt x="116" y="14"/>
                    </a:lnTo>
                    <a:lnTo>
                      <a:pt x="118" y="22"/>
                    </a:lnTo>
                    <a:lnTo>
                      <a:pt x="122" y="30"/>
                    </a:lnTo>
                    <a:lnTo>
                      <a:pt x="124" y="32"/>
                    </a:lnTo>
                    <a:lnTo>
                      <a:pt x="128" y="34"/>
                    </a:lnTo>
                    <a:lnTo>
                      <a:pt x="128" y="34"/>
                    </a:lnTo>
                    <a:lnTo>
                      <a:pt x="132" y="34"/>
                    </a:lnTo>
                    <a:lnTo>
                      <a:pt x="132" y="36"/>
                    </a:lnTo>
                    <a:lnTo>
                      <a:pt x="128" y="40"/>
                    </a:lnTo>
                    <a:lnTo>
                      <a:pt x="128" y="40"/>
                    </a:lnTo>
                    <a:lnTo>
                      <a:pt x="126" y="42"/>
                    </a:lnTo>
                    <a:lnTo>
                      <a:pt x="126" y="44"/>
                    </a:lnTo>
                    <a:lnTo>
                      <a:pt x="134" y="50"/>
                    </a:lnTo>
                    <a:lnTo>
                      <a:pt x="134" y="50"/>
                    </a:lnTo>
                    <a:lnTo>
                      <a:pt x="144" y="56"/>
                    </a:lnTo>
                    <a:lnTo>
                      <a:pt x="150" y="58"/>
                    </a:lnTo>
                    <a:lnTo>
                      <a:pt x="152" y="58"/>
                    </a:lnTo>
                    <a:lnTo>
                      <a:pt x="156" y="60"/>
                    </a:lnTo>
                    <a:lnTo>
                      <a:pt x="156" y="60"/>
                    </a:lnTo>
                    <a:lnTo>
                      <a:pt x="158" y="62"/>
                    </a:lnTo>
                    <a:lnTo>
                      <a:pt x="156" y="62"/>
                    </a:lnTo>
                    <a:lnTo>
                      <a:pt x="156" y="62"/>
                    </a:lnTo>
                    <a:lnTo>
                      <a:pt x="154" y="64"/>
                    </a:lnTo>
                    <a:lnTo>
                      <a:pt x="160" y="72"/>
                    </a:lnTo>
                    <a:lnTo>
                      <a:pt x="160" y="72"/>
                    </a:lnTo>
                    <a:lnTo>
                      <a:pt x="154" y="76"/>
                    </a:lnTo>
                    <a:lnTo>
                      <a:pt x="150" y="76"/>
                    </a:lnTo>
                    <a:lnTo>
                      <a:pt x="144" y="78"/>
                    </a:lnTo>
                    <a:lnTo>
                      <a:pt x="142" y="82"/>
                    </a:lnTo>
                    <a:lnTo>
                      <a:pt x="142" y="82"/>
                    </a:lnTo>
                    <a:lnTo>
                      <a:pt x="140" y="86"/>
                    </a:lnTo>
                    <a:lnTo>
                      <a:pt x="136" y="88"/>
                    </a:lnTo>
                    <a:lnTo>
                      <a:pt x="136" y="90"/>
                    </a:lnTo>
                    <a:lnTo>
                      <a:pt x="134" y="90"/>
                    </a:lnTo>
                    <a:lnTo>
                      <a:pt x="134" y="90"/>
                    </a:lnTo>
                    <a:lnTo>
                      <a:pt x="134" y="98"/>
                    </a:lnTo>
                    <a:lnTo>
                      <a:pt x="132" y="96"/>
                    </a:lnTo>
                    <a:lnTo>
                      <a:pt x="132" y="96"/>
                    </a:lnTo>
                    <a:lnTo>
                      <a:pt x="128" y="96"/>
                    </a:lnTo>
                    <a:lnTo>
                      <a:pt x="128" y="96"/>
                    </a:lnTo>
                    <a:lnTo>
                      <a:pt x="126" y="98"/>
                    </a:lnTo>
                    <a:lnTo>
                      <a:pt x="124" y="98"/>
                    </a:lnTo>
                    <a:lnTo>
                      <a:pt x="120" y="96"/>
                    </a:lnTo>
                    <a:lnTo>
                      <a:pt x="110" y="96"/>
                    </a:lnTo>
                    <a:lnTo>
                      <a:pt x="110" y="96"/>
                    </a:lnTo>
                    <a:lnTo>
                      <a:pt x="106" y="94"/>
                    </a:lnTo>
                    <a:lnTo>
                      <a:pt x="104" y="94"/>
                    </a:lnTo>
                    <a:lnTo>
                      <a:pt x="102" y="94"/>
                    </a:lnTo>
                    <a:lnTo>
                      <a:pt x="100" y="96"/>
                    </a:lnTo>
                    <a:lnTo>
                      <a:pt x="100" y="96"/>
                    </a:lnTo>
                    <a:lnTo>
                      <a:pt x="94" y="98"/>
                    </a:lnTo>
                    <a:lnTo>
                      <a:pt x="84" y="98"/>
                    </a:lnTo>
                    <a:lnTo>
                      <a:pt x="58" y="98"/>
                    </a:lnTo>
                    <a:lnTo>
                      <a:pt x="58" y="98"/>
                    </a:lnTo>
                    <a:lnTo>
                      <a:pt x="54" y="100"/>
                    </a:lnTo>
                    <a:lnTo>
                      <a:pt x="52" y="104"/>
                    </a:lnTo>
                    <a:lnTo>
                      <a:pt x="52" y="108"/>
                    </a:lnTo>
                    <a:lnTo>
                      <a:pt x="52" y="110"/>
                    </a:lnTo>
                    <a:lnTo>
                      <a:pt x="52" y="110"/>
                    </a:lnTo>
                    <a:lnTo>
                      <a:pt x="54" y="114"/>
                    </a:lnTo>
                    <a:lnTo>
                      <a:pt x="54" y="116"/>
                    </a:lnTo>
                    <a:lnTo>
                      <a:pt x="54" y="118"/>
                    </a:lnTo>
                    <a:lnTo>
                      <a:pt x="56" y="122"/>
                    </a:lnTo>
                    <a:lnTo>
                      <a:pt x="56" y="122"/>
                    </a:lnTo>
                    <a:lnTo>
                      <a:pt x="60" y="130"/>
                    </a:lnTo>
                    <a:lnTo>
                      <a:pt x="60" y="132"/>
                    </a:lnTo>
                    <a:lnTo>
                      <a:pt x="56" y="134"/>
                    </a:lnTo>
                    <a:lnTo>
                      <a:pt x="56" y="134"/>
                    </a:lnTo>
                    <a:lnTo>
                      <a:pt x="52" y="132"/>
                    </a:lnTo>
                    <a:lnTo>
                      <a:pt x="48" y="128"/>
                    </a:lnTo>
                    <a:lnTo>
                      <a:pt x="46" y="128"/>
                    </a:lnTo>
                    <a:lnTo>
                      <a:pt x="44" y="128"/>
                    </a:lnTo>
                    <a:lnTo>
                      <a:pt x="44" y="128"/>
                    </a:lnTo>
                    <a:lnTo>
                      <a:pt x="42" y="130"/>
                    </a:lnTo>
                    <a:lnTo>
                      <a:pt x="38" y="128"/>
                    </a:lnTo>
                    <a:lnTo>
                      <a:pt x="34" y="128"/>
                    </a:lnTo>
                    <a:lnTo>
                      <a:pt x="30" y="128"/>
                    </a:lnTo>
                    <a:lnTo>
                      <a:pt x="30" y="128"/>
                    </a:lnTo>
                    <a:lnTo>
                      <a:pt x="18" y="130"/>
                    </a:lnTo>
                    <a:lnTo>
                      <a:pt x="12" y="130"/>
                    </a:lnTo>
                    <a:lnTo>
                      <a:pt x="12" y="130"/>
                    </a:lnTo>
                    <a:lnTo>
                      <a:pt x="8" y="126"/>
                    </a:lnTo>
                    <a:lnTo>
                      <a:pt x="8" y="122"/>
                    </a:lnTo>
                    <a:lnTo>
                      <a:pt x="6" y="118"/>
                    </a:lnTo>
                    <a:lnTo>
                      <a:pt x="0" y="114"/>
                    </a:lnTo>
                    <a:lnTo>
                      <a:pt x="0" y="114"/>
                    </a:lnTo>
                    <a:lnTo>
                      <a:pt x="4" y="98"/>
                    </a:lnTo>
                    <a:lnTo>
                      <a:pt x="6" y="92"/>
                    </a:lnTo>
                    <a:lnTo>
                      <a:pt x="10" y="90"/>
                    </a:lnTo>
                    <a:lnTo>
                      <a:pt x="10" y="86"/>
                    </a:lnTo>
                    <a:lnTo>
                      <a:pt x="10" y="86"/>
                    </a:lnTo>
                    <a:lnTo>
                      <a:pt x="8" y="82"/>
                    </a:lnTo>
                    <a:lnTo>
                      <a:pt x="6" y="82"/>
                    </a:lnTo>
                    <a:lnTo>
                      <a:pt x="6" y="82"/>
                    </a:lnTo>
                    <a:lnTo>
                      <a:pt x="6" y="80"/>
                    </a:lnTo>
                    <a:lnTo>
                      <a:pt x="12" y="76"/>
                    </a:lnTo>
                    <a:lnTo>
                      <a:pt x="12" y="76"/>
                    </a:lnTo>
                    <a:lnTo>
                      <a:pt x="28" y="66"/>
                    </a:lnTo>
                    <a:lnTo>
                      <a:pt x="32" y="60"/>
                    </a:lnTo>
                    <a:lnTo>
                      <a:pt x="32" y="58"/>
                    </a:lnTo>
                    <a:lnTo>
                      <a:pt x="32" y="56"/>
                    </a:lnTo>
                    <a:lnTo>
                      <a:pt x="32" y="56"/>
                    </a:lnTo>
                    <a:lnTo>
                      <a:pt x="30" y="54"/>
                    </a:lnTo>
                    <a:lnTo>
                      <a:pt x="30" y="52"/>
                    </a:lnTo>
                    <a:lnTo>
                      <a:pt x="34" y="52"/>
                    </a:lnTo>
                    <a:lnTo>
                      <a:pt x="38" y="48"/>
                    </a:lnTo>
                    <a:lnTo>
                      <a:pt x="38" y="46"/>
                    </a:lnTo>
                    <a:lnTo>
                      <a:pt x="38" y="44"/>
                    </a:lnTo>
                    <a:lnTo>
                      <a:pt x="38" y="44"/>
                    </a:lnTo>
                    <a:lnTo>
                      <a:pt x="38" y="40"/>
                    </a:lnTo>
                    <a:lnTo>
                      <a:pt x="40" y="34"/>
                    </a:lnTo>
                    <a:lnTo>
                      <a:pt x="46" y="30"/>
                    </a:lnTo>
                    <a:lnTo>
                      <a:pt x="50" y="30"/>
                    </a:lnTo>
                    <a:lnTo>
                      <a:pt x="52" y="30"/>
                    </a:lnTo>
                    <a:lnTo>
                      <a:pt x="52" y="30"/>
                    </a:lnTo>
                    <a:lnTo>
                      <a:pt x="60" y="30"/>
                    </a:lnTo>
                    <a:lnTo>
                      <a:pt x="68" y="28"/>
                    </a:lnTo>
                    <a:lnTo>
                      <a:pt x="70" y="24"/>
                    </a:lnTo>
                    <a:lnTo>
                      <a:pt x="72" y="24"/>
                    </a:lnTo>
                    <a:lnTo>
                      <a:pt x="70" y="22"/>
                    </a:lnTo>
                    <a:lnTo>
                      <a:pt x="70" y="22"/>
                    </a:lnTo>
                    <a:lnTo>
                      <a:pt x="66" y="20"/>
                    </a:lnTo>
                    <a:lnTo>
                      <a:pt x="70" y="20"/>
                    </a:lnTo>
                    <a:lnTo>
                      <a:pt x="74" y="18"/>
                    </a:lnTo>
                    <a:lnTo>
                      <a:pt x="80" y="14"/>
                    </a:lnTo>
                    <a:lnTo>
                      <a:pt x="80" y="14"/>
                    </a:lnTo>
                    <a:lnTo>
                      <a:pt x="86" y="6"/>
                    </a:lnTo>
                    <a:lnTo>
                      <a:pt x="90" y="6"/>
                    </a:lnTo>
                    <a:lnTo>
                      <a:pt x="94" y="6"/>
                    </a:lnTo>
                    <a:lnTo>
                      <a:pt x="98" y="2"/>
                    </a:lnTo>
                    <a:lnTo>
                      <a:pt x="98" y="2"/>
                    </a:lnTo>
                    <a:lnTo>
                      <a:pt x="100" y="0"/>
                    </a:lnTo>
                    <a:lnTo>
                      <a:pt x="102" y="0"/>
                    </a:lnTo>
                    <a:lnTo>
                      <a:pt x="116" y="4"/>
                    </a:lnTo>
                    <a:lnTo>
                      <a:pt x="116" y="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84" name="Freeform 160">
                <a:extLst>
                  <a:ext uri="{FF2B5EF4-FFF2-40B4-BE49-F238E27FC236}">
                    <a16:creationId xmlns:a16="http://schemas.microsoft.com/office/drawing/2014/main" id="{F19781D2-2C78-41E3-88D2-0D6D6611853D}"/>
                  </a:ext>
                </a:extLst>
              </p:cNvPr>
              <p:cNvSpPr>
                <a:spLocks/>
              </p:cNvSpPr>
              <p:nvPr/>
            </p:nvSpPr>
            <p:spPr bwMode="auto">
              <a:xfrm>
                <a:off x="3656041" y="1696663"/>
                <a:ext cx="494967" cy="536294"/>
              </a:xfrm>
              <a:custGeom>
                <a:avLst/>
                <a:gdLst/>
                <a:ahLst/>
                <a:cxnLst>
                  <a:cxn ang="0">
                    <a:pos x="150" y="342"/>
                  </a:cxn>
                  <a:cxn ang="0">
                    <a:pos x="152" y="332"/>
                  </a:cxn>
                  <a:cxn ang="0">
                    <a:pos x="156" y="326"/>
                  </a:cxn>
                  <a:cxn ang="0">
                    <a:pos x="176" y="308"/>
                  </a:cxn>
                  <a:cxn ang="0">
                    <a:pos x="174" y="302"/>
                  </a:cxn>
                  <a:cxn ang="0">
                    <a:pos x="182" y="294"/>
                  </a:cxn>
                  <a:cxn ang="0">
                    <a:pos x="190" y="280"/>
                  </a:cxn>
                  <a:cxn ang="0">
                    <a:pos x="204" y="280"/>
                  </a:cxn>
                  <a:cxn ang="0">
                    <a:pos x="214" y="272"/>
                  </a:cxn>
                  <a:cxn ang="0">
                    <a:pos x="218" y="268"/>
                  </a:cxn>
                  <a:cxn ang="0">
                    <a:pos x="234" y="256"/>
                  </a:cxn>
                  <a:cxn ang="0">
                    <a:pos x="244" y="250"/>
                  </a:cxn>
                  <a:cxn ang="0">
                    <a:pos x="264" y="254"/>
                  </a:cxn>
                  <a:cxn ang="0">
                    <a:pos x="270" y="250"/>
                  </a:cxn>
                  <a:cxn ang="0">
                    <a:pos x="284" y="244"/>
                  </a:cxn>
                  <a:cxn ang="0">
                    <a:pos x="308" y="238"/>
                  </a:cxn>
                  <a:cxn ang="0">
                    <a:pos x="322" y="232"/>
                  </a:cxn>
                  <a:cxn ang="0">
                    <a:pos x="338" y="222"/>
                  </a:cxn>
                  <a:cxn ang="0">
                    <a:pos x="342" y="204"/>
                  </a:cxn>
                  <a:cxn ang="0">
                    <a:pos x="344" y="198"/>
                  </a:cxn>
                  <a:cxn ang="0">
                    <a:pos x="344" y="144"/>
                  </a:cxn>
                  <a:cxn ang="0">
                    <a:pos x="320" y="150"/>
                  </a:cxn>
                  <a:cxn ang="0">
                    <a:pos x="326" y="130"/>
                  </a:cxn>
                  <a:cxn ang="0">
                    <a:pos x="320" y="124"/>
                  </a:cxn>
                  <a:cxn ang="0">
                    <a:pos x="314" y="120"/>
                  </a:cxn>
                  <a:cxn ang="0">
                    <a:pos x="310" y="116"/>
                  </a:cxn>
                  <a:cxn ang="0">
                    <a:pos x="308" y="112"/>
                  </a:cxn>
                  <a:cxn ang="0">
                    <a:pos x="298" y="108"/>
                  </a:cxn>
                  <a:cxn ang="0">
                    <a:pos x="134" y="196"/>
                  </a:cxn>
                  <a:cxn ang="0">
                    <a:pos x="146" y="212"/>
                  </a:cxn>
                  <a:cxn ang="0">
                    <a:pos x="68" y="238"/>
                  </a:cxn>
                  <a:cxn ang="0">
                    <a:pos x="64" y="232"/>
                  </a:cxn>
                  <a:cxn ang="0">
                    <a:pos x="58" y="238"/>
                  </a:cxn>
                  <a:cxn ang="0">
                    <a:pos x="38" y="238"/>
                  </a:cxn>
                  <a:cxn ang="0">
                    <a:pos x="26" y="234"/>
                  </a:cxn>
                  <a:cxn ang="0">
                    <a:pos x="18" y="230"/>
                  </a:cxn>
                  <a:cxn ang="0">
                    <a:pos x="14" y="234"/>
                  </a:cxn>
                  <a:cxn ang="0">
                    <a:pos x="0" y="250"/>
                  </a:cxn>
                  <a:cxn ang="0">
                    <a:pos x="4" y="260"/>
                  </a:cxn>
                  <a:cxn ang="0">
                    <a:pos x="4" y="280"/>
                  </a:cxn>
                  <a:cxn ang="0">
                    <a:pos x="10" y="282"/>
                  </a:cxn>
                  <a:cxn ang="0">
                    <a:pos x="14" y="314"/>
                  </a:cxn>
                  <a:cxn ang="0">
                    <a:pos x="20" y="318"/>
                  </a:cxn>
                  <a:cxn ang="0">
                    <a:pos x="26" y="320"/>
                  </a:cxn>
                  <a:cxn ang="0">
                    <a:pos x="34" y="318"/>
                  </a:cxn>
                  <a:cxn ang="0">
                    <a:pos x="42" y="320"/>
                  </a:cxn>
                  <a:cxn ang="0">
                    <a:pos x="54" y="318"/>
                  </a:cxn>
                  <a:cxn ang="0">
                    <a:pos x="58" y="312"/>
                  </a:cxn>
                  <a:cxn ang="0">
                    <a:pos x="66" y="318"/>
                  </a:cxn>
                  <a:cxn ang="0">
                    <a:pos x="72" y="328"/>
                  </a:cxn>
                  <a:cxn ang="0">
                    <a:pos x="74" y="334"/>
                  </a:cxn>
                  <a:cxn ang="0">
                    <a:pos x="72" y="348"/>
                  </a:cxn>
                  <a:cxn ang="0">
                    <a:pos x="82" y="358"/>
                  </a:cxn>
                  <a:cxn ang="0">
                    <a:pos x="90" y="366"/>
                  </a:cxn>
                  <a:cxn ang="0">
                    <a:pos x="98" y="362"/>
                  </a:cxn>
                  <a:cxn ang="0">
                    <a:pos x="108" y="366"/>
                  </a:cxn>
                  <a:cxn ang="0">
                    <a:pos x="118" y="358"/>
                  </a:cxn>
                  <a:cxn ang="0">
                    <a:pos x="128" y="364"/>
                  </a:cxn>
                  <a:cxn ang="0">
                    <a:pos x="138" y="362"/>
                  </a:cxn>
                </a:cxnLst>
                <a:rect l="0" t="0" r="r" b="b"/>
                <a:pathLst>
                  <a:path w="344" h="368">
                    <a:moveTo>
                      <a:pt x="144" y="364"/>
                    </a:moveTo>
                    <a:lnTo>
                      <a:pt x="144" y="364"/>
                    </a:lnTo>
                    <a:lnTo>
                      <a:pt x="148" y="348"/>
                    </a:lnTo>
                    <a:lnTo>
                      <a:pt x="150" y="342"/>
                    </a:lnTo>
                    <a:lnTo>
                      <a:pt x="154" y="340"/>
                    </a:lnTo>
                    <a:lnTo>
                      <a:pt x="154" y="336"/>
                    </a:lnTo>
                    <a:lnTo>
                      <a:pt x="154" y="336"/>
                    </a:lnTo>
                    <a:lnTo>
                      <a:pt x="152" y="332"/>
                    </a:lnTo>
                    <a:lnTo>
                      <a:pt x="150" y="332"/>
                    </a:lnTo>
                    <a:lnTo>
                      <a:pt x="150" y="332"/>
                    </a:lnTo>
                    <a:lnTo>
                      <a:pt x="150" y="330"/>
                    </a:lnTo>
                    <a:lnTo>
                      <a:pt x="156" y="326"/>
                    </a:lnTo>
                    <a:lnTo>
                      <a:pt x="156" y="326"/>
                    </a:lnTo>
                    <a:lnTo>
                      <a:pt x="172" y="316"/>
                    </a:lnTo>
                    <a:lnTo>
                      <a:pt x="176" y="310"/>
                    </a:lnTo>
                    <a:lnTo>
                      <a:pt x="176" y="308"/>
                    </a:lnTo>
                    <a:lnTo>
                      <a:pt x="176" y="306"/>
                    </a:lnTo>
                    <a:lnTo>
                      <a:pt x="176" y="306"/>
                    </a:lnTo>
                    <a:lnTo>
                      <a:pt x="174" y="304"/>
                    </a:lnTo>
                    <a:lnTo>
                      <a:pt x="174" y="302"/>
                    </a:lnTo>
                    <a:lnTo>
                      <a:pt x="178" y="302"/>
                    </a:lnTo>
                    <a:lnTo>
                      <a:pt x="182" y="298"/>
                    </a:lnTo>
                    <a:lnTo>
                      <a:pt x="182" y="296"/>
                    </a:lnTo>
                    <a:lnTo>
                      <a:pt x="182" y="294"/>
                    </a:lnTo>
                    <a:lnTo>
                      <a:pt x="182" y="294"/>
                    </a:lnTo>
                    <a:lnTo>
                      <a:pt x="182" y="290"/>
                    </a:lnTo>
                    <a:lnTo>
                      <a:pt x="184" y="284"/>
                    </a:lnTo>
                    <a:lnTo>
                      <a:pt x="190" y="280"/>
                    </a:lnTo>
                    <a:lnTo>
                      <a:pt x="194" y="280"/>
                    </a:lnTo>
                    <a:lnTo>
                      <a:pt x="196" y="280"/>
                    </a:lnTo>
                    <a:lnTo>
                      <a:pt x="196" y="280"/>
                    </a:lnTo>
                    <a:lnTo>
                      <a:pt x="204" y="280"/>
                    </a:lnTo>
                    <a:lnTo>
                      <a:pt x="212" y="278"/>
                    </a:lnTo>
                    <a:lnTo>
                      <a:pt x="214" y="274"/>
                    </a:lnTo>
                    <a:lnTo>
                      <a:pt x="216" y="274"/>
                    </a:lnTo>
                    <a:lnTo>
                      <a:pt x="214" y="272"/>
                    </a:lnTo>
                    <a:lnTo>
                      <a:pt x="214" y="272"/>
                    </a:lnTo>
                    <a:lnTo>
                      <a:pt x="210" y="270"/>
                    </a:lnTo>
                    <a:lnTo>
                      <a:pt x="214" y="270"/>
                    </a:lnTo>
                    <a:lnTo>
                      <a:pt x="218" y="268"/>
                    </a:lnTo>
                    <a:lnTo>
                      <a:pt x="224" y="264"/>
                    </a:lnTo>
                    <a:lnTo>
                      <a:pt x="224" y="264"/>
                    </a:lnTo>
                    <a:lnTo>
                      <a:pt x="230" y="256"/>
                    </a:lnTo>
                    <a:lnTo>
                      <a:pt x="234" y="256"/>
                    </a:lnTo>
                    <a:lnTo>
                      <a:pt x="238" y="256"/>
                    </a:lnTo>
                    <a:lnTo>
                      <a:pt x="242" y="252"/>
                    </a:lnTo>
                    <a:lnTo>
                      <a:pt x="242" y="252"/>
                    </a:lnTo>
                    <a:lnTo>
                      <a:pt x="244" y="250"/>
                    </a:lnTo>
                    <a:lnTo>
                      <a:pt x="246" y="250"/>
                    </a:lnTo>
                    <a:lnTo>
                      <a:pt x="260" y="254"/>
                    </a:lnTo>
                    <a:lnTo>
                      <a:pt x="260" y="254"/>
                    </a:lnTo>
                    <a:lnTo>
                      <a:pt x="264" y="254"/>
                    </a:lnTo>
                    <a:lnTo>
                      <a:pt x="266" y="254"/>
                    </a:lnTo>
                    <a:lnTo>
                      <a:pt x="268" y="252"/>
                    </a:lnTo>
                    <a:lnTo>
                      <a:pt x="268" y="252"/>
                    </a:lnTo>
                    <a:lnTo>
                      <a:pt x="270" y="250"/>
                    </a:lnTo>
                    <a:lnTo>
                      <a:pt x="274" y="250"/>
                    </a:lnTo>
                    <a:lnTo>
                      <a:pt x="278" y="248"/>
                    </a:lnTo>
                    <a:lnTo>
                      <a:pt x="284" y="244"/>
                    </a:lnTo>
                    <a:lnTo>
                      <a:pt x="284" y="244"/>
                    </a:lnTo>
                    <a:lnTo>
                      <a:pt x="288" y="240"/>
                    </a:lnTo>
                    <a:lnTo>
                      <a:pt x="290" y="238"/>
                    </a:lnTo>
                    <a:lnTo>
                      <a:pt x="298" y="238"/>
                    </a:lnTo>
                    <a:lnTo>
                      <a:pt x="308" y="238"/>
                    </a:lnTo>
                    <a:lnTo>
                      <a:pt x="312" y="238"/>
                    </a:lnTo>
                    <a:lnTo>
                      <a:pt x="316" y="234"/>
                    </a:lnTo>
                    <a:lnTo>
                      <a:pt x="316" y="234"/>
                    </a:lnTo>
                    <a:lnTo>
                      <a:pt x="322" y="232"/>
                    </a:lnTo>
                    <a:lnTo>
                      <a:pt x="330" y="228"/>
                    </a:lnTo>
                    <a:lnTo>
                      <a:pt x="336" y="226"/>
                    </a:lnTo>
                    <a:lnTo>
                      <a:pt x="336" y="224"/>
                    </a:lnTo>
                    <a:lnTo>
                      <a:pt x="338" y="222"/>
                    </a:lnTo>
                    <a:lnTo>
                      <a:pt x="338" y="222"/>
                    </a:lnTo>
                    <a:lnTo>
                      <a:pt x="340" y="216"/>
                    </a:lnTo>
                    <a:lnTo>
                      <a:pt x="340" y="212"/>
                    </a:lnTo>
                    <a:lnTo>
                      <a:pt x="342" y="204"/>
                    </a:lnTo>
                    <a:lnTo>
                      <a:pt x="342" y="204"/>
                    </a:lnTo>
                    <a:lnTo>
                      <a:pt x="342" y="200"/>
                    </a:lnTo>
                    <a:lnTo>
                      <a:pt x="342" y="198"/>
                    </a:lnTo>
                    <a:lnTo>
                      <a:pt x="344" y="198"/>
                    </a:lnTo>
                    <a:lnTo>
                      <a:pt x="344" y="194"/>
                    </a:lnTo>
                    <a:lnTo>
                      <a:pt x="344" y="194"/>
                    </a:lnTo>
                    <a:lnTo>
                      <a:pt x="344" y="144"/>
                    </a:lnTo>
                    <a:lnTo>
                      <a:pt x="344" y="144"/>
                    </a:lnTo>
                    <a:lnTo>
                      <a:pt x="326" y="150"/>
                    </a:lnTo>
                    <a:lnTo>
                      <a:pt x="322" y="152"/>
                    </a:lnTo>
                    <a:lnTo>
                      <a:pt x="320" y="150"/>
                    </a:lnTo>
                    <a:lnTo>
                      <a:pt x="320" y="150"/>
                    </a:lnTo>
                    <a:lnTo>
                      <a:pt x="322" y="144"/>
                    </a:lnTo>
                    <a:lnTo>
                      <a:pt x="324" y="140"/>
                    </a:lnTo>
                    <a:lnTo>
                      <a:pt x="328" y="134"/>
                    </a:lnTo>
                    <a:lnTo>
                      <a:pt x="326" y="130"/>
                    </a:lnTo>
                    <a:lnTo>
                      <a:pt x="326" y="130"/>
                    </a:lnTo>
                    <a:lnTo>
                      <a:pt x="324" y="128"/>
                    </a:lnTo>
                    <a:lnTo>
                      <a:pt x="322" y="128"/>
                    </a:lnTo>
                    <a:lnTo>
                      <a:pt x="320" y="124"/>
                    </a:lnTo>
                    <a:lnTo>
                      <a:pt x="320" y="124"/>
                    </a:lnTo>
                    <a:lnTo>
                      <a:pt x="318" y="122"/>
                    </a:lnTo>
                    <a:lnTo>
                      <a:pt x="316" y="122"/>
                    </a:lnTo>
                    <a:lnTo>
                      <a:pt x="314" y="120"/>
                    </a:lnTo>
                    <a:lnTo>
                      <a:pt x="310" y="120"/>
                    </a:lnTo>
                    <a:lnTo>
                      <a:pt x="310" y="120"/>
                    </a:lnTo>
                    <a:lnTo>
                      <a:pt x="308" y="118"/>
                    </a:lnTo>
                    <a:lnTo>
                      <a:pt x="310" y="116"/>
                    </a:lnTo>
                    <a:lnTo>
                      <a:pt x="310" y="116"/>
                    </a:lnTo>
                    <a:lnTo>
                      <a:pt x="310" y="114"/>
                    </a:lnTo>
                    <a:lnTo>
                      <a:pt x="310" y="114"/>
                    </a:lnTo>
                    <a:lnTo>
                      <a:pt x="308" y="112"/>
                    </a:lnTo>
                    <a:lnTo>
                      <a:pt x="306" y="112"/>
                    </a:lnTo>
                    <a:lnTo>
                      <a:pt x="302" y="112"/>
                    </a:lnTo>
                    <a:lnTo>
                      <a:pt x="298" y="108"/>
                    </a:lnTo>
                    <a:lnTo>
                      <a:pt x="298" y="108"/>
                    </a:lnTo>
                    <a:lnTo>
                      <a:pt x="156" y="0"/>
                    </a:lnTo>
                    <a:lnTo>
                      <a:pt x="130" y="0"/>
                    </a:lnTo>
                    <a:lnTo>
                      <a:pt x="130" y="0"/>
                    </a:lnTo>
                    <a:lnTo>
                      <a:pt x="134" y="196"/>
                    </a:lnTo>
                    <a:lnTo>
                      <a:pt x="134" y="196"/>
                    </a:lnTo>
                    <a:lnTo>
                      <a:pt x="134" y="202"/>
                    </a:lnTo>
                    <a:lnTo>
                      <a:pt x="138" y="206"/>
                    </a:lnTo>
                    <a:lnTo>
                      <a:pt x="146" y="212"/>
                    </a:lnTo>
                    <a:lnTo>
                      <a:pt x="136" y="238"/>
                    </a:lnTo>
                    <a:lnTo>
                      <a:pt x="136" y="238"/>
                    </a:lnTo>
                    <a:lnTo>
                      <a:pt x="68" y="238"/>
                    </a:lnTo>
                    <a:lnTo>
                      <a:pt x="68" y="238"/>
                    </a:lnTo>
                    <a:lnTo>
                      <a:pt x="66" y="236"/>
                    </a:lnTo>
                    <a:lnTo>
                      <a:pt x="66" y="236"/>
                    </a:lnTo>
                    <a:lnTo>
                      <a:pt x="66" y="234"/>
                    </a:lnTo>
                    <a:lnTo>
                      <a:pt x="64" y="232"/>
                    </a:lnTo>
                    <a:lnTo>
                      <a:pt x="64" y="232"/>
                    </a:lnTo>
                    <a:lnTo>
                      <a:pt x="60" y="234"/>
                    </a:lnTo>
                    <a:lnTo>
                      <a:pt x="58" y="236"/>
                    </a:lnTo>
                    <a:lnTo>
                      <a:pt x="58" y="238"/>
                    </a:lnTo>
                    <a:lnTo>
                      <a:pt x="54" y="238"/>
                    </a:lnTo>
                    <a:lnTo>
                      <a:pt x="54" y="238"/>
                    </a:lnTo>
                    <a:lnTo>
                      <a:pt x="44" y="238"/>
                    </a:lnTo>
                    <a:lnTo>
                      <a:pt x="38" y="238"/>
                    </a:lnTo>
                    <a:lnTo>
                      <a:pt x="34" y="240"/>
                    </a:lnTo>
                    <a:lnTo>
                      <a:pt x="34" y="240"/>
                    </a:lnTo>
                    <a:lnTo>
                      <a:pt x="28" y="238"/>
                    </a:lnTo>
                    <a:lnTo>
                      <a:pt x="26" y="234"/>
                    </a:lnTo>
                    <a:lnTo>
                      <a:pt x="24" y="230"/>
                    </a:lnTo>
                    <a:lnTo>
                      <a:pt x="20" y="230"/>
                    </a:lnTo>
                    <a:lnTo>
                      <a:pt x="20" y="230"/>
                    </a:lnTo>
                    <a:lnTo>
                      <a:pt x="18" y="230"/>
                    </a:lnTo>
                    <a:lnTo>
                      <a:pt x="16" y="232"/>
                    </a:lnTo>
                    <a:lnTo>
                      <a:pt x="16" y="232"/>
                    </a:lnTo>
                    <a:lnTo>
                      <a:pt x="14" y="234"/>
                    </a:lnTo>
                    <a:lnTo>
                      <a:pt x="14" y="234"/>
                    </a:lnTo>
                    <a:lnTo>
                      <a:pt x="10" y="236"/>
                    </a:lnTo>
                    <a:lnTo>
                      <a:pt x="8" y="242"/>
                    </a:lnTo>
                    <a:lnTo>
                      <a:pt x="4" y="246"/>
                    </a:lnTo>
                    <a:lnTo>
                      <a:pt x="0" y="250"/>
                    </a:lnTo>
                    <a:lnTo>
                      <a:pt x="0" y="250"/>
                    </a:lnTo>
                    <a:lnTo>
                      <a:pt x="0" y="256"/>
                    </a:lnTo>
                    <a:lnTo>
                      <a:pt x="2" y="258"/>
                    </a:lnTo>
                    <a:lnTo>
                      <a:pt x="4" y="260"/>
                    </a:lnTo>
                    <a:lnTo>
                      <a:pt x="2" y="268"/>
                    </a:lnTo>
                    <a:lnTo>
                      <a:pt x="2" y="268"/>
                    </a:lnTo>
                    <a:lnTo>
                      <a:pt x="2" y="274"/>
                    </a:lnTo>
                    <a:lnTo>
                      <a:pt x="4" y="280"/>
                    </a:lnTo>
                    <a:lnTo>
                      <a:pt x="6" y="284"/>
                    </a:lnTo>
                    <a:lnTo>
                      <a:pt x="8" y="284"/>
                    </a:lnTo>
                    <a:lnTo>
                      <a:pt x="10" y="282"/>
                    </a:lnTo>
                    <a:lnTo>
                      <a:pt x="10" y="282"/>
                    </a:lnTo>
                    <a:lnTo>
                      <a:pt x="14" y="290"/>
                    </a:lnTo>
                    <a:lnTo>
                      <a:pt x="16" y="298"/>
                    </a:lnTo>
                    <a:lnTo>
                      <a:pt x="16" y="308"/>
                    </a:lnTo>
                    <a:lnTo>
                      <a:pt x="14" y="314"/>
                    </a:lnTo>
                    <a:lnTo>
                      <a:pt x="14" y="314"/>
                    </a:lnTo>
                    <a:lnTo>
                      <a:pt x="14" y="316"/>
                    </a:lnTo>
                    <a:lnTo>
                      <a:pt x="16" y="318"/>
                    </a:lnTo>
                    <a:lnTo>
                      <a:pt x="20" y="318"/>
                    </a:lnTo>
                    <a:lnTo>
                      <a:pt x="22" y="316"/>
                    </a:lnTo>
                    <a:lnTo>
                      <a:pt x="22" y="316"/>
                    </a:lnTo>
                    <a:lnTo>
                      <a:pt x="24" y="320"/>
                    </a:lnTo>
                    <a:lnTo>
                      <a:pt x="26" y="320"/>
                    </a:lnTo>
                    <a:lnTo>
                      <a:pt x="28" y="318"/>
                    </a:lnTo>
                    <a:lnTo>
                      <a:pt x="30" y="318"/>
                    </a:lnTo>
                    <a:lnTo>
                      <a:pt x="30" y="318"/>
                    </a:lnTo>
                    <a:lnTo>
                      <a:pt x="34" y="318"/>
                    </a:lnTo>
                    <a:lnTo>
                      <a:pt x="36" y="320"/>
                    </a:lnTo>
                    <a:lnTo>
                      <a:pt x="38" y="322"/>
                    </a:lnTo>
                    <a:lnTo>
                      <a:pt x="42" y="320"/>
                    </a:lnTo>
                    <a:lnTo>
                      <a:pt x="42" y="320"/>
                    </a:lnTo>
                    <a:lnTo>
                      <a:pt x="44" y="318"/>
                    </a:lnTo>
                    <a:lnTo>
                      <a:pt x="46" y="320"/>
                    </a:lnTo>
                    <a:lnTo>
                      <a:pt x="48" y="320"/>
                    </a:lnTo>
                    <a:lnTo>
                      <a:pt x="54" y="318"/>
                    </a:lnTo>
                    <a:lnTo>
                      <a:pt x="54" y="318"/>
                    </a:lnTo>
                    <a:lnTo>
                      <a:pt x="54" y="316"/>
                    </a:lnTo>
                    <a:lnTo>
                      <a:pt x="56" y="314"/>
                    </a:lnTo>
                    <a:lnTo>
                      <a:pt x="58" y="312"/>
                    </a:lnTo>
                    <a:lnTo>
                      <a:pt x="62" y="314"/>
                    </a:lnTo>
                    <a:lnTo>
                      <a:pt x="62" y="314"/>
                    </a:lnTo>
                    <a:lnTo>
                      <a:pt x="66" y="316"/>
                    </a:lnTo>
                    <a:lnTo>
                      <a:pt x="66" y="318"/>
                    </a:lnTo>
                    <a:lnTo>
                      <a:pt x="66" y="320"/>
                    </a:lnTo>
                    <a:lnTo>
                      <a:pt x="70" y="324"/>
                    </a:lnTo>
                    <a:lnTo>
                      <a:pt x="70" y="324"/>
                    </a:lnTo>
                    <a:lnTo>
                      <a:pt x="72" y="328"/>
                    </a:lnTo>
                    <a:lnTo>
                      <a:pt x="72" y="330"/>
                    </a:lnTo>
                    <a:lnTo>
                      <a:pt x="72" y="332"/>
                    </a:lnTo>
                    <a:lnTo>
                      <a:pt x="74" y="334"/>
                    </a:lnTo>
                    <a:lnTo>
                      <a:pt x="74" y="334"/>
                    </a:lnTo>
                    <a:lnTo>
                      <a:pt x="78" y="336"/>
                    </a:lnTo>
                    <a:lnTo>
                      <a:pt x="78" y="338"/>
                    </a:lnTo>
                    <a:lnTo>
                      <a:pt x="72" y="348"/>
                    </a:lnTo>
                    <a:lnTo>
                      <a:pt x="72" y="348"/>
                    </a:lnTo>
                    <a:lnTo>
                      <a:pt x="76" y="346"/>
                    </a:lnTo>
                    <a:lnTo>
                      <a:pt x="80" y="348"/>
                    </a:lnTo>
                    <a:lnTo>
                      <a:pt x="80" y="352"/>
                    </a:lnTo>
                    <a:lnTo>
                      <a:pt x="82" y="358"/>
                    </a:lnTo>
                    <a:lnTo>
                      <a:pt x="82" y="358"/>
                    </a:lnTo>
                    <a:lnTo>
                      <a:pt x="84" y="362"/>
                    </a:lnTo>
                    <a:lnTo>
                      <a:pt x="88" y="364"/>
                    </a:lnTo>
                    <a:lnTo>
                      <a:pt x="90" y="366"/>
                    </a:lnTo>
                    <a:lnTo>
                      <a:pt x="92" y="368"/>
                    </a:lnTo>
                    <a:lnTo>
                      <a:pt x="92" y="368"/>
                    </a:lnTo>
                    <a:lnTo>
                      <a:pt x="96" y="364"/>
                    </a:lnTo>
                    <a:lnTo>
                      <a:pt x="98" y="362"/>
                    </a:lnTo>
                    <a:lnTo>
                      <a:pt x="102" y="364"/>
                    </a:lnTo>
                    <a:lnTo>
                      <a:pt x="102" y="364"/>
                    </a:lnTo>
                    <a:lnTo>
                      <a:pt x="106" y="368"/>
                    </a:lnTo>
                    <a:lnTo>
                      <a:pt x="108" y="366"/>
                    </a:lnTo>
                    <a:lnTo>
                      <a:pt x="112" y="364"/>
                    </a:lnTo>
                    <a:lnTo>
                      <a:pt x="112" y="364"/>
                    </a:lnTo>
                    <a:lnTo>
                      <a:pt x="114" y="360"/>
                    </a:lnTo>
                    <a:lnTo>
                      <a:pt x="118" y="358"/>
                    </a:lnTo>
                    <a:lnTo>
                      <a:pt x="120" y="360"/>
                    </a:lnTo>
                    <a:lnTo>
                      <a:pt x="122" y="360"/>
                    </a:lnTo>
                    <a:lnTo>
                      <a:pt x="126" y="364"/>
                    </a:lnTo>
                    <a:lnTo>
                      <a:pt x="128" y="364"/>
                    </a:lnTo>
                    <a:lnTo>
                      <a:pt x="130" y="362"/>
                    </a:lnTo>
                    <a:lnTo>
                      <a:pt x="130" y="362"/>
                    </a:lnTo>
                    <a:lnTo>
                      <a:pt x="134" y="360"/>
                    </a:lnTo>
                    <a:lnTo>
                      <a:pt x="138" y="362"/>
                    </a:lnTo>
                    <a:lnTo>
                      <a:pt x="144" y="364"/>
                    </a:lnTo>
                    <a:lnTo>
                      <a:pt x="144" y="36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85" name="Freeform 161">
                <a:extLst>
                  <a:ext uri="{FF2B5EF4-FFF2-40B4-BE49-F238E27FC236}">
                    <a16:creationId xmlns:a16="http://schemas.microsoft.com/office/drawing/2014/main" id="{9047D94C-4896-4AA6-A354-A1C6CA0069C0}"/>
                  </a:ext>
                </a:extLst>
              </p:cNvPr>
              <p:cNvSpPr>
                <a:spLocks/>
              </p:cNvSpPr>
              <p:nvPr/>
            </p:nvSpPr>
            <p:spPr bwMode="auto">
              <a:xfrm>
                <a:off x="4113596" y="2093055"/>
                <a:ext cx="348204" cy="364328"/>
              </a:xfrm>
              <a:custGeom>
                <a:avLst/>
                <a:gdLst/>
                <a:ahLst/>
                <a:cxnLst>
                  <a:cxn ang="0">
                    <a:pos x="228" y="20"/>
                  </a:cxn>
                  <a:cxn ang="0">
                    <a:pos x="230" y="30"/>
                  </a:cxn>
                  <a:cxn ang="0">
                    <a:pos x="240" y="42"/>
                  </a:cxn>
                  <a:cxn ang="0">
                    <a:pos x="236" y="60"/>
                  </a:cxn>
                  <a:cxn ang="0">
                    <a:pos x="216" y="96"/>
                  </a:cxn>
                  <a:cxn ang="0">
                    <a:pos x="214" y="112"/>
                  </a:cxn>
                  <a:cxn ang="0">
                    <a:pos x="210" y="118"/>
                  </a:cxn>
                  <a:cxn ang="0">
                    <a:pos x="208" y="130"/>
                  </a:cxn>
                  <a:cxn ang="0">
                    <a:pos x="202" y="142"/>
                  </a:cxn>
                  <a:cxn ang="0">
                    <a:pos x="194" y="156"/>
                  </a:cxn>
                  <a:cxn ang="0">
                    <a:pos x="184" y="176"/>
                  </a:cxn>
                  <a:cxn ang="0">
                    <a:pos x="176" y="186"/>
                  </a:cxn>
                  <a:cxn ang="0">
                    <a:pos x="168" y="190"/>
                  </a:cxn>
                  <a:cxn ang="0">
                    <a:pos x="160" y="186"/>
                  </a:cxn>
                  <a:cxn ang="0">
                    <a:pos x="144" y="184"/>
                  </a:cxn>
                  <a:cxn ang="0">
                    <a:pos x="126" y="210"/>
                  </a:cxn>
                  <a:cxn ang="0">
                    <a:pos x="118" y="228"/>
                  </a:cxn>
                  <a:cxn ang="0">
                    <a:pos x="110" y="240"/>
                  </a:cxn>
                  <a:cxn ang="0">
                    <a:pos x="102" y="244"/>
                  </a:cxn>
                  <a:cxn ang="0">
                    <a:pos x="94" y="242"/>
                  </a:cxn>
                  <a:cxn ang="0">
                    <a:pos x="88" y="248"/>
                  </a:cxn>
                  <a:cxn ang="0">
                    <a:pos x="82" y="250"/>
                  </a:cxn>
                  <a:cxn ang="0">
                    <a:pos x="76" y="250"/>
                  </a:cxn>
                  <a:cxn ang="0">
                    <a:pos x="56" y="238"/>
                  </a:cxn>
                  <a:cxn ang="0">
                    <a:pos x="52" y="232"/>
                  </a:cxn>
                  <a:cxn ang="0">
                    <a:pos x="56" y="226"/>
                  </a:cxn>
                  <a:cxn ang="0">
                    <a:pos x="52" y="228"/>
                  </a:cxn>
                  <a:cxn ang="0">
                    <a:pos x="50" y="222"/>
                  </a:cxn>
                  <a:cxn ang="0">
                    <a:pos x="54" y="218"/>
                  </a:cxn>
                  <a:cxn ang="0">
                    <a:pos x="50" y="214"/>
                  </a:cxn>
                  <a:cxn ang="0">
                    <a:pos x="28" y="204"/>
                  </a:cxn>
                  <a:cxn ang="0">
                    <a:pos x="12" y="200"/>
                  </a:cxn>
                  <a:cxn ang="0">
                    <a:pos x="2" y="188"/>
                  </a:cxn>
                  <a:cxn ang="0">
                    <a:pos x="2" y="162"/>
                  </a:cxn>
                  <a:cxn ang="0">
                    <a:pos x="4" y="126"/>
                  </a:cxn>
                  <a:cxn ang="0">
                    <a:pos x="6" y="116"/>
                  </a:cxn>
                  <a:cxn ang="0">
                    <a:pos x="16" y="104"/>
                  </a:cxn>
                  <a:cxn ang="0">
                    <a:pos x="14" y="96"/>
                  </a:cxn>
                  <a:cxn ang="0">
                    <a:pos x="20" y="84"/>
                  </a:cxn>
                  <a:cxn ang="0">
                    <a:pos x="16" y="66"/>
                  </a:cxn>
                  <a:cxn ang="0">
                    <a:pos x="14" y="54"/>
                  </a:cxn>
                  <a:cxn ang="0">
                    <a:pos x="18" y="26"/>
                  </a:cxn>
                  <a:cxn ang="0">
                    <a:pos x="32" y="4"/>
                  </a:cxn>
                  <a:cxn ang="0">
                    <a:pos x="48" y="2"/>
                  </a:cxn>
                  <a:cxn ang="0">
                    <a:pos x="60" y="2"/>
                  </a:cxn>
                  <a:cxn ang="0">
                    <a:pos x="72" y="4"/>
                  </a:cxn>
                  <a:cxn ang="0">
                    <a:pos x="84" y="16"/>
                  </a:cxn>
                  <a:cxn ang="0">
                    <a:pos x="94" y="16"/>
                  </a:cxn>
                  <a:cxn ang="0">
                    <a:pos x="106" y="18"/>
                  </a:cxn>
                  <a:cxn ang="0">
                    <a:pos x="144" y="22"/>
                  </a:cxn>
                  <a:cxn ang="0">
                    <a:pos x="166" y="10"/>
                  </a:cxn>
                  <a:cxn ang="0">
                    <a:pos x="206" y="12"/>
                  </a:cxn>
                  <a:cxn ang="0">
                    <a:pos x="216" y="4"/>
                  </a:cxn>
                </a:cxnLst>
                <a:rect l="0" t="0" r="r" b="b"/>
                <a:pathLst>
                  <a:path w="242" h="250">
                    <a:moveTo>
                      <a:pt x="216" y="4"/>
                    </a:moveTo>
                    <a:lnTo>
                      <a:pt x="216" y="4"/>
                    </a:lnTo>
                    <a:lnTo>
                      <a:pt x="218" y="10"/>
                    </a:lnTo>
                    <a:lnTo>
                      <a:pt x="222" y="16"/>
                    </a:lnTo>
                    <a:lnTo>
                      <a:pt x="228" y="20"/>
                    </a:lnTo>
                    <a:lnTo>
                      <a:pt x="232" y="22"/>
                    </a:lnTo>
                    <a:lnTo>
                      <a:pt x="230" y="24"/>
                    </a:lnTo>
                    <a:lnTo>
                      <a:pt x="230" y="24"/>
                    </a:lnTo>
                    <a:lnTo>
                      <a:pt x="230" y="26"/>
                    </a:lnTo>
                    <a:lnTo>
                      <a:pt x="230" y="30"/>
                    </a:lnTo>
                    <a:lnTo>
                      <a:pt x="232" y="34"/>
                    </a:lnTo>
                    <a:lnTo>
                      <a:pt x="238" y="34"/>
                    </a:lnTo>
                    <a:lnTo>
                      <a:pt x="238" y="34"/>
                    </a:lnTo>
                    <a:lnTo>
                      <a:pt x="238" y="40"/>
                    </a:lnTo>
                    <a:lnTo>
                      <a:pt x="240" y="42"/>
                    </a:lnTo>
                    <a:lnTo>
                      <a:pt x="240" y="42"/>
                    </a:lnTo>
                    <a:lnTo>
                      <a:pt x="242" y="44"/>
                    </a:lnTo>
                    <a:lnTo>
                      <a:pt x="240" y="52"/>
                    </a:lnTo>
                    <a:lnTo>
                      <a:pt x="240" y="52"/>
                    </a:lnTo>
                    <a:lnTo>
                      <a:pt x="236" y="60"/>
                    </a:lnTo>
                    <a:lnTo>
                      <a:pt x="232" y="62"/>
                    </a:lnTo>
                    <a:lnTo>
                      <a:pt x="230" y="64"/>
                    </a:lnTo>
                    <a:lnTo>
                      <a:pt x="226" y="74"/>
                    </a:lnTo>
                    <a:lnTo>
                      <a:pt x="226" y="74"/>
                    </a:lnTo>
                    <a:lnTo>
                      <a:pt x="216" y="96"/>
                    </a:lnTo>
                    <a:lnTo>
                      <a:pt x="216" y="104"/>
                    </a:lnTo>
                    <a:lnTo>
                      <a:pt x="216" y="106"/>
                    </a:lnTo>
                    <a:lnTo>
                      <a:pt x="216" y="110"/>
                    </a:lnTo>
                    <a:lnTo>
                      <a:pt x="216" y="110"/>
                    </a:lnTo>
                    <a:lnTo>
                      <a:pt x="214" y="112"/>
                    </a:lnTo>
                    <a:lnTo>
                      <a:pt x="214" y="112"/>
                    </a:lnTo>
                    <a:lnTo>
                      <a:pt x="212" y="112"/>
                    </a:lnTo>
                    <a:lnTo>
                      <a:pt x="210" y="116"/>
                    </a:lnTo>
                    <a:lnTo>
                      <a:pt x="210" y="116"/>
                    </a:lnTo>
                    <a:lnTo>
                      <a:pt x="210" y="118"/>
                    </a:lnTo>
                    <a:lnTo>
                      <a:pt x="210" y="120"/>
                    </a:lnTo>
                    <a:lnTo>
                      <a:pt x="212" y="122"/>
                    </a:lnTo>
                    <a:lnTo>
                      <a:pt x="212" y="126"/>
                    </a:lnTo>
                    <a:lnTo>
                      <a:pt x="212" y="126"/>
                    </a:lnTo>
                    <a:lnTo>
                      <a:pt x="208" y="130"/>
                    </a:lnTo>
                    <a:lnTo>
                      <a:pt x="206" y="130"/>
                    </a:lnTo>
                    <a:lnTo>
                      <a:pt x="204" y="132"/>
                    </a:lnTo>
                    <a:lnTo>
                      <a:pt x="204" y="138"/>
                    </a:lnTo>
                    <a:lnTo>
                      <a:pt x="204" y="138"/>
                    </a:lnTo>
                    <a:lnTo>
                      <a:pt x="202" y="142"/>
                    </a:lnTo>
                    <a:lnTo>
                      <a:pt x="198" y="144"/>
                    </a:lnTo>
                    <a:lnTo>
                      <a:pt x="196" y="148"/>
                    </a:lnTo>
                    <a:lnTo>
                      <a:pt x="192" y="152"/>
                    </a:lnTo>
                    <a:lnTo>
                      <a:pt x="192" y="152"/>
                    </a:lnTo>
                    <a:lnTo>
                      <a:pt x="194" y="156"/>
                    </a:lnTo>
                    <a:lnTo>
                      <a:pt x="196" y="156"/>
                    </a:lnTo>
                    <a:lnTo>
                      <a:pt x="196" y="160"/>
                    </a:lnTo>
                    <a:lnTo>
                      <a:pt x="190" y="166"/>
                    </a:lnTo>
                    <a:lnTo>
                      <a:pt x="190" y="166"/>
                    </a:lnTo>
                    <a:lnTo>
                      <a:pt x="184" y="176"/>
                    </a:lnTo>
                    <a:lnTo>
                      <a:pt x="182" y="180"/>
                    </a:lnTo>
                    <a:lnTo>
                      <a:pt x="182" y="182"/>
                    </a:lnTo>
                    <a:lnTo>
                      <a:pt x="180" y="184"/>
                    </a:lnTo>
                    <a:lnTo>
                      <a:pt x="180" y="184"/>
                    </a:lnTo>
                    <a:lnTo>
                      <a:pt x="176" y="186"/>
                    </a:lnTo>
                    <a:lnTo>
                      <a:pt x="176" y="190"/>
                    </a:lnTo>
                    <a:lnTo>
                      <a:pt x="174" y="192"/>
                    </a:lnTo>
                    <a:lnTo>
                      <a:pt x="172" y="192"/>
                    </a:lnTo>
                    <a:lnTo>
                      <a:pt x="172" y="192"/>
                    </a:lnTo>
                    <a:lnTo>
                      <a:pt x="168" y="190"/>
                    </a:lnTo>
                    <a:lnTo>
                      <a:pt x="166" y="188"/>
                    </a:lnTo>
                    <a:lnTo>
                      <a:pt x="166" y="186"/>
                    </a:lnTo>
                    <a:lnTo>
                      <a:pt x="162" y="186"/>
                    </a:lnTo>
                    <a:lnTo>
                      <a:pt x="162" y="186"/>
                    </a:lnTo>
                    <a:lnTo>
                      <a:pt x="160" y="186"/>
                    </a:lnTo>
                    <a:lnTo>
                      <a:pt x="158" y="184"/>
                    </a:lnTo>
                    <a:lnTo>
                      <a:pt x="156" y="182"/>
                    </a:lnTo>
                    <a:lnTo>
                      <a:pt x="150" y="182"/>
                    </a:lnTo>
                    <a:lnTo>
                      <a:pt x="150" y="182"/>
                    </a:lnTo>
                    <a:lnTo>
                      <a:pt x="144" y="184"/>
                    </a:lnTo>
                    <a:lnTo>
                      <a:pt x="140" y="188"/>
                    </a:lnTo>
                    <a:lnTo>
                      <a:pt x="138" y="192"/>
                    </a:lnTo>
                    <a:lnTo>
                      <a:pt x="134" y="200"/>
                    </a:lnTo>
                    <a:lnTo>
                      <a:pt x="134" y="200"/>
                    </a:lnTo>
                    <a:lnTo>
                      <a:pt x="126" y="210"/>
                    </a:lnTo>
                    <a:lnTo>
                      <a:pt x="124" y="216"/>
                    </a:lnTo>
                    <a:lnTo>
                      <a:pt x="126" y="220"/>
                    </a:lnTo>
                    <a:lnTo>
                      <a:pt x="122" y="224"/>
                    </a:lnTo>
                    <a:lnTo>
                      <a:pt x="122" y="224"/>
                    </a:lnTo>
                    <a:lnTo>
                      <a:pt x="118" y="228"/>
                    </a:lnTo>
                    <a:lnTo>
                      <a:pt x="116" y="232"/>
                    </a:lnTo>
                    <a:lnTo>
                      <a:pt x="120" y="244"/>
                    </a:lnTo>
                    <a:lnTo>
                      <a:pt x="120" y="244"/>
                    </a:lnTo>
                    <a:lnTo>
                      <a:pt x="114" y="242"/>
                    </a:lnTo>
                    <a:lnTo>
                      <a:pt x="110" y="240"/>
                    </a:lnTo>
                    <a:lnTo>
                      <a:pt x="110" y="240"/>
                    </a:lnTo>
                    <a:lnTo>
                      <a:pt x="112" y="242"/>
                    </a:lnTo>
                    <a:lnTo>
                      <a:pt x="110" y="244"/>
                    </a:lnTo>
                    <a:lnTo>
                      <a:pt x="106" y="246"/>
                    </a:lnTo>
                    <a:lnTo>
                      <a:pt x="102" y="244"/>
                    </a:lnTo>
                    <a:lnTo>
                      <a:pt x="102" y="244"/>
                    </a:lnTo>
                    <a:lnTo>
                      <a:pt x="102" y="246"/>
                    </a:lnTo>
                    <a:lnTo>
                      <a:pt x="100" y="246"/>
                    </a:lnTo>
                    <a:lnTo>
                      <a:pt x="98" y="246"/>
                    </a:lnTo>
                    <a:lnTo>
                      <a:pt x="94" y="242"/>
                    </a:lnTo>
                    <a:lnTo>
                      <a:pt x="94" y="242"/>
                    </a:lnTo>
                    <a:lnTo>
                      <a:pt x="90" y="244"/>
                    </a:lnTo>
                    <a:lnTo>
                      <a:pt x="90" y="246"/>
                    </a:lnTo>
                    <a:lnTo>
                      <a:pt x="90" y="246"/>
                    </a:lnTo>
                    <a:lnTo>
                      <a:pt x="88" y="248"/>
                    </a:lnTo>
                    <a:lnTo>
                      <a:pt x="88" y="248"/>
                    </a:lnTo>
                    <a:lnTo>
                      <a:pt x="86" y="248"/>
                    </a:lnTo>
                    <a:lnTo>
                      <a:pt x="86" y="248"/>
                    </a:lnTo>
                    <a:lnTo>
                      <a:pt x="82" y="250"/>
                    </a:lnTo>
                    <a:lnTo>
                      <a:pt x="82" y="250"/>
                    </a:lnTo>
                    <a:lnTo>
                      <a:pt x="80" y="250"/>
                    </a:lnTo>
                    <a:lnTo>
                      <a:pt x="80" y="250"/>
                    </a:lnTo>
                    <a:lnTo>
                      <a:pt x="78" y="250"/>
                    </a:lnTo>
                    <a:lnTo>
                      <a:pt x="76" y="250"/>
                    </a:lnTo>
                    <a:lnTo>
                      <a:pt x="76" y="250"/>
                    </a:lnTo>
                    <a:lnTo>
                      <a:pt x="70" y="248"/>
                    </a:lnTo>
                    <a:lnTo>
                      <a:pt x="58" y="242"/>
                    </a:lnTo>
                    <a:lnTo>
                      <a:pt x="58" y="242"/>
                    </a:lnTo>
                    <a:lnTo>
                      <a:pt x="56" y="240"/>
                    </a:lnTo>
                    <a:lnTo>
                      <a:pt x="56" y="238"/>
                    </a:lnTo>
                    <a:lnTo>
                      <a:pt x="56" y="238"/>
                    </a:lnTo>
                    <a:lnTo>
                      <a:pt x="54" y="236"/>
                    </a:lnTo>
                    <a:lnTo>
                      <a:pt x="54" y="236"/>
                    </a:lnTo>
                    <a:lnTo>
                      <a:pt x="52" y="234"/>
                    </a:lnTo>
                    <a:lnTo>
                      <a:pt x="52" y="232"/>
                    </a:lnTo>
                    <a:lnTo>
                      <a:pt x="54" y="230"/>
                    </a:lnTo>
                    <a:lnTo>
                      <a:pt x="54" y="230"/>
                    </a:lnTo>
                    <a:lnTo>
                      <a:pt x="56" y="228"/>
                    </a:lnTo>
                    <a:lnTo>
                      <a:pt x="56" y="228"/>
                    </a:lnTo>
                    <a:lnTo>
                      <a:pt x="56" y="226"/>
                    </a:lnTo>
                    <a:lnTo>
                      <a:pt x="60" y="224"/>
                    </a:lnTo>
                    <a:lnTo>
                      <a:pt x="60" y="224"/>
                    </a:lnTo>
                    <a:lnTo>
                      <a:pt x="56" y="224"/>
                    </a:lnTo>
                    <a:lnTo>
                      <a:pt x="56" y="224"/>
                    </a:lnTo>
                    <a:lnTo>
                      <a:pt x="52" y="228"/>
                    </a:lnTo>
                    <a:lnTo>
                      <a:pt x="52" y="228"/>
                    </a:lnTo>
                    <a:lnTo>
                      <a:pt x="52" y="228"/>
                    </a:lnTo>
                    <a:lnTo>
                      <a:pt x="52" y="226"/>
                    </a:lnTo>
                    <a:lnTo>
                      <a:pt x="52" y="224"/>
                    </a:lnTo>
                    <a:lnTo>
                      <a:pt x="50" y="222"/>
                    </a:lnTo>
                    <a:lnTo>
                      <a:pt x="50" y="222"/>
                    </a:lnTo>
                    <a:lnTo>
                      <a:pt x="50" y="222"/>
                    </a:lnTo>
                    <a:lnTo>
                      <a:pt x="50" y="220"/>
                    </a:lnTo>
                    <a:lnTo>
                      <a:pt x="54" y="218"/>
                    </a:lnTo>
                    <a:lnTo>
                      <a:pt x="54" y="218"/>
                    </a:lnTo>
                    <a:lnTo>
                      <a:pt x="50" y="220"/>
                    </a:lnTo>
                    <a:lnTo>
                      <a:pt x="48" y="218"/>
                    </a:lnTo>
                    <a:lnTo>
                      <a:pt x="50" y="216"/>
                    </a:lnTo>
                    <a:lnTo>
                      <a:pt x="50" y="216"/>
                    </a:lnTo>
                    <a:lnTo>
                      <a:pt x="50" y="214"/>
                    </a:lnTo>
                    <a:lnTo>
                      <a:pt x="48" y="212"/>
                    </a:lnTo>
                    <a:lnTo>
                      <a:pt x="44" y="208"/>
                    </a:lnTo>
                    <a:lnTo>
                      <a:pt x="36" y="204"/>
                    </a:lnTo>
                    <a:lnTo>
                      <a:pt x="28" y="204"/>
                    </a:lnTo>
                    <a:lnTo>
                      <a:pt x="28" y="204"/>
                    </a:lnTo>
                    <a:lnTo>
                      <a:pt x="18" y="202"/>
                    </a:lnTo>
                    <a:lnTo>
                      <a:pt x="16" y="202"/>
                    </a:lnTo>
                    <a:lnTo>
                      <a:pt x="20" y="200"/>
                    </a:lnTo>
                    <a:lnTo>
                      <a:pt x="20" y="200"/>
                    </a:lnTo>
                    <a:lnTo>
                      <a:pt x="12" y="200"/>
                    </a:lnTo>
                    <a:lnTo>
                      <a:pt x="12" y="200"/>
                    </a:lnTo>
                    <a:lnTo>
                      <a:pt x="10" y="202"/>
                    </a:lnTo>
                    <a:lnTo>
                      <a:pt x="2" y="202"/>
                    </a:lnTo>
                    <a:lnTo>
                      <a:pt x="2" y="202"/>
                    </a:lnTo>
                    <a:lnTo>
                      <a:pt x="2" y="188"/>
                    </a:lnTo>
                    <a:lnTo>
                      <a:pt x="2" y="176"/>
                    </a:lnTo>
                    <a:lnTo>
                      <a:pt x="2" y="168"/>
                    </a:lnTo>
                    <a:lnTo>
                      <a:pt x="0" y="164"/>
                    </a:lnTo>
                    <a:lnTo>
                      <a:pt x="0" y="164"/>
                    </a:lnTo>
                    <a:lnTo>
                      <a:pt x="2" y="162"/>
                    </a:lnTo>
                    <a:lnTo>
                      <a:pt x="2" y="154"/>
                    </a:lnTo>
                    <a:lnTo>
                      <a:pt x="0" y="132"/>
                    </a:lnTo>
                    <a:lnTo>
                      <a:pt x="0" y="132"/>
                    </a:lnTo>
                    <a:lnTo>
                      <a:pt x="4" y="130"/>
                    </a:lnTo>
                    <a:lnTo>
                      <a:pt x="4" y="126"/>
                    </a:lnTo>
                    <a:lnTo>
                      <a:pt x="2" y="124"/>
                    </a:lnTo>
                    <a:lnTo>
                      <a:pt x="4" y="122"/>
                    </a:lnTo>
                    <a:lnTo>
                      <a:pt x="4" y="122"/>
                    </a:lnTo>
                    <a:lnTo>
                      <a:pt x="6" y="118"/>
                    </a:lnTo>
                    <a:lnTo>
                      <a:pt x="6" y="116"/>
                    </a:lnTo>
                    <a:lnTo>
                      <a:pt x="8" y="114"/>
                    </a:lnTo>
                    <a:lnTo>
                      <a:pt x="10" y="112"/>
                    </a:lnTo>
                    <a:lnTo>
                      <a:pt x="10" y="112"/>
                    </a:lnTo>
                    <a:lnTo>
                      <a:pt x="14" y="108"/>
                    </a:lnTo>
                    <a:lnTo>
                      <a:pt x="16" y="104"/>
                    </a:lnTo>
                    <a:lnTo>
                      <a:pt x="16" y="100"/>
                    </a:lnTo>
                    <a:lnTo>
                      <a:pt x="14" y="98"/>
                    </a:lnTo>
                    <a:lnTo>
                      <a:pt x="14" y="98"/>
                    </a:lnTo>
                    <a:lnTo>
                      <a:pt x="14" y="96"/>
                    </a:lnTo>
                    <a:lnTo>
                      <a:pt x="14" y="96"/>
                    </a:lnTo>
                    <a:lnTo>
                      <a:pt x="16" y="94"/>
                    </a:lnTo>
                    <a:lnTo>
                      <a:pt x="16" y="94"/>
                    </a:lnTo>
                    <a:lnTo>
                      <a:pt x="18" y="92"/>
                    </a:lnTo>
                    <a:lnTo>
                      <a:pt x="20" y="88"/>
                    </a:lnTo>
                    <a:lnTo>
                      <a:pt x="20" y="84"/>
                    </a:lnTo>
                    <a:lnTo>
                      <a:pt x="18" y="78"/>
                    </a:lnTo>
                    <a:lnTo>
                      <a:pt x="18" y="78"/>
                    </a:lnTo>
                    <a:lnTo>
                      <a:pt x="16" y="74"/>
                    </a:lnTo>
                    <a:lnTo>
                      <a:pt x="16" y="70"/>
                    </a:lnTo>
                    <a:lnTo>
                      <a:pt x="16" y="66"/>
                    </a:lnTo>
                    <a:lnTo>
                      <a:pt x="14" y="64"/>
                    </a:lnTo>
                    <a:lnTo>
                      <a:pt x="14" y="64"/>
                    </a:lnTo>
                    <a:lnTo>
                      <a:pt x="12" y="62"/>
                    </a:lnTo>
                    <a:lnTo>
                      <a:pt x="14" y="54"/>
                    </a:lnTo>
                    <a:lnTo>
                      <a:pt x="14" y="54"/>
                    </a:lnTo>
                    <a:lnTo>
                      <a:pt x="14" y="48"/>
                    </a:lnTo>
                    <a:lnTo>
                      <a:pt x="14" y="40"/>
                    </a:lnTo>
                    <a:lnTo>
                      <a:pt x="14" y="34"/>
                    </a:lnTo>
                    <a:lnTo>
                      <a:pt x="14" y="30"/>
                    </a:lnTo>
                    <a:lnTo>
                      <a:pt x="18" y="26"/>
                    </a:lnTo>
                    <a:lnTo>
                      <a:pt x="18" y="26"/>
                    </a:lnTo>
                    <a:lnTo>
                      <a:pt x="22" y="20"/>
                    </a:lnTo>
                    <a:lnTo>
                      <a:pt x="24" y="16"/>
                    </a:lnTo>
                    <a:lnTo>
                      <a:pt x="26" y="10"/>
                    </a:lnTo>
                    <a:lnTo>
                      <a:pt x="32" y="4"/>
                    </a:lnTo>
                    <a:lnTo>
                      <a:pt x="32" y="4"/>
                    </a:lnTo>
                    <a:lnTo>
                      <a:pt x="40" y="0"/>
                    </a:lnTo>
                    <a:lnTo>
                      <a:pt x="44" y="0"/>
                    </a:lnTo>
                    <a:lnTo>
                      <a:pt x="48" y="0"/>
                    </a:lnTo>
                    <a:lnTo>
                      <a:pt x="48" y="2"/>
                    </a:lnTo>
                    <a:lnTo>
                      <a:pt x="48" y="2"/>
                    </a:lnTo>
                    <a:lnTo>
                      <a:pt x="50" y="4"/>
                    </a:lnTo>
                    <a:lnTo>
                      <a:pt x="52" y="4"/>
                    </a:lnTo>
                    <a:lnTo>
                      <a:pt x="56" y="2"/>
                    </a:lnTo>
                    <a:lnTo>
                      <a:pt x="60" y="2"/>
                    </a:lnTo>
                    <a:lnTo>
                      <a:pt x="62" y="2"/>
                    </a:lnTo>
                    <a:lnTo>
                      <a:pt x="66" y="2"/>
                    </a:lnTo>
                    <a:lnTo>
                      <a:pt x="66" y="2"/>
                    </a:lnTo>
                    <a:lnTo>
                      <a:pt x="70" y="6"/>
                    </a:lnTo>
                    <a:lnTo>
                      <a:pt x="72" y="4"/>
                    </a:lnTo>
                    <a:lnTo>
                      <a:pt x="74" y="6"/>
                    </a:lnTo>
                    <a:lnTo>
                      <a:pt x="78" y="12"/>
                    </a:lnTo>
                    <a:lnTo>
                      <a:pt x="78" y="12"/>
                    </a:lnTo>
                    <a:lnTo>
                      <a:pt x="80" y="16"/>
                    </a:lnTo>
                    <a:lnTo>
                      <a:pt x="84" y="16"/>
                    </a:lnTo>
                    <a:lnTo>
                      <a:pt x="86" y="14"/>
                    </a:lnTo>
                    <a:lnTo>
                      <a:pt x="90" y="16"/>
                    </a:lnTo>
                    <a:lnTo>
                      <a:pt x="90" y="16"/>
                    </a:lnTo>
                    <a:lnTo>
                      <a:pt x="92" y="16"/>
                    </a:lnTo>
                    <a:lnTo>
                      <a:pt x="94" y="16"/>
                    </a:lnTo>
                    <a:lnTo>
                      <a:pt x="96" y="12"/>
                    </a:lnTo>
                    <a:lnTo>
                      <a:pt x="96" y="12"/>
                    </a:lnTo>
                    <a:lnTo>
                      <a:pt x="98" y="12"/>
                    </a:lnTo>
                    <a:lnTo>
                      <a:pt x="106" y="18"/>
                    </a:lnTo>
                    <a:lnTo>
                      <a:pt x="106" y="18"/>
                    </a:lnTo>
                    <a:lnTo>
                      <a:pt x="112" y="20"/>
                    </a:lnTo>
                    <a:lnTo>
                      <a:pt x="124" y="24"/>
                    </a:lnTo>
                    <a:lnTo>
                      <a:pt x="132" y="24"/>
                    </a:lnTo>
                    <a:lnTo>
                      <a:pt x="138" y="24"/>
                    </a:lnTo>
                    <a:lnTo>
                      <a:pt x="144" y="22"/>
                    </a:lnTo>
                    <a:lnTo>
                      <a:pt x="148" y="18"/>
                    </a:lnTo>
                    <a:lnTo>
                      <a:pt x="148" y="18"/>
                    </a:lnTo>
                    <a:lnTo>
                      <a:pt x="150" y="16"/>
                    </a:lnTo>
                    <a:lnTo>
                      <a:pt x="154" y="14"/>
                    </a:lnTo>
                    <a:lnTo>
                      <a:pt x="166" y="10"/>
                    </a:lnTo>
                    <a:lnTo>
                      <a:pt x="180" y="10"/>
                    </a:lnTo>
                    <a:lnTo>
                      <a:pt x="196" y="12"/>
                    </a:lnTo>
                    <a:lnTo>
                      <a:pt x="196" y="12"/>
                    </a:lnTo>
                    <a:lnTo>
                      <a:pt x="204" y="14"/>
                    </a:lnTo>
                    <a:lnTo>
                      <a:pt x="206" y="12"/>
                    </a:lnTo>
                    <a:lnTo>
                      <a:pt x="204" y="12"/>
                    </a:lnTo>
                    <a:lnTo>
                      <a:pt x="204" y="8"/>
                    </a:lnTo>
                    <a:lnTo>
                      <a:pt x="206" y="6"/>
                    </a:lnTo>
                    <a:lnTo>
                      <a:pt x="208" y="4"/>
                    </a:lnTo>
                    <a:lnTo>
                      <a:pt x="216" y="4"/>
                    </a:lnTo>
                    <a:lnTo>
                      <a:pt x="216" y="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86" name="Freeform 162">
                <a:extLst>
                  <a:ext uri="{FF2B5EF4-FFF2-40B4-BE49-F238E27FC236}">
                    <a16:creationId xmlns:a16="http://schemas.microsoft.com/office/drawing/2014/main" id="{B3AE14D0-844C-47C0-9298-23DC9AAC5D84}"/>
                  </a:ext>
                </a:extLst>
              </p:cNvPr>
              <p:cNvSpPr>
                <a:spLocks/>
              </p:cNvSpPr>
              <p:nvPr/>
            </p:nvSpPr>
            <p:spPr bwMode="auto">
              <a:xfrm>
                <a:off x="4435901" y="1705407"/>
                <a:ext cx="302160" cy="629562"/>
              </a:xfrm>
              <a:custGeom>
                <a:avLst/>
                <a:gdLst/>
                <a:ahLst/>
                <a:cxnLst>
                  <a:cxn ang="0">
                    <a:pos x="196" y="330"/>
                  </a:cxn>
                  <a:cxn ang="0">
                    <a:pos x="190" y="320"/>
                  </a:cxn>
                  <a:cxn ang="0">
                    <a:pos x="184" y="300"/>
                  </a:cxn>
                  <a:cxn ang="0">
                    <a:pos x="186" y="296"/>
                  </a:cxn>
                  <a:cxn ang="0">
                    <a:pos x="170" y="294"/>
                  </a:cxn>
                  <a:cxn ang="0">
                    <a:pos x="166" y="286"/>
                  </a:cxn>
                  <a:cxn ang="0">
                    <a:pos x="174" y="268"/>
                  </a:cxn>
                  <a:cxn ang="0">
                    <a:pos x="178" y="258"/>
                  </a:cxn>
                  <a:cxn ang="0">
                    <a:pos x="176" y="250"/>
                  </a:cxn>
                  <a:cxn ang="0">
                    <a:pos x="178" y="240"/>
                  </a:cxn>
                  <a:cxn ang="0">
                    <a:pos x="192" y="214"/>
                  </a:cxn>
                  <a:cxn ang="0">
                    <a:pos x="210" y="212"/>
                  </a:cxn>
                  <a:cxn ang="0">
                    <a:pos x="66" y="6"/>
                  </a:cxn>
                  <a:cxn ang="0">
                    <a:pos x="44" y="2"/>
                  </a:cxn>
                  <a:cxn ang="0">
                    <a:pos x="24" y="50"/>
                  </a:cxn>
                  <a:cxn ang="0">
                    <a:pos x="26" y="70"/>
                  </a:cxn>
                  <a:cxn ang="0">
                    <a:pos x="30" y="88"/>
                  </a:cxn>
                  <a:cxn ang="0">
                    <a:pos x="44" y="98"/>
                  </a:cxn>
                  <a:cxn ang="0">
                    <a:pos x="40" y="108"/>
                  </a:cxn>
                  <a:cxn ang="0">
                    <a:pos x="34" y="180"/>
                  </a:cxn>
                  <a:cxn ang="0">
                    <a:pos x="18" y="222"/>
                  </a:cxn>
                  <a:cxn ang="0">
                    <a:pos x="4" y="236"/>
                  </a:cxn>
                  <a:cxn ang="0">
                    <a:pos x="2" y="248"/>
                  </a:cxn>
                  <a:cxn ang="0">
                    <a:pos x="4" y="260"/>
                  </a:cxn>
                  <a:cxn ang="0">
                    <a:pos x="12" y="264"/>
                  </a:cxn>
                  <a:cxn ang="0">
                    <a:pos x="14" y="274"/>
                  </a:cxn>
                  <a:cxn ang="0">
                    <a:pos x="28" y="280"/>
                  </a:cxn>
                  <a:cxn ang="0">
                    <a:pos x="34" y="288"/>
                  </a:cxn>
                  <a:cxn ang="0">
                    <a:pos x="42" y="294"/>
                  </a:cxn>
                  <a:cxn ang="0">
                    <a:pos x="22" y="298"/>
                  </a:cxn>
                  <a:cxn ang="0">
                    <a:pos x="26" y="316"/>
                  </a:cxn>
                  <a:cxn ang="0">
                    <a:pos x="28" y="348"/>
                  </a:cxn>
                  <a:cxn ang="0">
                    <a:pos x="38" y="366"/>
                  </a:cxn>
                  <a:cxn ang="0">
                    <a:pos x="30" y="368"/>
                  </a:cxn>
                  <a:cxn ang="0">
                    <a:pos x="10" y="368"/>
                  </a:cxn>
                  <a:cxn ang="0">
                    <a:pos x="16" y="384"/>
                  </a:cxn>
                  <a:cxn ang="0">
                    <a:pos x="28" y="400"/>
                  </a:cxn>
                  <a:cxn ang="0">
                    <a:pos x="40" y="432"/>
                  </a:cxn>
                  <a:cxn ang="0">
                    <a:pos x="58" y="428"/>
                  </a:cxn>
                  <a:cxn ang="0">
                    <a:pos x="96" y="414"/>
                  </a:cxn>
                  <a:cxn ang="0">
                    <a:pos x="112" y="408"/>
                  </a:cxn>
                  <a:cxn ang="0">
                    <a:pos x="114" y="400"/>
                  </a:cxn>
                  <a:cxn ang="0">
                    <a:pos x="112" y="390"/>
                  </a:cxn>
                  <a:cxn ang="0">
                    <a:pos x="124" y="388"/>
                  </a:cxn>
                  <a:cxn ang="0">
                    <a:pos x="152" y="378"/>
                  </a:cxn>
                  <a:cxn ang="0">
                    <a:pos x="162" y="368"/>
                  </a:cxn>
                  <a:cxn ang="0">
                    <a:pos x="170" y="360"/>
                  </a:cxn>
                  <a:cxn ang="0">
                    <a:pos x="174" y="346"/>
                  </a:cxn>
                  <a:cxn ang="0">
                    <a:pos x="192" y="338"/>
                  </a:cxn>
                </a:cxnLst>
                <a:rect l="0" t="0" r="r" b="b"/>
                <a:pathLst>
                  <a:path w="210" h="432">
                    <a:moveTo>
                      <a:pt x="198" y="338"/>
                    </a:moveTo>
                    <a:lnTo>
                      <a:pt x="198" y="338"/>
                    </a:lnTo>
                    <a:lnTo>
                      <a:pt x="198" y="332"/>
                    </a:lnTo>
                    <a:lnTo>
                      <a:pt x="196" y="330"/>
                    </a:lnTo>
                    <a:lnTo>
                      <a:pt x="194" y="328"/>
                    </a:lnTo>
                    <a:lnTo>
                      <a:pt x="194" y="328"/>
                    </a:lnTo>
                    <a:lnTo>
                      <a:pt x="190" y="326"/>
                    </a:lnTo>
                    <a:lnTo>
                      <a:pt x="190" y="320"/>
                    </a:lnTo>
                    <a:lnTo>
                      <a:pt x="188" y="314"/>
                    </a:lnTo>
                    <a:lnTo>
                      <a:pt x="186" y="306"/>
                    </a:lnTo>
                    <a:lnTo>
                      <a:pt x="186" y="306"/>
                    </a:lnTo>
                    <a:lnTo>
                      <a:pt x="184" y="300"/>
                    </a:lnTo>
                    <a:lnTo>
                      <a:pt x="184" y="298"/>
                    </a:lnTo>
                    <a:lnTo>
                      <a:pt x="186" y="298"/>
                    </a:lnTo>
                    <a:lnTo>
                      <a:pt x="186" y="296"/>
                    </a:lnTo>
                    <a:lnTo>
                      <a:pt x="186" y="296"/>
                    </a:lnTo>
                    <a:lnTo>
                      <a:pt x="182" y="292"/>
                    </a:lnTo>
                    <a:lnTo>
                      <a:pt x="180" y="292"/>
                    </a:lnTo>
                    <a:lnTo>
                      <a:pt x="174" y="292"/>
                    </a:lnTo>
                    <a:lnTo>
                      <a:pt x="170" y="294"/>
                    </a:lnTo>
                    <a:lnTo>
                      <a:pt x="168" y="294"/>
                    </a:lnTo>
                    <a:lnTo>
                      <a:pt x="166" y="292"/>
                    </a:lnTo>
                    <a:lnTo>
                      <a:pt x="166" y="292"/>
                    </a:lnTo>
                    <a:lnTo>
                      <a:pt x="166" y="286"/>
                    </a:lnTo>
                    <a:lnTo>
                      <a:pt x="166" y="280"/>
                    </a:lnTo>
                    <a:lnTo>
                      <a:pt x="168" y="274"/>
                    </a:lnTo>
                    <a:lnTo>
                      <a:pt x="174" y="270"/>
                    </a:lnTo>
                    <a:lnTo>
                      <a:pt x="174" y="268"/>
                    </a:lnTo>
                    <a:lnTo>
                      <a:pt x="174" y="266"/>
                    </a:lnTo>
                    <a:lnTo>
                      <a:pt x="174" y="266"/>
                    </a:lnTo>
                    <a:lnTo>
                      <a:pt x="174" y="262"/>
                    </a:lnTo>
                    <a:lnTo>
                      <a:pt x="178" y="258"/>
                    </a:lnTo>
                    <a:lnTo>
                      <a:pt x="180" y="256"/>
                    </a:lnTo>
                    <a:lnTo>
                      <a:pt x="180" y="254"/>
                    </a:lnTo>
                    <a:lnTo>
                      <a:pt x="180" y="254"/>
                    </a:lnTo>
                    <a:lnTo>
                      <a:pt x="176" y="250"/>
                    </a:lnTo>
                    <a:lnTo>
                      <a:pt x="176" y="248"/>
                    </a:lnTo>
                    <a:lnTo>
                      <a:pt x="178" y="246"/>
                    </a:lnTo>
                    <a:lnTo>
                      <a:pt x="178" y="240"/>
                    </a:lnTo>
                    <a:lnTo>
                      <a:pt x="178" y="240"/>
                    </a:lnTo>
                    <a:lnTo>
                      <a:pt x="180" y="232"/>
                    </a:lnTo>
                    <a:lnTo>
                      <a:pt x="182" y="226"/>
                    </a:lnTo>
                    <a:lnTo>
                      <a:pt x="192" y="214"/>
                    </a:lnTo>
                    <a:lnTo>
                      <a:pt x="192" y="214"/>
                    </a:lnTo>
                    <a:lnTo>
                      <a:pt x="196" y="210"/>
                    </a:lnTo>
                    <a:lnTo>
                      <a:pt x="200" y="212"/>
                    </a:lnTo>
                    <a:lnTo>
                      <a:pt x="202" y="214"/>
                    </a:lnTo>
                    <a:lnTo>
                      <a:pt x="210" y="212"/>
                    </a:lnTo>
                    <a:lnTo>
                      <a:pt x="206" y="114"/>
                    </a:lnTo>
                    <a:lnTo>
                      <a:pt x="206" y="114"/>
                    </a:lnTo>
                    <a:lnTo>
                      <a:pt x="66" y="6"/>
                    </a:lnTo>
                    <a:lnTo>
                      <a:pt x="66" y="6"/>
                    </a:lnTo>
                    <a:lnTo>
                      <a:pt x="56" y="0"/>
                    </a:lnTo>
                    <a:lnTo>
                      <a:pt x="50" y="0"/>
                    </a:lnTo>
                    <a:lnTo>
                      <a:pt x="44" y="2"/>
                    </a:lnTo>
                    <a:lnTo>
                      <a:pt x="44" y="2"/>
                    </a:lnTo>
                    <a:lnTo>
                      <a:pt x="20" y="14"/>
                    </a:lnTo>
                    <a:lnTo>
                      <a:pt x="20" y="14"/>
                    </a:lnTo>
                    <a:lnTo>
                      <a:pt x="24" y="36"/>
                    </a:lnTo>
                    <a:lnTo>
                      <a:pt x="24" y="50"/>
                    </a:lnTo>
                    <a:lnTo>
                      <a:pt x="24" y="64"/>
                    </a:lnTo>
                    <a:lnTo>
                      <a:pt x="24" y="64"/>
                    </a:lnTo>
                    <a:lnTo>
                      <a:pt x="24" y="66"/>
                    </a:lnTo>
                    <a:lnTo>
                      <a:pt x="26" y="70"/>
                    </a:lnTo>
                    <a:lnTo>
                      <a:pt x="28" y="74"/>
                    </a:lnTo>
                    <a:lnTo>
                      <a:pt x="28" y="82"/>
                    </a:lnTo>
                    <a:lnTo>
                      <a:pt x="28" y="82"/>
                    </a:lnTo>
                    <a:lnTo>
                      <a:pt x="30" y="88"/>
                    </a:lnTo>
                    <a:lnTo>
                      <a:pt x="32" y="90"/>
                    </a:lnTo>
                    <a:lnTo>
                      <a:pt x="36" y="94"/>
                    </a:lnTo>
                    <a:lnTo>
                      <a:pt x="42" y="98"/>
                    </a:lnTo>
                    <a:lnTo>
                      <a:pt x="44" y="98"/>
                    </a:lnTo>
                    <a:lnTo>
                      <a:pt x="44" y="102"/>
                    </a:lnTo>
                    <a:lnTo>
                      <a:pt x="44" y="102"/>
                    </a:lnTo>
                    <a:lnTo>
                      <a:pt x="42" y="106"/>
                    </a:lnTo>
                    <a:lnTo>
                      <a:pt x="40" y="108"/>
                    </a:lnTo>
                    <a:lnTo>
                      <a:pt x="36" y="114"/>
                    </a:lnTo>
                    <a:lnTo>
                      <a:pt x="34" y="120"/>
                    </a:lnTo>
                    <a:lnTo>
                      <a:pt x="34" y="120"/>
                    </a:lnTo>
                    <a:lnTo>
                      <a:pt x="34" y="180"/>
                    </a:lnTo>
                    <a:lnTo>
                      <a:pt x="34" y="180"/>
                    </a:lnTo>
                    <a:lnTo>
                      <a:pt x="32" y="190"/>
                    </a:lnTo>
                    <a:lnTo>
                      <a:pt x="30" y="200"/>
                    </a:lnTo>
                    <a:lnTo>
                      <a:pt x="18" y="222"/>
                    </a:lnTo>
                    <a:lnTo>
                      <a:pt x="18" y="222"/>
                    </a:lnTo>
                    <a:lnTo>
                      <a:pt x="12" y="230"/>
                    </a:lnTo>
                    <a:lnTo>
                      <a:pt x="8" y="234"/>
                    </a:lnTo>
                    <a:lnTo>
                      <a:pt x="4" y="236"/>
                    </a:lnTo>
                    <a:lnTo>
                      <a:pt x="4" y="240"/>
                    </a:lnTo>
                    <a:lnTo>
                      <a:pt x="4" y="240"/>
                    </a:lnTo>
                    <a:lnTo>
                      <a:pt x="4" y="246"/>
                    </a:lnTo>
                    <a:lnTo>
                      <a:pt x="2" y="248"/>
                    </a:lnTo>
                    <a:lnTo>
                      <a:pt x="0" y="252"/>
                    </a:lnTo>
                    <a:lnTo>
                      <a:pt x="0" y="256"/>
                    </a:lnTo>
                    <a:lnTo>
                      <a:pt x="0" y="256"/>
                    </a:lnTo>
                    <a:lnTo>
                      <a:pt x="4" y="260"/>
                    </a:lnTo>
                    <a:lnTo>
                      <a:pt x="6" y="262"/>
                    </a:lnTo>
                    <a:lnTo>
                      <a:pt x="8" y="262"/>
                    </a:lnTo>
                    <a:lnTo>
                      <a:pt x="12" y="264"/>
                    </a:lnTo>
                    <a:lnTo>
                      <a:pt x="12" y="264"/>
                    </a:lnTo>
                    <a:lnTo>
                      <a:pt x="16" y="264"/>
                    </a:lnTo>
                    <a:lnTo>
                      <a:pt x="16" y="266"/>
                    </a:lnTo>
                    <a:lnTo>
                      <a:pt x="16" y="270"/>
                    </a:lnTo>
                    <a:lnTo>
                      <a:pt x="14" y="274"/>
                    </a:lnTo>
                    <a:lnTo>
                      <a:pt x="16" y="276"/>
                    </a:lnTo>
                    <a:lnTo>
                      <a:pt x="20" y="278"/>
                    </a:lnTo>
                    <a:lnTo>
                      <a:pt x="20" y="278"/>
                    </a:lnTo>
                    <a:lnTo>
                      <a:pt x="28" y="280"/>
                    </a:lnTo>
                    <a:lnTo>
                      <a:pt x="34" y="282"/>
                    </a:lnTo>
                    <a:lnTo>
                      <a:pt x="34" y="284"/>
                    </a:lnTo>
                    <a:lnTo>
                      <a:pt x="34" y="286"/>
                    </a:lnTo>
                    <a:lnTo>
                      <a:pt x="34" y="288"/>
                    </a:lnTo>
                    <a:lnTo>
                      <a:pt x="34" y="290"/>
                    </a:lnTo>
                    <a:lnTo>
                      <a:pt x="36" y="292"/>
                    </a:lnTo>
                    <a:lnTo>
                      <a:pt x="42" y="294"/>
                    </a:lnTo>
                    <a:lnTo>
                      <a:pt x="42" y="294"/>
                    </a:lnTo>
                    <a:lnTo>
                      <a:pt x="38" y="296"/>
                    </a:lnTo>
                    <a:lnTo>
                      <a:pt x="34" y="294"/>
                    </a:lnTo>
                    <a:lnTo>
                      <a:pt x="30" y="294"/>
                    </a:lnTo>
                    <a:lnTo>
                      <a:pt x="22" y="298"/>
                    </a:lnTo>
                    <a:lnTo>
                      <a:pt x="22" y="298"/>
                    </a:lnTo>
                    <a:lnTo>
                      <a:pt x="22" y="310"/>
                    </a:lnTo>
                    <a:lnTo>
                      <a:pt x="24" y="314"/>
                    </a:lnTo>
                    <a:lnTo>
                      <a:pt x="26" y="316"/>
                    </a:lnTo>
                    <a:lnTo>
                      <a:pt x="26" y="328"/>
                    </a:lnTo>
                    <a:lnTo>
                      <a:pt x="26" y="328"/>
                    </a:lnTo>
                    <a:lnTo>
                      <a:pt x="26" y="338"/>
                    </a:lnTo>
                    <a:lnTo>
                      <a:pt x="28" y="348"/>
                    </a:lnTo>
                    <a:lnTo>
                      <a:pt x="44" y="364"/>
                    </a:lnTo>
                    <a:lnTo>
                      <a:pt x="44" y="364"/>
                    </a:lnTo>
                    <a:lnTo>
                      <a:pt x="40" y="366"/>
                    </a:lnTo>
                    <a:lnTo>
                      <a:pt x="38" y="366"/>
                    </a:lnTo>
                    <a:lnTo>
                      <a:pt x="30" y="364"/>
                    </a:lnTo>
                    <a:lnTo>
                      <a:pt x="30" y="364"/>
                    </a:lnTo>
                    <a:lnTo>
                      <a:pt x="32" y="366"/>
                    </a:lnTo>
                    <a:lnTo>
                      <a:pt x="30" y="368"/>
                    </a:lnTo>
                    <a:lnTo>
                      <a:pt x="20" y="366"/>
                    </a:lnTo>
                    <a:lnTo>
                      <a:pt x="20" y="366"/>
                    </a:lnTo>
                    <a:lnTo>
                      <a:pt x="14" y="366"/>
                    </a:lnTo>
                    <a:lnTo>
                      <a:pt x="10" y="368"/>
                    </a:lnTo>
                    <a:lnTo>
                      <a:pt x="10" y="370"/>
                    </a:lnTo>
                    <a:lnTo>
                      <a:pt x="12" y="376"/>
                    </a:lnTo>
                    <a:lnTo>
                      <a:pt x="12" y="376"/>
                    </a:lnTo>
                    <a:lnTo>
                      <a:pt x="16" y="384"/>
                    </a:lnTo>
                    <a:lnTo>
                      <a:pt x="18" y="388"/>
                    </a:lnTo>
                    <a:lnTo>
                      <a:pt x="22" y="390"/>
                    </a:lnTo>
                    <a:lnTo>
                      <a:pt x="28" y="400"/>
                    </a:lnTo>
                    <a:lnTo>
                      <a:pt x="28" y="400"/>
                    </a:lnTo>
                    <a:lnTo>
                      <a:pt x="40" y="420"/>
                    </a:lnTo>
                    <a:lnTo>
                      <a:pt x="42" y="426"/>
                    </a:lnTo>
                    <a:lnTo>
                      <a:pt x="40" y="432"/>
                    </a:lnTo>
                    <a:lnTo>
                      <a:pt x="40" y="432"/>
                    </a:lnTo>
                    <a:lnTo>
                      <a:pt x="50" y="430"/>
                    </a:lnTo>
                    <a:lnTo>
                      <a:pt x="52" y="430"/>
                    </a:lnTo>
                    <a:lnTo>
                      <a:pt x="54" y="430"/>
                    </a:lnTo>
                    <a:lnTo>
                      <a:pt x="58" y="428"/>
                    </a:lnTo>
                    <a:lnTo>
                      <a:pt x="58" y="428"/>
                    </a:lnTo>
                    <a:lnTo>
                      <a:pt x="70" y="422"/>
                    </a:lnTo>
                    <a:lnTo>
                      <a:pt x="84" y="418"/>
                    </a:lnTo>
                    <a:lnTo>
                      <a:pt x="96" y="414"/>
                    </a:lnTo>
                    <a:lnTo>
                      <a:pt x="104" y="412"/>
                    </a:lnTo>
                    <a:lnTo>
                      <a:pt x="104" y="412"/>
                    </a:lnTo>
                    <a:lnTo>
                      <a:pt x="108" y="408"/>
                    </a:lnTo>
                    <a:lnTo>
                      <a:pt x="112" y="408"/>
                    </a:lnTo>
                    <a:lnTo>
                      <a:pt x="114" y="406"/>
                    </a:lnTo>
                    <a:lnTo>
                      <a:pt x="114" y="402"/>
                    </a:lnTo>
                    <a:lnTo>
                      <a:pt x="114" y="402"/>
                    </a:lnTo>
                    <a:lnTo>
                      <a:pt x="114" y="400"/>
                    </a:lnTo>
                    <a:lnTo>
                      <a:pt x="114" y="398"/>
                    </a:lnTo>
                    <a:lnTo>
                      <a:pt x="110" y="396"/>
                    </a:lnTo>
                    <a:lnTo>
                      <a:pt x="108" y="394"/>
                    </a:lnTo>
                    <a:lnTo>
                      <a:pt x="112" y="390"/>
                    </a:lnTo>
                    <a:lnTo>
                      <a:pt x="112" y="390"/>
                    </a:lnTo>
                    <a:lnTo>
                      <a:pt x="118" y="388"/>
                    </a:lnTo>
                    <a:lnTo>
                      <a:pt x="120" y="388"/>
                    </a:lnTo>
                    <a:lnTo>
                      <a:pt x="124" y="388"/>
                    </a:lnTo>
                    <a:lnTo>
                      <a:pt x="130" y="386"/>
                    </a:lnTo>
                    <a:lnTo>
                      <a:pt x="130" y="386"/>
                    </a:lnTo>
                    <a:lnTo>
                      <a:pt x="146" y="380"/>
                    </a:lnTo>
                    <a:lnTo>
                      <a:pt x="152" y="378"/>
                    </a:lnTo>
                    <a:lnTo>
                      <a:pt x="156" y="376"/>
                    </a:lnTo>
                    <a:lnTo>
                      <a:pt x="156" y="376"/>
                    </a:lnTo>
                    <a:lnTo>
                      <a:pt x="160" y="372"/>
                    </a:lnTo>
                    <a:lnTo>
                      <a:pt x="162" y="368"/>
                    </a:lnTo>
                    <a:lnTo>
                      <a:pt x="164" y="364"/>
                    </a:lnTo>
                    <a:lnTo>
                      <a:pt x="168" y="362"/>
                    </a:lnTo>
                    <a:lnTo>
                      <a:pt x="168" y="362"/>
                    </a:lnTo>
                    <a:lnTo>
                      <a:pt x="170" y="360"/>
                    </a:lnTo>
                    <a:lnTo>
                      <a:pt x="172" y="358"/>
                    </a:lnTo>
                    <a:lnTo>
                      <a:pt x="172" y="354"/>
                    </a:lnTo>
                    <a:lnTo>
                      <a:pt x="172" y="348"/>
                    </a:lnTo>
                    <a:lnTo>
                      <a:pt x="174" y="346"/>
                    </a:lnTo>
                    <a:lnTo>
                      <a:pt x="178" y="344"/>
                    </a:lnTo>
                    <a:lnTo>
                      <a:pt x="178" y="344"/>
                    </a:lnTo>
                    <a:lnTo>
                      <a:pt x="188" y="340"/>
                    </a:lnTo>
                    <a:lnTo>
                      <a:pt x="192" y="338"/>
                    </a:lnTo>
                    <a:lnTo>
                      <a:pt x="194" y="336"/>
                    </a:lnTo>
                    <a:lnTo>
                      <a:pt x="198" y="338"/>
                    </a:lnTo>
                    <a:lnTo>
                      <a:pt x="198" y="33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87" name="Freeform 163">
                <a:extLst>
                  <a:ext uri="{FF2B5EF4-FFF2-40B4-BE49-F238E27FC236}">
                    <a16:creationId xmlns:a16="http://schemas.microsoft.com/office/drawing/2014/main" id="{DC18BBCF-E41C-49C8-9C76-C4CF0734765D}"/>
                  </a:ext>
                </a:extLst>
              </p:cNvPr>
              <p:cNvSpPr>
                <a:spLocks/>
              </p:cNvSpPr>
              <p:nvPr/>
            </p:nvSpPr>
            <p:spPr bwMode="auto">
              <a:xfrm>
                <a:off x="4458922" y="2195065"/>
                <a:ext cx="402880" cy="323525"/>
              </a:xfrm>
              <a:custGeom>
                <a:avLst/>
                <a:gdLst/>
                <a:ahLst/>
                <a:cxnLst>
                  <a:cxn ang="0">
                    <a:pos x="276" y="146"/>
                  </a:cxn>
                  <a:cxn ang="0">
                    <a:pos x="270" y="136"/>
                  </a:cxn>
                  <a:cxn ang="0">
                    <a:pos x="266" y="126"/>
                  </a:cxn>
                  <a:cxn ang="0">
                    <a:pos x="260" y="122"/>
                  </a:cxn>
                  <a:cxn ang="0">
                    <a:pos x="256" y="114"/>
                  </a:cxn>
                  <a:cxn ang="0">
                    <a:pos x="250" y="106"/>
                  </a:cxn>
                  <a:cxn ang="0">
                    <a:pos x="244" y="102"/>
                  </a:cxn>
                  <a:cxn ang="0">
                    <a:pos x="236" y="92"/>
                  </a:cxn>
                  <a:cxn ang="0">
                    <a:pos x="234" y="82"/>
                  </a:cxn>
                  <a:cxn ang="0">
                    <a:pos x="220" y="74"/>
                  </a:cxn>
                  <a:cxn ang="0">
                    <a:pos x="212" y="68"/>
                  </a:cxn>
                  <a:cxn ang="0">
                    <a:pos x="206" y="64"/>
                  </a:cxn>
                  <a:cxn ang="0">
                    <a:pos x="206" y="56"/>
                  </a:cxn>
                  <a:cxn ang="0">
                    <a:pos x="198" y="52"/>
                  </a:cxn>
                  <a:cxn ang="0">
                    <a:pos x="192" y="44"/>
                  </a:cxn>
                  <a:cxn ang="0">
                    <a:pos x="196" y="32"/>
                  </a:cxn>
                  <a:cxn ang="0">
                    <a:pos x="192" y="24"/>
                  </a:cxn>
                  <a:cxn ang="0">
                    <a:pos x="186" y="14"/>
                  </a:cxn>
                  <a:cxn ang="0">
                    <a:pos x="182" y="2"/>
                  </a:cxn>
                  <a:cxn ang="0">
                    <a:pos x="176" y="2"/>
                  </a:cxn>
                  <a:cxn ang="0">
                    <a:pos x="162" y="8"/>
                  </a:cxn>
                  <a:cxn ang="0">
                    <a:pos x="156" y="18"/>
                  </a:cxn>
                  <a:cxn ang="0">
                    <a:pos x="152" y="26"/>
                  </a:cxn>
                  <a:cxn ang="0">
                    <a:pos x="146" y="32"/>
                  </a:cxn>
                  <a:cxn ang="0">
                    <a:pos x="140" y="40"/>
                  </a:cxn>
                  <a:cxn ang="0">
                    <a:pos x="114" y="50"/>
                  </a:cxn>
                  <a:cxn ang="0">
                    <a:pos x="104" y="52"/>
                  </a:cxn>
                  <a:cxn ang="0">
                    <a:pos x="96" y="54"/>
                  </a:cxn>
                  <a:cxn ang="0">
                    <a:pos x="98" y="62"/>
                  </a:cxn>
                  <a:cxn ang="0">
                    <a:pos x="98" y="66"/>
                  </a:cxn>
                  <a:cxn ang="0">
                    <a:pos x="92" y="72"/>
                  </a:cxn>
                  <a:cxn ang="0">
                    <a:pos x="80" y="78"/>
                  </a:cxn>
                  <a:cxn ang="0">
                    <a:pos x="42" y="92"/>
                  </a:cxn>
                  <a:cxn ang="0">
                    <a:pos x="36" y="94"/>
                  </a:cxn>
                  <a:cxn ang="0">
                    <a:pos x="24" y="96"/>
                  </a:cxn>
                  <a:cxn ang="0">
                    <a:pos x="10" y="132"/>
                  </a:cxn>
                  <a:cxn ang="0">
                    <a:pos x="0" y="152"/>
                  </a:cxn>
                  <a:cxn ang="0">
                    <a:pos x="4" y="166"/>
                  </a:cxn>
                  <a:cxn ang="0">
                    <a:pos x="16" y="182"/>
                  </a:cxn>
                  <a:cxn ang="0">
                    <a:pos x="30" y="200"/>
                  </a:cxn>
                  <a:cxn ang="0">
                    <a:pos x="38" y="212"/>
                  </a:cxn>
                  <a:cxn ang="0">
                    <a:pos x="38" y="222"/>
                  </a:cxn>
                  <a:cxn ang="0">
                    <a:pos x="48" y="210"/>
                  </a:cxn>
                  <a:cxn ang="0">
                    <a:pos x="54" y="190"/>
                  </a:cxn>
                  <a:cxn ang="0">
                    <a:pos x="76" y="190"/>
                  </a:cxn>
                  <a:cxn ang="0">
                    <a:pos x="98" y="170"/>
                  </a:cxn>
                  <a:cxn ang="0">
                    <a:pos x="110" y="154"/>
                  </a:cxn>
                  <a:cxn ang="0">
                    <a:pos x="124" y="152"/>
                  </a:cxn>
                  <a:cxn ang="0">
                    <a:pos x="140" y="162"/>
                  </a:cxn>
                  <a:cxn ang="0">
                    <a:pos x="146" y="162"/>
                  </a:cxn>
                  <a:cxn ang="0">
                    <a:pos x="162" y="166"/>
                  </a:cxn>
                  <a:cxn ang="0">
                    <a:pos x="186" y="170"/>
                  </a:cxn>
                  <a:cxn ang="0">
                    <a:pos x="192" y="164"/>
                  </a:cxn>
                  <a:cxn ang="0">
                    <a:pos x="206" y="158"/>
                  </a:cxn>
                  <a:cxn ang="0">
                    <a:pos x="224" y="152"/>
                  </a:cxn>
                  <a:cxn ang="0">
                    <a:pos x="228" y="148"/>
                  </a:cxn>
                  <a:cxn ang="0">
                    <a:pos x="234" y="150"/>
                  </a:cxn>
                  <a:cxn ang="0">
                    <a:pos x="280" y="154"/>
                  </a:cxn>
                </a:cxnLst>
                <a:rect l="0" t="0" r="r" b="b"/>
                <a:pathLst>
                  <a:path w="280" h="222">
                    <a:moveTo>
                      <a:pt x="280" y="154"/>
                    </a:moveTo>
                    <a:lnTo>
                      <a:pt x="280" y="154"/>
                    </a:lnTo>
                    <a:lnTo>
                      <a:pt x="276" y="146"/>
                    </a:lnTo>
                    <a:lnTo>
                      <a:pt x="274" y="144"/>
                    </a:lnTo>
                    <a:lnTo>
                      <a:pt x="270" y="142"/>
                    </a:lnTo>
                    <a:lnTo>
                      <a:pt x="270" y="136"/>
                    </a:lnTo>
                    <a:lnTo>
                      <a:pt x="270" y="136"/>
                    </a:lnTo>
                    <a:lnTo>
                      <a:pt x="268" y="132"/>
                    </a:lnTo>
                    <a:lnTo>
                      <a:pt x="266" y="126"/>
                    </a:lnTo>
                    <a:lnTo>
                      <a:pt x="262" y="124"/>
                    </a:lnTo>
                    <a:lnTo>
                      <a:pt x="260" y="122"/>
                    </a:lnTo>
                    <a:lnTo>
                      <a:pt x="260" y="122"/>
                    </a:lnTo>
                    <a:lnTo>
                      <a:pt x="258" y="120"/>
                    </a:lnTo>
                    <a:lnTo>
                      <a:pt x="258" y="120"/>
                    </a:lnTo>
                    <a:lnTo>
                      <a:pt x="256" y="114"/>
                    </a:lnTo>
                    <a:lnTo>
                      <a:pt x="254" y="108"/>
                    </a:lnTo>
                    <a:lnTo>
                      <a:pt x="252" y="106"/>
                    </a:lnTo>
                    <a:lnTo>
                      <a:pt x="250" y="106"/>
                    </a:lnTo>
                    <a:lnTo>
                      <a:pt x="250" y="106"/>
                    </a:lnTo>
                    <a:lnTo>
                      <a:pt x="246" y="104"/>
                    </a:lnTo>
                    <a:lnTo>
                      <a:pt x="244" y="102"/>
                    </a:lnTo>
                    <a:lnTo>
                      <a:pt x="242" y="98"/>
                    </a:lnTo>
                    <a:lnTo>
                      <a:pt x="236" y="92"/>
                    </a:lnTo>
                    <a:lnTo>
                      <a:pt x="236" y="92"/>
                    </a:lnTo>
                    <a:lnTo>
                      <a:pt x="232" y="88"/>
                    </a:lnTo>
                    <a:lnTo>
                      <a:pt x="234" y="84"/>
                    </a:lnTo>
                    <a:lnTo>
                      <a:pt x="234" y="82"/>
                    </a:lnTo>
                    <a:lnTo>
                      <a:pt x="226" y="78"/>
                    </a:lnTo>
                    <a:lnTo>
                      <a:pt x="226" y="78"/>
                    </a:lnTo>
                    <a:lnTo>
                      <a:pt x="220" y="74"/>
                    </a:lnTo>
                    <a:lnTo>
                      <a:pt x="220" y="72"/>
                    </a:lnTo>
                    <a:lnTo>
                      <a:pt x="220" y="70"/>
                    </a:lnTo>
                    <a:lnTo>
                      <a:pt x="212" y="68"/>
                    </a:lnTo>
                    <a:lnTo>
                      <a:pt x="212" y="68"/>
                    </a:lnTo>
                    <a:lnTo>
                      <a:pt x="208" y="66"/>
                    </a:lnTo>
                    <a:lnTo>
                      <a:pt x="206" y="64"/>
                    </a:lnTo>
                    <a:lnTo>
                      <a:pt x="206" y="60"/>
                    </a:lnTo>
                    <a:lnTo>
                      <a:pt x="206" y="58"/>
                    </a:lnTo>
                    <a:lnTo>
                      <a:pt x="206" y="56"/>
                    </a:lnTo>
                    <a:lnTo>
                      <a:pt x="204" y="54"/>
                    </a:lnTo>
                    <a:lnTo>
                      <a:pt x="198" y="52"/>
                    </a:lnTo>
                    <a:lnTo>
                      <a:pt x="198" y="52"/>
                    </a:lnTo>
                    <a:lnTo>
                      <a:pt x="194" y="50"/>
                    </a:lnTo>
                    <a:lnTo>
                      <a:pt x="192" y="46"/>
                    </a:lnTo>
                    <a:lnTo>
                      <a:pt x="192" y="44"/>
                    </a:lnTo>
                    <a:lnTo>
                      <a:pt x="194" y="42"/>
                    </a:lnTo>
                    <a:lnTo>
                      <a:pt x="196" y="34"/>
                    </a:lnTo>
                    <a:lnTo>
                      <a:pt x="196" y="32"/>
                    </a:lnTo>
                    <a:lnTo>
                      <a:pt x="194" y="28"/>
                    </a:lnTo>
                    <a:lnTo>
                      <a:pt x="194" y="28"/>
                    </a:lnTo>
                    <a:lnTo>
                      <a:pt x="192" y="24"/>
                    </a:lnTo>
                    <a:lnTo>
                      <a:pt x="192" y="22"/>
                    </a:lnTo>
                    <a:lnTo>
                      <a:pt x="190" y="18"/>
                    </a:lnTo>
                    <a:lnTo>
                      <a:pt x="186" y="14"/>
                    </a:lnTo>
                    <a:lnTo>
                      <a:pt x="186" y="14"/>
                    </a:lnTo>
                    <a:lnTo>
                      <a:pt x="182" y="6"/>
                    </a:lnTo>
                    <a:lnTo>
                      <a:pt x="182" y="2"/>
                    </a:lnTo>
                    <a:lnTo>
                      <a:pt x="182" y="2"/>
                    </a:lnTo>
                    <a:lnTo>
                      <a:pt x="178" y="0"/>
                    </a:lnTo>
                    <a:lnTo>
                      <a:pt x="176" y="2"/>
                    </a:lnTo>
                    <a:lnTo>
                      <a:pt x="172" y="4"/>
                    </a:lnTo>
                    <a:lnTo>
                      <a:pt x="162" y="8"/>
                    </a:lnTo>
                    <a:lnTo>
                      <a:pt x="162" y="8"/>
                    </a:lnTo>
                    <a:lnTo>
                      <a:pt x="158" y="10"/>
                    </a:lnTo>
                    <a:lnTo>
                      <a:pt x="156" y="12"/>
                    </a:lnTo>
                    <a:lnTo>
                      <a:pt x="156" y="18"/>
                    </a:lnTo>
                    <a:lnTo>
                      <a:pt x="156" y="22"/>
                    </a:lnTo>
                    <a:lnTo>
                      <a:pt x="154" y="24"/>
                    </a:lnTo>
                    <a:lnTo>
                      <a:pt x="152" y="26"/>
                    </a:lnTo>
                    <a:lnTo>
                      <a:pt x="152" y="26"/>
                    </a:lnTo>
                    <a:lnTo>
                      <a:pt x="148" y="28"/>
                    </a:lnTo>
                    <a:lnTo>
                      <a:pt x="146" y="32"/>
                    </a:lnTo>
                    <a:lnTo>
                      <a:pt x="144" y="36"/>
                    </a:lnTo>
                    <a:lnTo>
                      <a:pt x="140" y="40"/>
                    </a:lnTo>
                    <a:lnTo>
                      <a:pt x="140" y="40"/>
                    </a:lnTo>
                    <a:lnTo>
                      <a:pt x="136" y="42"/>
                    </a:lnTo>
                    <a:lnTo>
                      <a:pt x="130" y="44"/>
                    </a:lnTo>
                    <a:lnTo>
                      <a:pt x="114" y="50"/>
                    </a:lnTo>
                    <a:lnTo>
                      <a:pt x="114" y="50"/>
                    </a:lnTo>
                    <a:lnTo>
                      <a:pt x="108" y="52"/>
                    </a:lnTo>
                    <a:lnTo>
                      <a:pt x="104" y="52"/>
                    </a:lnTo>
                    <a:lnTo>
                      <a:pt x="102" y="52"/>
                    </a:lnTo>
                    <a:lnTo>
                      <a:pt x="96" y="54"/>
                    </a:lnTo>
                    <a:lnTo>
                      <a:pt x="96" y="54"/>
                    </a:lnTo>
                    <a:lnTo>
                      <a:pt x="92" y="58"/>
                    </a:lnTo>
                    <a:lnTo>
                      <a:pt x="94" y="60"/>
                    </a:lnTo>
                    <a:lnTo>
                      <a:pt x="98" y="62"/>
                    </a:lnTo>
                    <a:lnTo>
                      <a:pt x="98" y="64"/>
                    </a:lnTo>
                    <a:lnTo>
                      <a:pt x="98" y="66"/>
                    </a:lnTo>
                    <a:lnTo>
                      <a:pt x="98" y="66"/>
                    </a:lnTo>
                    <a:lnTo>
                      <a:pt x="98" y="70"/>
                    </a:lnTo>
                    <a:lnTo>
                      <a:pt x="96" y="72"/>
                    </a:lnTo>
                    <a:lnTo>
                      <a:pt x="92" y="72"/>
                    </a:lnTo>
                    <a:lnTo>
                      <a:pt x="88" y="76"/>
                    </a:lnTo>
                    <a:lnTo>
                      <a:pt x="88" y="76"/>
                    </a:lnTo>
                    <a:lnTo>
                      <a:pt x="80" y="78"/>
                    </a:lnTo>
                    <a:lnTo>
                      <a:pt x="68" y="82"/>
                    </a:lnTo>
                    <a:lnTo>
                      <a:pt x="54" y="86"/>
                    </a:lnTo>
                    <a:lnTo>
                      <a:pt x="42" y="92"/>
                    </a:lnTo>
                    <a:lnTo>
                      <a:pt x="42" y="92"/>
                    </a:lnTo>
                    <a:lnTo>
                      <a:pt x="38" y="94"/>
                    </a:lnTo>
                    <a:lnTo>
                      <a:pt x="36" y="94"/>
                    </a:lnTo>
                    <a:lnTo>
                      <a:pt x="34" y="94"/>
                    </a:lnTo>
                    <a:lnTo>
                      <a:pt x="24" y="96"/>
                    </a:lnTo>
                    <a:lnTo>
                      <a:pt x="24" y="96"/>
                    </a:lnTo>
                    <a:lnTo>
                      <a:pt x="18" y="104"/>
                    </a:lnTo>
                    <a:lnTo>
                      <a:pt x="14" y="112"/>
                    </a:lnTo>
                    <a:lnTo>
                      <a:pt x="10" y="132"/>
                    </a:lnTo>
                    <a:lnTo>
                      <a:pt x="10" y="132"/>
                    </a:lnTo>
                    <a:lnTo>
                      <a:pt x="4" y="146"/>
                    </a:lnTo>
                    <a:lnTo>
                      <a:pt x="0" y="152"/>
                    </a:lnTo>
                    <a:lnTo>
                      <a:pt x="0" y="156"/>
                    </a:lnTo>
                    <a:lnTo>
                      <a:pt x="4" y="166"/>
                    </a:lnTo>
                    <a:lnTo>
                      <a:pt x="4" y="166"/>
                    </a:lnTo>
                    <a:lnTo>
                      <a:pt x="8" y="176"/>
                    </a:lnTo>
                    <a:lnTo>
                      <a:pt x="12" y="178"/>
                    </a:lnTo>
                    <a:lnTo>
                      <a:pt x="16" y="182"/>
                    </a:lnTo>
                    <a:lnTo>
                      <a:pt x="22" y="190"/>
                    </a:lnTo>
                    <a:lnTo>
                      <a:pt x="22" y="190"/>
                    </a:lnTo>
                    <a:lnTo>
                      <a:pt x="30" y="200"/>
                    </a:lnTo>
                    <a:lnTo>
                      <a:pt x="36" y="204"/>
                    </a:lnTo>
                    <a:lnTo>
                      <a:pt x="40" y="206"/>
                    </a:lnTo>
                    <a:lnTo>
                      <a:pt x="38" y="212"/>
                    </a:lnTo>
                    <a:lnTo>
                      <a:pt x="38" y="212"/>
                    </a:lnTo>
                    <a:lnTo>
                      <a:pt x="38" y="216"/>
                    </a:lnTo>
                    <a:lnTo>
                      <a:pt x="38" y="222"/>
                    </a:lnTo>
                    <a:lnTo>
                      <a:pt x="38" y="222"/>
                    </a:lnTo>
                    <a:lnTo>
                      <a:pt x="44" y="216"/>
                    </a:lnTo>
                    <a:lnTo>
                      <a:pt x="48" y="210"/>
                    </a:lnTo>
                    <a:lnTo>
                      <a:pt x="50" y="200"/>
                    </a:lnTo>
                    <a:lnTo>
                      <a:pt x="52" y="192"/>
                    </a:lnTo>
                    <a:lnTo>
                      <a:pt x="54" y="190"/>
                    </a:lnTo>
                    <a:lnTo>
                      <a:pt x="56" y="190"/>
                    </a:lnTo>
                    <a:lnTo>
                      <a:pt x="56" y="190"/>
                    </a:lnTo>
                    <a:lnTo>
                      <a:pt x="76" y="190"/>
                    </a:lnTo>
                    <a:lnTo>
                      <a:pt x="94" y="190"/>
                    </a:lnTo>
                    <a:lnTo>
                      <a:pt x="94" y="190"/>
                    </a:lnTo>
                    <a:lnTo>
                      <a:pt x="98" y="170"/>
                    </a:lnTo>
                    <a:lnTo>
                      <a:pt x="102" y="160"/>
                    </a:lnTo>
                    <a:lnTo>
                      <a:pt x="106" y="156"/>
                    </a:lnTo>
                    <a:lnTo>
                      <a:pt x="110" y="154"/>
                    </a:lnTo>
                    <a:lnTo>
                      <a:pt x="118" y="152"/>
                    </a:lnTo>
                    <a:lnTo>
                      <a:pt x="118" y="152"/>
                    </a:lnTo>
                    <a:lnTo>
                      <a:pt x="124" y="152"/>
                    </a:lnTo>
                    <a:lnTo>
                      <a:pt x="128" y="154"/>
                    </a:lnTo>
                    <a:lnTo>
                      <a:pt x="134" y="158"/>
                    </a:lnTo>
                    <a:lnTo>
                      <a:pt x="140" y="162"/>
                    </a:lnTo>
                    <a:lnTo>
                      <a:pt x="142" y="164"/>
                    </a:lnTo>
                    <a:lnTo>
                      <a:pt x="146" y="162"/>
                    </a:lnTo>
                    <a:lnTo>
                      <a:pt x="146" y="162"/>
                    </a:lnTo>
                    <a:lnTo>
                      <a:pt x="150" y="162"/>
                    </a:lnTo>
                    <a:lnTo>
                      <a:pt x="154" y="164"/>
                    </a:lnTo>
                    <a:lnTo>
                      <a:pt x="162" y="166"/>
                    </a:lnTo>
                    <a:lnTo>
                      <a:pt x="172" y="170"/>
                    </a:lnTo>
                    <a:lnTo>
                      <a:pt x="178" y="172"/>
                    </a:lnTo>
                    <a:lnTo>
                      <a:pt x="186" y="170"/>
                    </a:lnTo>
                    <a:lnTo>
                      <a:pt x="186" y="170"/>
                    </a:lnTo>
                    <a:lnTo>
                      <a:pt x="188" y="168"/>
                    </a:lnTo>
                    <a:lnTo>
                      <a:pt x="192" y="164"/>
                    </a:lnTo>
                    <a:lnTo>
                      <a:pt x="196" y="160"/>
                    </a:lnTo>
                    <a:lnTo>
                      <a:pt x="206" y="158"/>
                    </a:lnTo>
                    <a:lnTo>
                      <a:pt x="206" y="158"/>
                    </a:lnTo>
                    <a:lnTo>
                      <a:pt x="220" y="156"/>
                    </a:lnTo>
                    <a:lnTo>
                      <a:pt x="222" y="154"/>
                    </a:lnTo>
                    <a:lnTo>
                      <a:pt x="224" y="152"/>
                    </a:lnTo>
                    <a:lnTo>
                      <a:pt x="224" y="150"/>
                    </a:lnTo>
                    <a:lnTo>
                      <a:pt x="224" y="148"/>
                    </a:lnTo>
                    <a:lnTo>
                      <a:pt x="228" y="148"/>
                    </a:lnTo>
                    <a:lnTo>
                      <a:pt x="228" y="148"/>
                    </a:lnTo>
                    <a:lnTo>
                      <a:pt x="230" y="148"/>
                    </a:lnTo>
                    <a:lnTo>
                      <a:pt x="234" y="150"/>
                    </a:lnTo>
                    <a:lnTo>
                      <a:pt x="246" y="152"/>
                    </a:lnTo>
                    <a:lnTo>
                      <a:pt x="280" y="154"/>
                    </a:lnTo>
                    <a:lnTo>
                      <a:pt x="280" y="15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88" name="Freeform 164">
                <a:extLst>
                  <a:ext uri="{FF2B5EF4-FFF2-40B4-BE49-F238E27FC236}">
                    <a16:creationId xmlns:a16="http://schemas.microsoft.com/office/drawing/2014/main" id="{EC28BD88-01E4-4676-8FD7-20050E4FC287}"/>
                  </a:ext>
                </a:extLst>
              </p:cNvPr>
              <p:cNvSpPr>
                <a:spLocks/>
              </p:cNvSpPr>
              <p:nvPr/>
            </p:nvSpPr>
            <p:spPr bwMode="auto">
              <a:xfrm>
                <a:off x="4277627" y="1402285"/>
                <a:ext cx="477700" cy="469257"/>
              </a:xfrm>
              <a:custGeom>
                <a:avLst/>
                <a:gdLst/>
                <a:ahLst/>
                <a:cxnLst>
                  <a:cxn ang="0">
                    <a:pos x="318" y="32"/>
                  </a:cxn>
                  <a:cxn ang="0">
                    <a:pos x="312" y="28"/>
                  </a:cxn>
                  <a:cxn ang="0">
                    <a:pos x="304" y="28"/>
                  </a:cxn>
                  <a:cxn ang="0">
                    <a:pos x="296" y="24"/>
                  </a:cxn>
                  <a:cxn ang="0">
                    <a:pos x="292" y="20"/>
                  </a:cxn>
                  <a:cxn ang="0">
                    <a:pos x="282" y="14"/>
                  </a:cxn>
                  <a:cxn ang="0">
                    <a:pos x="266" y="12"/>
                  </a:cxn>
                  <a:cxn ang="0">
                    <a:pos x="264" y="14"/>
                  </a:cxn>
                  <a:cxn ang="0">
                    <a:pos x="262" y="10"/>
                  </a:cxn>
                  <a:cxn ang="0">
                    <a:pos x="244" y="10"/>
                  </a:cxn>
                  <a:cxn ang="0">
                    <a:pos x="228" y="20"/>
                  </a:cxn>
                  <a:cxn ang="0">
                    <a:pos x="220" y="36"/>
                  </a:cxn>
                  <a:cxn ang="0">
                    <a:pos x="226" y="38"/>
                  </a:cxn>
                  <a:cxn ang="0">
                    <a:pos x="220" y="60"/>
                  </a:cxn>
                  <a:cxn ang="0">
                    <a:pos x="210" y="64"/>
                  </a:cxn>
                  <a:cxn ang="0">
                    <a:pos x="196" y="60"/>
                  </a:cxn>
                  <a:cxn ang="0">
                    <a:pos x="174" y="48"/>
                  </a:cxn>
                  <a:cxn ang="0">
                    <a:pos x="152" y="42"/>
                  </a:cxn>
                  <a:cxn ang="0">
                    <a:pos x="138" y="42"/>
                  </a:cxn>
                  <a:cxn ang="0">
                    <a:pos x="130" y="36"/>
                  </a:cxn>
                  <a:cxn ang="0">
                    <a:pos x="126" y="20"/>
                  </a:cxn>
                  <a:cxn ang="0">
                    <a:pos x="116" y="18"/>
                  </a:cxn>
                  <a:cxn ang="0">
                    <a:pos x="110" y="14"/>
                  </a:cxn>
                  <a:cxn ang="0">
                    <a:pos x="96" y="12"/>
                  </a:cxn>
                  <a:cxn ang="0">
                    <a:pos x="88" y="10"/>
                  </a:cxn>
                  <a:cxn ang="0">
                    <a:pos x="76" y="8"/>
                  </a:cxn>
                  <a:cxn ang="0">
                    <a:pos x="62" y="8"/>
                  </a:cxn>
                  <a:cxn ang="0">
                    <a:pos x="44" y="0"/>
                  </a:cxn>
                  <a:cxn ang="0">
                    <a:pos x="44" y="12"/>
                  </a:cxn>
                  <a:cxn ang="0">
                    <a:pos x="40" y="20"/>
                  </a:cxn>
                  <a:cxn ang="0">
                    <a:pos x="28" y="26"/>
                  </a:cxn>
                  <a:cxn ang="0">
                    <a:pos x="24" y="34"/>
                  </a:cxn>
                  <a:cxn ang="0">
                    <a:pos x="20" y="48"/>
                  </a:cxn>
                  <a:cxn ang="0">
                    <a:pos x="22" y="56"/>
                  </a:cxn>
                  <a:cxn ang="0">
                    <a:pos x="8" y="68"/>
                  </a:cxn>
                  <a:cxn ang="0">
                    <a:pos x="0" y="72"/>
                  </a:cxn>
                  <a:cxn ang="0">
                    <a:pos x="4" y="78"/>
                  </a:cxn>
                  <a:cxn ang="0">
                    <a:pos x="8" y="98"/>
                  </a:cxn>
                  <a:cxn ang="0">
                    <a:pos x="20" y="120"/>
                  </a:cxn>
                  <a:cxn ang="0">
                    <a:pos x="18" y="132"/>
                  </a:cxn>
                  <a:cxn ang="0">
                    <a:pos x="18" y="138"/>
                  </a:cxn>
                  <a:cxn ang="0">
                    <a:pos x="22" y="144"/>
                  </a:cxn>
                  <a:cxn ang="0">
                    <a:pos x="18" y="150"/>
                  </a:cxn>
                  <a:cxn ang="0">
                    <a:pos x="8" y="158"/>
                  </a:cxn>
                  <a:cxn ang="0">
                    <a:pos x="6" y="164"/>
                  </a:cxn>
                  <a:cxn ang="0">
                    <a:pos x="18" y="172"/>
                  </a:cxn>
                  <a:cxn ang="0">
                    <a:pos x="20" y="178"/>
                  </a:cxn>
                  <a:cxn ang="0">
                    <a:pos x="24" y="184"/>
                  </a:cxn>
                  <a:cxn ang="0">
                    <a:pos x="32" y="192"/>
                  </a:cxn>
                  <a:cxn ang="0">
                    <a:pos x="46" y="196"/>
                  </a:cxn>
                  <a:cxn ang="0">
                    <a:pos x="64" y="208"/>
                  </a:cxn>
                  <a:cxn ang="0">
                    <a:pos x="130" y="222"/>
                  </a:cxn>
                  <a:cxn ang="0">
                    <a:pos x="154" y="210"/>
                  </a:cxn>
                  <a:cxn ang="0">
                    <a:pos x="176" y="214"/>
                  </a:cxn>
                  <a:cxn ang="0">
                    <a:pos x="332" y="322"/>
                  </a:cxn>
                  <a:cxn ang="0">
                    <a:pos x="318" y="96"/>
                  </a:cxn>
                  <a:cxn ang="0">
                    <a:pos x="320" y="82"/>
                  </a:cxn>
                  <a:cxn ang="0">
                    <a:pos x="318" y="76"/>
                  </a:cxn>
                  <a:cxn ang="0">
                    <a:pos x="320" y="66"/>
                  </a:cxn>
                  <a:cxn ang="0">
                    <a:pos x="318" y="58"/>
                  </a:cxn>
                  <a:cxn ang="0">
                    <a:pos x="320" y="32"/>
                  </a:cxn>
                </a:cxnLst>
                <a:rect l="0" t="0" r="r" b="b"/>
                <a:pathLst>
                  <a:path w="332" h="322">
                    <a:moveTo>
                      <a:pt x="320" y="32"/>
                    </a:moveTo>
                    <a:lnTo>
                      <a:pt x="320" y="32"/>
                    </a:lnTo>
                    <a:lnTo>
                      <a:pt x="318" y="32"/>
                    </a:lnTo>
                    <a:lnTo>
                      <a:pt x="318" y="30"/>
                    </a:lnTo>
                    <a:lnTo>
                      <a:pt x="316" y="28"/>
                    </a:lnTo>
                    <a:lnTo>
                      <a:pt x="312" y="28"/>
                    </a:lnTo>
                    <a:lnTo>
                      <a:pt x="312" y="28"/>
                    </a:lnTo>
                    <a:lnTo>
                      <a:pt x="306" y="28"/>
                    </a:lnTo>
                    <a:lnTo>
                      <a:pt x="304" y="28"/>
                    </a:lnTo>
                    <a:lnTo>
                      <a:pt x="304" y="24"/>
                    </a:lnTo>
                    <a:lnTo>
                      <a:pt x="296" y="24"/>
                    </a:lnTo>
                    <a:lnTo>
                      <a:pt x="296" y="24"/>
                    </a:lnTo>
                    <a:lnTo>
                      <a:pt x="290" y="24"/>
                    </a:lnTo>
                    <a:lnTo>
                      <a:pt x="290" y="22"/>
                    </a:lnTo>
                    <a:lnTo>
                      <a:pt x="292" y="20"/>
                    </a:lnTo>
                    <a:lnTo>
                      <a:pt x="290" y="18"/>
                    </a:lnTo>
                    <a:lnTo>
                      <a:pt x="288" y="18"/>
                    </a:lnTo>
                    <a:lnTo>
                      <a:pt x="282" y="14"/>
                    </a:lnTo>
                    <a:lnTo>
                      <a:pt x="282" y="14"/>
                    </a:lnTo>
                    <a:lnTo>
                      <a:pt x="270" y="12"/>
                    </a:lnTo>
                    <a:lnTo>
                      <a:pt x="266" y="12"/>
                    </a:lnTo>
                    <a:lnTo>
                      <a:pt x="266" y="14"/>
                    </a:lnTo>
                    <a:lnTo>
                      <a:pt x="264" y="14"/>
                    </a:lnTo>
                    <a:lnTo>
                      <a:pt x="264" y="14"/>
                    </a:lnTo>
                    <a:lnTo>
                      <a:pt x="260" y="12"/>
                    </a:lnTo>
                    <a:lnTo>
                      <a:pt x="262" y="12"/>
                    </a:lnTo>
                    <a:lnTo>
                      <a:pt x="262" y="10"/>
                    </a:lnTo>
                    <a:lnTo>
                      <a:pt x="254" y="10"/>
                    </a:lnTo>
                    <a:lnTo>
                      <a:pt x="254" y="10"/>
                    </a:lnTo>
                    <a:lnTo>
                      <a:pt x="244" y="10"/>
                    </a:lnTo>
                    <a:lnTo>
                      <a:pt x="238" y="12"/>
                    </a:lnTo>
                    <a:lnTo>
                      <a:pt x="228" y="20"/>
                    </a:lnTo>
                    <a:lnTo>
                      <a:pt x="228" y="20"/>
                    </a:lnTo>
                    <a:lnTo>
                      <a:pt x="222" y="26"/>
                    </a:lnTo>
                    <a:lnTo>
                      <a:pt x="220" y="30"/>
                    </a:lnTo>
                    <a:lnTo>
                      <a:pt x="220" y="36"/>
                    </a:lnTo>
                    <a:lnTo>
                      <a:pt x="222" y="38"/>
                    </a:lnTo>
                    <a:lnTo>
                      <a:pt x="222" y="38"/>
                    </a:lnTo>
                    <a:lnTo>
                      <a:pt x="226" y="38"/>
                    </a:lnTo>
                    <a:lnTo>
                      <a:pt x="226" y="42"/>
                    </a:lnTo>
                    <a:lnTo>
                      <a:pt x="226" y="52"/>
                    </a:lnTo>
                    <a:lnTo>
                      <a:pt x="220" y="60"/>
                    </a:lnTo>
                    <a:lnTo>
                      <a:pt x="216" y="64"/>
                    </a:lnTo>
                    <a:lnTo>
                      <a:pt x="210" y="64"/>
                    </a:lnTo>
                    <a:lnTo>
                      <a:pt x="210" y="64"/>
                    </a:lnTo>
                    <a:lnTo>
                      <a:pt x="204" y="66"/>
                    </a:lnTo>
                    <a:lnTo>
                      <a:pt x="200" y="64"/>
                    </a:lnTo>
                    <a:lnTo>
                      <a:pt x="196" y="60"/>
                    </a:lnTo>
                    <a:lnTo>
                      <a:pt x="186" y="54"/>
                    </a:lnTo>
                    <a:lnTo>
                      <a:pt x="186" y="54"/>
                    </a:lnTo>
                    <a:lnTo>
                      <a:pt x="174" y="48"/>
                    </a:lnTo>
                    <a:lnTo>
                      <a:pt x="166" y="46"/>
                    </a:lnTo>
                    <a:lnTo>
                      <a:pt x="158" y="44"/>
                    </a:lnTo>
                    <a:lnTo>
                      <a:pt x="152" y="42"/>
                    </a:lnTo>
                    <a:lnTo>
                      <a:pt x="152" y="42"/>
                    </a:lnTo>
                    <a:lnTo>
                      <a:pt x="146" y="42"/>
                    </a:lnTo>
                    <a:lnTo>
                      <a:pt x="138" y="42"/>
                    </a:lnTo>
                    <a:lnTo>
                      <a:pt x="136" y="42"/>
                    </a:lnTo>
                    <a:lnTo>
                      <a:pt x="132" y="40"/>
                    </a:lnTo>
                    <a:lnTo>
                      <a:pt x="130" y="36"/>
                    </a:lnTo>
                    <a:lnTo>
                      <a:pt x="128" y="28"/>
                    </a:lnTo>
                    <a:lnTo>
                      <a:pt x="128" y="28"/>
                    </a:lnTo>
                    <a:lnTo>
                      <a:pt x="126" y="20"/>
                    </a:lnTo>
                    <a:lnTo>
                      <a:pt x="124" y="20"/>
                    </a:lnTo>
                    <a:lnTo>
                      <a:pt x="118" y="20"/>
                    </a:lnTo>
                    <a:lnTo>
                      <a:pt x="116" y="18"/>
                    </a:lnTo>
                    <a:lnTo>
                      <a:pt x="112" y="16"/>
                    </a:lnTo>
                    <a:lnTo>
                      <a:pt x="112" y="16"/>
                    </a:lnTo>
                    <a:lnTo>
                      <a:pt x="110" y="14"/>
                    </a:lnTo>
                    <a:lnTo>
                      <a:pt x="106" y="12"/>
                    </a:lnTo>
                    <a:lnTo>
                      <a:pt x="100" y="12"/>
                    </a:lnTo>
                    <a:lnTo>
                      <a:pt x="96" y="12"/>
                    </a:lnTo>
                    <a:lnTo>
                      <a:pt x="92" y="12"/>
                    </a:lnTo>
                    <a:lnTo>
                      <a:pt x="88" y="10"/>
                    </a:lnTo>
                    <a:lnTo>
                      <a:pt x="88" y="10"/>
                    </a:lnTo>
                    <a:lnTo>
                      <a:pt x="86" y="8"/>
                    </a:lnTo>
                    <a:lnTo>
                      <a:pt x="82" y="6"/>
                    </a:lnTo>
                    <a:lnTo>
                      <a:pt x="76" y="8"/>
                    </a:lnTo>
                    <a:lnTo>
                      <a:pt x="70" y="10"/>
                    </a:lnTo>
                    <a:lnTo>
                      <a:pt x="66" y="10"/>
                    </a:lnTo>
                    <a:lnTo>
                      <a:pt x="62" y="8"/>
                    </a:lnTo>
                    <a:lnTo>
                      <a:pt x="62" y="8"/>
                    </a:lnTo>
                    <a:lnTo>
                      <a:pt x="50" y="4"/>
                    </a:lnTo>
                    <a:lnTo>
                      <a:pt x="44" y="0"/>
                    </a:lnTo>
                    <a:lnTo>
                      <a:pt x="42" y="12"/>
                    </a:lnTo>
                    <a:lnTo>
                      <a:pt x="42" y="12"/>
                    </a:lnTo>
                    <a:lnTo>
                      <a:pt x="44" y="12"/>
                    </a:lnTo>
                    <a:lnTo>
                      <a:pt x="46" y="14"/>
                    </a:lnTo>
                    <a:lnTo>
                      <a:pt x="44" y="18"/>
                    </a:lnTo>
                    <a:lnTo>
                      <a:pt x="40" y="20"/>
                    </a:lnTo>
                    <a:lnTo>
                      <a:pt x="40" y="20"/>
                    </a:lnTo>
                    <a:lnTo>
                      <a:pt x="32" y="24"/>
                    </a:lnTo>
                    <a:lnTo>
                      <a:pt x="28" y="26"/>
                    </a:lnTo>
                    <a:lnTo>
                      <a:pt x="26" y="30"/>
                    </a:lnTo>
                    <a:lnTo>
                      <a:pt x="26" y="30"/>
                    </a:lnTo>
                    <a:lnTo>
                      <a:pt x="24" y="34"/>
                    </a:lnTo>
                    <a:lnTo>
                      <a:pt x="20" y="38"/>
                    </a:lnTo>
                    <a:lnTo>
                      <a:pt x="18" y="42"/>
                    </a:lnTo>
                    <a:lnTo>
                      <a:pt x="20" y="48"/>
                    </a:lnTo>
                    <a:lnTo>
                      <a:pt x="20" y="48"/>
                    </a:lnTo>
                    <a:lnTo>
                      <a:pt x="22" y="52"/>
                    </a:lnTo>
                    <a:lnTo>
                      <a:pt x="22" y="56"/>
                    </a:lnTo>
                    <a:lnTo>
                      <a:pt x="20" y="60"/>
                    </a:lnTo>
                    <a:lnTo>
                      <a:pt x="16" y="64"/>
                    </a:lnTo>
                    <a:lnTo>
                      <a:pt x="8" y="68"/>
                    </a:lnTo>
                    <a:lnTo>
                      <a:pt x="2" y="72"/>
                    </a:lnTo>
                    <a:lnTo>
                      <a:pt x="2" y="72"/>
                    </a:lnTo>
                    <a:lnTo>
                      <a:pt x="0" y="72"/>
                    </a:lnTo>
                    <a:lnTo>
                      <a:pt x="0" y="74"/>
                    </a:lnTo>
                    <a:lnTo>
                      <a:pt x="4" y="78"/>
                    </a:lnTo>
                    <a:lnTo>
                      <a:pt x="4" y="78"/>
                    </a:lnTo>
                    <a:lnTo>
                      <a:pt x="6" y="84"/>
                    </a:lnTo>
                    <a:lnTo>
                      <a:pt x="6" y="90"/>
                    </a:lnTo>
                    <a:lnTo>
                      <a:pt x="8" y="98"/>
                    </a:lnTo>
                    <a:lnTo>
                      <a:pt x="14" y="108"/>
                    </a:lnTo>
                    <a:lnTo>
                      <a:pt x="14" y="108"/>
                    </a:lnTo>
                    <a:lnTo>
                      <a:pt x="20" y="120"/>
                    </a:lnTo>
                    <a:lnTo>
                      <a:pt x="22" y="126"/>
                    </a:lnTo>
                    <a:lnTo>
                      <a:pt x="20" y="130"/>
                    </a:lnTo>
                    <a:lnTo>
                      <a:pt x="18" y="132"/>
                    </a:lnTo>
                    <a:lnTo>
                      <a:pt x="18" y="132"/>
                    </a:lnTo>
                    <a:lnTo>
                      <a:pt x="16" y="134"/>
                    </a:lnTo>
                    <a:lnTo>
                      <a:pt x="18" y="138"/>
                    </a:lnTo>
                    <a:lnTo>
                      <a:pt x="18" y="138"/>
                    </a:lnTo>
                    <a:lnTo>
                      <a:pt x="22" y="142"/>
                    </a:lnTo>
                    <a:lnTo>
                      <a:pt x="22" y="144"/>
                    </a:lnTo>
                    <a:lnTo>
                      <a:pt x="20" y="146"/>
                    </a:lnTo>
                    <a:lnTo>
                      <a:pt x="18" y="150"/>
                    </a:lnTo>
                    <a:lnTo>
                      <a:pt x="18" y="150"/>
                    </a:lnTo>
                    <a:lnTo>
                      <a:pt x="16" y="154"/>
                    </a:lnTo>
                    <a:lnTo>
                      <a:pt x="14" y="156"/>
                    </a:lnTo>
                    <a:lnTo>
                      <a:pt x="8" y="158"/>
                    </a:lnTo>
                    <a:lnTo>
                      <a:pt x="6" y="160"/>
                    </a:lnTo>
                    <a:lnTo>
                      <a:pt x="6" y="162"/>
                    </a:lnTo>
                    <a:lnTo>
                      <a:pt x="6" y="164"/>
                    </a:lnTo>
                    <a:lnTo>
                      <a:pt x="6" y="164"/>
                    </a:lnTo>
                    <a:lnTo>
                      <a:pt x="14" y="170"/>
                    </a:lnTo>
                    <a:lnTo>
                      <a:pt x="18" y="172"/>
                    </a:lnTo>
                    <a:lnTo>
                      <a:pt x="20" y="174"/>
                    </a:lnTo>
                    <a:lnTo>
                      <a:pt x="20" y="178"/>
                    </a:lnTo>
                    <a:lnTo>
                      <a:pt x="20" y="178"/>
                    </a:lnTo>
                    <a:lnTo>
                      <a:pt x="20" y="182"/>
                    </a:lnTo>
                    <a:lnTo>
                      <a:pt x="22" y="182"/>
                    </a:lnTo>
                    <a:lnTo>
                      <a:pt x="24" y="184"/>
                    </a:lnTo>
                    <a:lnTo>
                      <a:pt x="28" y="188"/>
                    </a:lnTo>
                    <a:lnTo>
                      <a:pt x="28" y="188"/>
                    </a:lnTo>
                    <a:lnTo>
                      <a:pt x="32" y="192"/>
                    </a:lnTo>
                    <a:lnTo>
                      <a:pt x="36" y="192"/>
                    </a:lnTo>
                    <a:lnTo>
                      <a:pt x="40" y="192"/>
                    </a:lnTo>
                    <a:lnTo>
                      <a:pt x="46" y="196"/>
                    </a:lnTo>
                    <a:lnTo>
                      <a:pt x="46" y="196"/>
                    </a:lnTo>
                    <a:lnTo>
                      <a:pt x="60" y="206"/>
                    </a:lnTo>
                    <a:lnTo>
                      <a:pt x="64" y="208"/>
                    </a:lnTo>
                    <a:lnTo>
                      <a:pt x="108" y="216"/>
                    </a:lnTo>
                    <a:lnTo>
                      <a:pt x="116" y="226"/>
                    </a:lnTo>
                    <a:lnTo>
                      <a:pt x="130" y="222"/>
                    </a:lnTo>
                    <a:lnTo>
                      <a:pt x="130" y="222"/>
                    </a:lnTo>
                    <a:lnTo>
                      <a:pt x="154" y="210"/>
                    </a:lnTo>
                    <a:lnTo>
                      <a:pt x="154" y="210"/>
                    </a:lnTo>
                    <a:lnTo>
                      <a:pt x="160" y="208"/>
                    </a:lnTo>
                    <a:lnTo>
                      <a:pt x="166" y="208"/>
                    </a:lnTo>
                    <a:lnTo>
                      <a:pt x="176" y="214"/>
                    </a:lnTo>
                    <a:lnTo>
                      <a:pt x="176" y="214"/>
                    </a:lnTo>
                    <a:lnTo>
                      <a:pt x="316" y="322"/>
                    </a:lnTo>
                    <a:lnTo>
                      <a:pt x="332" y="322"/>
                    </a:lnTo>
                    <a:lnTo>
                      <a:pt x="330" y="266"/>
                    </a:lnTo>
                    <a:lnTo>
                      <a:pt x="330" y="266"/>
                    </a:lnTo>
                    <a:lnTo>
                      <a:pt x="318" y="96"/>
                    </a:lnTo>
                    <a:lnTo>
                      <a:pt x="318" y="96"/>
                    </a:lnTo>
                    <a:lnTo>
                      <a:pt x="320" y="86"/>
                    </a:lnTo>
                    <a:lnTo>
                      <a:pt x="320" y="82"/>
                    </a:lnTo>
                    <a:lnTo>
                      <a:pt x="322" y="80"/>
                    </a:lnTo>
                    <a:lnTo>
                      <a:pt x="318" y="76"/>
                    </a:lnTo>
                    <a:lnTo>
                      <a:pt x="318" y="76"/>
                    </a:lnTo>
                    <a:lnTo>
                      <a:pt x="316" y="74"/>
                    </a:lnTo>
                    <a:lnTo>
                      <a:pt x="316" y="72"/>
                    </a:lnTo>
                    <a:lnTo>
                      <a:pt x="320" y="66"/>
                    </a:lnTo>
                    <a:lnTo>
                      <a:pt x="322" y="62"/>
                    </a:lnTo>
                    <a:lnTo>
                      <a:pt x="322" y="60"/>
                    </a:lnTo>
                    <a:lnTo>
                      <a:pt x="318" y="58"/>
                    </a:lnTo>
                    <a:lnTo>
                      <a:pt x="318" y="58"/>
                    </a:lnTo>
                    <a:lnTo>
                      <a:pt x="318" y="42"/>
                    </a:lnTo>
                    <a:lnTo>
                      <a:pt x="320" y="32"/>
                    </a:lnTo>
                    <a:lnTo>
                      <a:pt x="320" y="3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89" name="Freeform 166">
                <a:extLst>
                  <a:ext uri="{FF2B5EF4-FFF2-40B4-BE49-F238E27FC236}">
                    <a16:creationId xmlns:a16="http://schemas.microsoft.com/office/drawing/2014/main" id="{9334444F-0606-4F62-9A7A-838E91BB2FAD}"/>
                  </a:ext>
                </a:extLst>
              </p:cNvPr>
              <p:cNvSpPr>
                <a:spLocks noEditPoints="1"/>
              </p:cNvSpPr>
              <p:nvPr/>
            </p:nvSpPr>
            <p:spPr bwMode="auto">
              <a:xfrm>
                <a:off x="4732306" y="1448920"/>
                <a:ext cx="359715" cy="343927"/>
              </a:xfrm>
              <a:custGeom>
                <a:avLst/>
                <a:gdLst/>
                <a:ahLst/>
                <a:cxnLst>
                  <a:cxn ang="0">
                    <a:pos x="14" y="234"/>
                  </a:cxn>
                  <a:cxn ang="0">
                    <a:pos x="216" y="234"/>
                  </a:cxn>
                  <a:cxn ang="0">
                    <a:pos x="228" y="236"/>
                  </a:cxn>
                  <a:cxn ang="0">
                    <a:pos x="232" y="234"/>
                  </a:cxn>
                  <a:cxn ang="0">
                    <a:pos x="232" y="230"/>
                  </a:cxn>
                  <a:cxn ang="0">
                    <a:pos x="240" y="226"/>
                  </a:cxn>
                  <a:cxn ang="0">
                    <a:pos x="248" y="224"/>
                  </a:cxn>
                  <a:cxn ang="0">
                    <a:pos x="246" y="216"/>
                  </a:cxn>
                  <a:cxn ang="0">
                    <a:pos x="242" y="204"/>
                  </a:cxn>
                  <a:cxn ang="0">
                    <a:pos x="238" y="196"/>
                  </a:cxn>
                  <a:cxn ang="0">
                    <a:pos x="244" y="194"/>
                  </a:cxn>
                  <a:cxn ang="0">
                    <a:pos x="242" y="190"/>
                  </a:cxn>
                  <a:cxn ang="0">
                    <a:pos x="222" y="164"/>
                  </a:cxn>
                  <a:cxn ang="0">
                    <a:pos x="212" y="150"/>
                  </a:cxn>
                  <a:cxn ang="0">
                    <a:pos x="194" y="122"/>
                  </a:cxn>
                  <a:cxn ang="0">
                    <a:pos x="192" y="114"/>
                  </a:cxn>
                  <a:cxn ang="0">
                    <a:pos x="194" y="112"/>
                  </a:cxn>
                  <a:cxn ang="0">
                    <a:pos x="184" y="100"/>
                  </a:cxn>
                  <a:cxn ang="0">
                    <a:pos x="182" y="92"/>
                  </a:cxn>
                  <a:cxn ang="0">
                    <a:pos x="166" y="70"/>
                  </a:cxn>
                  <a:cxn ang="0">
                    <a:pos x="164" y="62"/>
                  </a:cxn>
                  <a:cxn ang="0">
                    <a:pos x="160" y="50"/>
                  </a:cxn>
                  <a:cxn ang="0">
                    <a:pos x="156" y="34"/>
                  </a:cxn>
                  <a:cxn ang="0">
                    <a:pos x="158" y="38"/>
                  </a:cxn>
                  <a:cxn ang="0">
                    <a:pos x="164" y="48"/>
                  </a:cxn>
                  <a:cxn ang="0">
                    <a:pos x="174" y="60"/>
                  </a:cxn>
                  <a:cxn ang="0">
                    <a:pos x="182" y="72"/>
                  </a:cxn>
                  <a:cxn ang="0">
                    <a:pos x="196" y="92"/>
                  </a:cxn>
                  <a:cxn ang="0">
                    <a:pos x="206" y="98"/>
                  </a:cxn>
                  <a:cxn ang="0">
                    <a:pos x="212" y="88"/>
                  </a:cxn>
                  <a:cxn ang="0">
                    <a:pos x="210" y="74"/>
                  </a:cxn>
                  <a:cxn ang="0">
                    <a:pos x="212" y="62"/>
                  </a:cxn>
                  <a:cxn ang="0">
                    <a:pos x="214" y="50"/>
                  </a:cxn>
                  <a:cxn ang="0">
                    <a:pos x="194" y="18"/>
                  </a:cxn>
                  <a:cxn ang="0">
                    <a:pos x="198" y="10"/>
                  </a:cxn>
                  <a:cxn ang="0">
                    <a:pos x="192" y="10"/>
                  </a:cxn>
                  <a:cxn ang="0">
                    <a:pos x="178" y="16"/>
                  </a:cxn>
                  <a:cxn ang="0">
                    <a:pos x="164" y="14"/>
                  </a:cxn>
                  <a:cxn ang="0">
                    <a:pos x="138" y="8"/>
                  </a:cxn>
                  <a:cxn ang="0">
                    <a:pos x="126" y="8"/>
                  </a:cxn>
                  <a:cxn ang="0">
                    <a:pos x="112" y="8"/>
                  </a:cxn>
                  <a:cxn ang="0">
                    <a:pos x="104" y="12"/>
                  </a:cxn>
                  <a:cxn ang="0">
                    <a:pos x="100" y="16"/>
                  </a:cxn>
                  <a:cxn ang="0">
                    <a:pos x="90" y="22"/>
                  </a:cxn>
                  <a:cxn ang="0">
                    <a:pos x="82" y="18"/>
                  </a:cxn>
                  <a:cxn ang="0">
                    <a:pos x="72" y="16"/>
                  </a:cxn>
                  <a:cxn ang="0">
                    <a:pos x="68" y="14"/>
                  </a:cxn>
                  <a:cxn ang="0">
                    <a:pos x="62" y="14"/>
                  </a:cxn>
                  <a:cxn ang="0">
                    <a:pos x="44" y="6"/>
                  </a:cxn>
                  <a:cxn ang="0">
                    <a:pos x="22" y="4"/>
                  </a:cxn>
                  <a:cxn ang="0">
                    <a:pos x="10" y="6"/>
                  </a:cxn>
                  <a:cxn ang="0">
                    <a:pos x="2" y="10"/>
                  </a:cxn>
                  <a:cxn ang="0">
                    <a:pos x="6" y="28"/>
                  </a:cxn>
                  <a:cxn ang="0">
                    <a:pos x="0" y="40"/>
                  </a:cxn>
                  <a:cxn ang="0">
                    <a:pos x="2" y="44"/>
                  </a:cxn>
                  <a:cxn ang="0">
                    <a:pos x="4" y="54"/>
                  </a:cxn>
                  <a:cxn ang="0">
                    <a:pos x="14" y="234"/>
                  </a:cxn>
                </a:cxnLst>
                <a:rect l="0" t="0" r="r" b="b"/>
                <a:pathLst>
                  <a:path w="250" h="236">
                    <a:moveTo>
                      <a:pt x="14" y="234"/>
                    </a:moveTo>
                    <a:lnTo>
                      <a:pt x="216" y="234"/>
                    </a:lnTo>
                    <a:lnTo>
                      <a:pt x="14" y="234"/>
                    </a:lnTo>
                    <a:lnTo>
                      <a:pt x="14" y="234"/>
                    </a:lnTo>
                    <a:close/>
                    <a:moveTo>
                      <a:pt x="14" y="234"/>
                    </a:moveTo>
                    <a:lnTo>
                      <a:pt x="216" y="234"/>
                    </a:lnTo>
                    <a:lnTo>
                      <a:pt x="216" y="234"/>
                    </a:lnTo>
                    <a:lnTo>
                      <a:pt x="222" y="236"/>
                    </a:lnTo>
                    <a:lnTo>
                      <a:pt x="228" y="236"/>
                    </a:lnTo>
                    <a:lnTo>
                      <a:pt x="232" y="236"/>
                    </a:lnTo>
                    <a:lnTo>
                      <a:pt x="232" y="234"/>
                    </a:lnTo>
                    <a:lnTo>
                      <a:pt x="232" y="234"/>
                    </a:lnTo>
                    <a:lnTo>
                      <a:pt x="232" y="234"/>
                    </a:lnTo>
                    <a:lnTo>
                      <a:pt x="230" y="232"/>
                    </a:lnTo>
                    <a:lnTo>
                      <a:pt x="232" y="230"/>
                    </a:lnTo>
                    <a:lnTo>
                      <a:pt x="236" y="230"/>
                    </a:lnTo>
                    <a:lnTo>
                      <a:pt x="240" y="226"/>
                    </a:lnTo>
                    <a:lnTo>
                      <a:pt x="240" y="226"/>
                    </a:lnTo>
                    <a:lnTo>
                      <a:pt x="242" y="224"/>
                    </a:lnTo>
                    <a:lnTo>
                      <a:pt x="244" y="222"/>
                    </a:lnTo>
                    <a:lnTo>
                      <a:pt x="248" y="224"/>
                    </a:lnTo>
                    <a:lnTo>
                      <a:pt x="250" y="220"/>
                    </a:lnTo>
                    <a:lnTo>
                      <a:pt x="250" y="220"/>
                    </a:lnTo>
                    <a:lnTo>
                      <a:pt x="246" y="216"/>
                    </a:lnTo>
                    <a:lnTo>
                      <a:pt x="246" y="214"/>
                    </a:lnTo>
                    <a:lnTo>
                      <a:pt x="246" y="212"/>
                    </a:lnTo>
                    <a:lnTo>
                      <a:pt x="242" y="204"/>
                    </a:lnTo>
                    <a:lnTo>
                      <a:pt x="242" y="204"/>
                    </a:lnTo>
                    <a:lnTo>
                      <a:pt x="238" y="200"/>
                    </a:lnTo>
                    <a:lnTo>
                      <a:pt x="238" y="196"/>
                    </a:lnTo>
                    <a:lnTo>
                      <a:pt x="238" y="196"/>
                    </a:lnTo>
                    <a:lnTo>
                      <a:pt x="240" y="196"/>
                    </a:lnTo>
                    <a:lnTo>
                      <a:pt x="244" y="194"/>
                    </a:lnTo>
                    <a:lnTo>
                      <a:pt x="244" y="194"/>
                    </a:lnTo>
                    <a:lnTo>
                      <a:pt x="242" y="190"/>
                    </a:lnTo>
                    <a:lnTo>
                      <a:pt x="242" y="190"/>
                    </a:lnTo>
                    <a:lnTo>
                      <a:pt x="230" y="178"/>
                    </a:lnTo>
                    <a:lnTo>
                      <a:pt x="224" y="172"/>
                    </a:lnTo>
                    <a:lnTo>
                      <a:pt x="222" y="164"/>
                    </a:lnTo>
                    <a:lnTo>
                      <a:pt x="222" y="164"/>
                    </a:lnTo>
                    <a:lnTo>
                      <a:pt x="218" y="156"/>
                    </a:lnTo>
                    <a:lnTo>
                      <a:pt x="212" y="150"/>
                    </a:lnTo>
                    <a:lnTo>
                      <a:pt x="204" y="140"/>
                    </a:lnTo>
                    <a:lnTo>
                      <a:pt x="194" y="122"/>
                    </a:lnTo>
                    <a:lnTo>
                      <a:pt x="194" y="122"/>
                    </a:lnTo>
                    <a:lnTo>
                      <a:pt x="192" y="116"/>
                    </a:lnTo>
                    <a:lnTo>
                      <a:pt x="192" y="114"/>
                    </a:lnTo>
                    <a:lnTo>
                      <a:pt x="192" y="114"/>
                    </a:lnTo>
                    <a:lnTo>
                      <a:pt x="194" y="112"/>
                    </a:lnTo>
                    <a:lnTo>
                      <a:pt x="194" y="112"/>
                    </a:lnTo>
                    <a:lnTo>
                      <a:pt x="194" y="112"/>
                    </a:lnTo>
                    <a:lnTo>
                      <a:pt x="190" y="106"/>
                    </a:lnTo>
                    <a:lnTo>
                      <a:pt x="190" y="106"/>
                    </a:lnTo>
                    <a:lnTo>
                      <a:pt x="184" y="100"/>
                    </a:lnTo>
                    <a:lnTo>
                      <a:pt x="184" y="98"/>
                    </a:lnTo>
                    <a:lnTo>
                      <a:pt x="186" y="98"/>
                    </a:lnTo>
                    <a:lnTo>
                      <a:pt x="182" y="92"/>
                    </a:lnTo>
                    <a:lnTo>
                      <a:pt x="182" y="92"/>
                    </a:lnTo>
                    <a:lnTo>
                      <a:pt x="172" y="80"/>
                    </a:lnTo>
                    <a:lnTo>
                      <a:pt x="166" y="70"/>
                    </a:lnTo>
                    <a:lnTo>
                      <a:pt x="166" y="70"/>
                    </a:lnTo>
                    <a:lnTo>
                      <a:pt x="164" y="66"/>
                    </a:lnTo>
                    <a:lnTo>
                      <a:pt x="164" y="62"/>
                    </a:lnTo>
                    <a:lnTo>
                      <a:pt x="164" y="58"/>
                    </a:lnTo>
                    <a:lnTo>
                      <a:pt x="160" y="50"/>
                    </a:lnTo>
                    <a:lnTo>
                      <a:pt x="160" y="50"/>
                    </a:lnTo>
                    <a:lnTo>
                      <a:pt x="156" y="44"/>
                    </a:lnTo>
                    <a:lnTo>
                      <a:pt x="156" y="40"/>
                    </a:lnTo>
                    <a:lnTo>
                      <a:pt x="156" y="34"/>
                    </a:lnTo>
                    <a:lnTo>
                      <a:pt x="152" y="26"/>
                    </a:lnTo>
                    <a:lnTo>
                      <a:pt x="152" y="26"/>
                    </a:lnTo>
                    <a:lnTo>
                      <a:pt x="158" y="38"/>
                    </a:lnTo>
                    <a:lnTo>
                      <a:pt x="160" y="44"/>
                    </a:lnTo>
                    <a:lnTo>
                      <a:pt x="164" y="48"/>
                    </a:lnTo>
                    <a:lnTo>
                      <a:pt x="164" y="48"/>
                    </a:lnTo>
                    <a:lnTo>
                      <a:pt x="168" y="52"/>
                    </a:lnTo>
                    <a:lnTo>
                      <a:pt x="170" y="56"/>
                    </a:lnTo>
                    <a:lnTo>
                      <a:pt x="174" y="60"/>
                    </a:lnTo>
                    <a:lnTo>
                      <a:pt x="178" y="66"/>
                    </a:lnTo>
                    <a:lnTo>
                      <a:pt x="178" y="66"/>
                    </a:lnTo>
                    <a:lnTo>
                      <a:pt x="182" y="72"/>
                    </a:lnTo>
                    <a:lnTo>
                      <a:pt x="186" y="78"/>
                    </a:lnTo>
                    <a:lnTo>
                      <a:pt x="190" y="84"/>
                    </a:lnTo>
                    <a:lnTo>
                      <a:pt x="196" y="92"/>
                    </a:lnTo>
                    <a:lnTo>
                      <a:pt x="196" y="92"/>
                    </a:lnTo>
                    <a:lnTo>
                      <a:pt x="204" y="100"/>
                    </a:lnTo>
                    <a:lnTo>
                      <a:pt x="206" y="98"/>
                    </a:lnTo>
                    <a:lnTo>
                      <a:pt x="210" y="94"/>
                    </a:lnTo>
                    <a:lnTo>
                      <a:pt x="210" y="94"/>
                    </a:lnTo>
                    <a:lnTo>
                      <a:pt x="212" y="88"/>
                    </a:lnTo>
                    <a:lnTo>
                      <a:pt x="212" y="84"/>
                    </a:lnTo>
                    <a:lnTo>
                      <a:pt x="210" y="80"/>
                    </a:lnTo>
                    <a:lnTo>
                      <a:pt x="210" y="74"/>
                    </a:lnTo>
                    <a:lnTo>
                      <a:pt x="210" y="74"/>
                    </a:lnTo>
                    <a:lnTo>
                      <a:pt x="212" y="66"/>
                    </a:lnTo>
                    <a:lnTo>
                      <a:pt x="212" y="62"/>
                    </a:lnTo>
                    <a:lnTo>
                      <a:pt x="212" y="56"/>
                    </a:lnTo>
                    <a:lnTo>
                      <a:pt x="214" y="50"/>
                    </a:lnTo>
                    <a:lnTo>
                      <a:pt x="214" y="50"/>
                    </a:lnTo>
                    <a:lnTo>
                      <a:pt x="196" y="20"/>
                    </a:lnTo>
                    <a:lnTo>
                      <a:pt x="196" y="20"/>
                    </a:lnTo>
                    <a:lnTo>
                      <a:pt x="194" y="18"/>
                    </a:lnTo>
                    <a:lnTo>
                      <a:pt x="194" y="14"/>
                    </a:lnTo>
                    <a:lnTo>
                      <a:pt x="196" y="12"/>
                    </a:lnTo>
                    <a:lnTo>
                      <a:pt x="198" y="10"/>
                    </a:lnTo>
                    <a:lnTo>
                      <a:pt x="196" y="6"/>
                    </a:lnTo>
                    <a:lnTo>
                      <a:pt x="196" y="6"/>
                    </a:lnTo>
                    <a:lnTo>
                      <a:pt x="192" y="10"/>
                    </a:lnTo>
                    <a:lnTo>
                      <a:pt x="186" y="14"/>
                    </a:lnTo>
                    <a:lnTo>
                      <a:pt x="182" y="16"/>
                    </a:lnTo>
                    <a:lnTo>
                      <a:pt x="178" y="16"/>
                    </a:lnTo>
                    <a:lnTo>
                      <a:pt x="170" y="14"/>
                    </a:lnTo>
                    <a:lnTo>
                      <a:pt x="164" y="14"/>
                    </a:lnTo>
                    <a:lnTo>
                      <a:pt x="164" y="14"/>
                    </a:lnTo>
                    <a:lnTo>
                      <a:pt x="150" y="12"/>
                    </a:lnTo>
                    <a:lnTo>
                      <a:pt x="138" y="8"/>
                    </a:lnTo>
                    <a:lnTo>
                      <a:pt x="138" y="8"/>
                    </a:lnTo>
                    <a:lnTo>
                      <a:pt x="132" y="6"/>
                    </a:lnTo>
                    <a:lnTo>
                      <a:pt x="130" y="8"/>
                    </a:lnTo>
                    <a:lnTo>
                      <a:pt x="126" y="8"/>
                    </a:lnTo>
                    <a:lnTo>
                      <a:pt x="122" y="6"/>
                    </a:lnTo>
                    <a:lnTo>
                      <a:pt x="122" y="6"/>
                    </a:lnTo>
                    <a:lnTo>
                      <a:pt x="112" y="8"/>
                    </a:lnTo>
                    <a:lnTo>
                      <a:pt x="106" y="10"/>
                    </a:lnTo>
                    <a:lnTo>
                      <a:pt x="104" y="12"/>
                    </a:lnTo>
                    <a:lnTo>
                      <a:pt x="104" y="12"/>
                    </a:lnTo>
                    <a:lnTo>
                      <a:pt x="104" y="12"/>
                    </a:lnTo>
                    <a:lnTo>
                      <a:pt x="104" y="14"/>
                    </a:lnTo>
                    <a:lnTo>
                      <a:pt x="100" y="16"/>
                    </a:lnTo>
                    <a:lnTo>
                      <a:pt x="96" y="18"/>
                    </a:lnTo>
                    <a:lnTo>
                      <a:pt x="90" y="22"/>
                    </a:lnTo>
                    <a:lnTo>
                      <a:pt x="90" y="22"/>
                    </a:lnTo>
                    <a:lnTo>
                      <a:pt x="86" y="24"/>
                    </a:lnTo>
                    <a:lnTo>
                      <a:pt x="84" y="22"/>
                    </a:lnTo>
                    <a:lnTo>
                      <a:pt x="82" y="18"/>
                    </a:lnTo>
                    <a:lnTo>
                      <a:pt x="78" y="16"/>
                    </a:lnTo>
                    <a:lnTo>
                      <a:pt x="78" y="16"/>
                    </a:lnTo>
                    <a:lnTo>
                      <a:pt x="72" y="16"/>
                    </a:lnTo>
                    <a:lnTo>
                      <a:pt x="72" y="12"/>
                    </a:lnTo>
                    <a:lnTo>
                      <a:pt x="72" y="12"/>
                    </a:lnTo>
                    <a:lnTo>
                      <a:pt x="68" y="14"/>
                    </a:lnTo>
                    <a:lnTo>
                      <a:pt x="68" y="14"/>
                    </a:lnTo>
                    <a:lnTo>
                      <a:pt x="66" y="14"/>
                    </a:lnTo>
                    <a:lnTo>
                      <a:pt x="62" y="14"/>
                    </a:lnTo>
                    <a:lnTo>
                      <a:pt x="52" y="8"/>
                    </a:lnTo>
                    <a:lnTo>
                      <a:pt x="52" y="8"/>
                    </a:lnTo>
                    <a:lnTo>
                      <a:pt x="44" y="6"/>
                    </a:lnTo>
                    <a:lnTo>
                      <a:pt x="34" y="4"/>
                    </a:lnTo>
                    <a:lnTo>
                      <a:pt x="26" y="4"/>
                    </a:lnTo>
                    <a:lnTo>
                      <a:pt x="22" y="4"/>
                    </a:lnTo>
                    <a:lnTo>
                      <a:pt x="22" y="4"/>
                    </a:lnTo>
                    <a:lnTo>
                      <a:pt x="16" y="6"/>
                    </a:lnTo>
                    <a:lnTo>
                      <a:pt x="10" y="6"/>
                    </a:lnTo>
                    <a:lnTo>
                      <a:pt x="4" y="0"/>
                    </a:lnTo>
                    <a:lnTo>
                      <a:pt x="4" y="0"/>
                    </a:lnTo>
                    <a:lnTo>
                      <a:pt x="2" y="10"/>
                    </a:lnTo>
                    <a:lnTo>
                      <a:pt x="2" y="26"/>
                    </a:lnTo>
                    <a:lnTo>
                      <a:pt x="2" y="26"/>
                    </a:lnTo>
                    <a:lnTo>
                      <a:pt x="6" y="28"/>
                    </a:lnTo>
                    <a:lnTo>
                      <a:pt x="6" y="30"/>
                    </a:lnTo>
                    <a:lnTo>
                      <a:pt x="4" y="34"/>
                    </a:lnTo>
                    <a:lnTo>
                      <a:pt x="0" y="40"/>
                    </a:lnTo>
                    <a:lnTo>
                      <a:pt x="0" y="42"/>
                    </a:lnTo>
                    <a:lnTo>
                      <a:pt x="2" y="44"/>
                    </a:lnTo>
                    <a:lnTo>
                      <a:pt x="2" y="44"/>
                    </a:lnTo>
                    <a:lnTo>
                      <a:pt x="6" y="48"/>
                    </a:lnTo>
                    <a:lnTo>
                      <a:pt x="4" y="50"/>
                    </a:lnTo>
                    <a:lnTo>
                      <a:pt x="4" y="54"/>
                    </a:lnTo>
                    <a:lnTo>
                      <a:pt x="2" y="64"/>
                    </a:lnTo>
                    <a:lnTo>
                      <a:pt x="2" y="64"/>
                    </a:lnTo>
                    <a:lnTo>
                      <a:pt x="14" y="234"/>
                    </a:lnTo>
                    <a:lnTo>
                      <a:pt x="14" y="23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90" name="Freeform 167">
                <a:extLst>
                  <a:ext uri="{FF2B5EF4-FFF2-40B4-BE49-F238E27FC236}">
                    <a16:creationId xmlns:a16="http://schemas.microsoft.com/office/drawing/2014/main" id="{75483523-40A1-4B06-B58A-B37856AE757E}"/>
                  </a:ext>
                </a:extLst>
              </p:cNvPr>
              <p:cNvSpPr>
                <a:spLocks/>
              </p:cNvSpPr>
              <p:nvPr/>
            </p:nvSpPr>
            <p:spPr bwMode="auto">
              <a:xfrm>
                <a:off x="5117918" y="1935663"/>
                <a:ext cx="230217" cy="265232"/>
              </a:xfrm>
              <a:custGeom>
                <a:avLst/>
                <a:gdLst/>
                <a:ahLst/>
                <a:cxnLst>
                  <a:cxn ang="0">
                    <a:pos x="154" y="174"/>
                  </a:cxn>
                  <a:cxn ang="0">
                    <a:pos x="150" y="172"/>
                  </a:cxn>
                  <a:cxn ang="0">
                    <a:pos x="142" y="174"/>
                  </a:cxn>
                  <a:cxn ang="0">
                    <a:pos x="138" y="174"/>
                  </a:cxn>
                  <a:cxn ang="0">
                    <a:pos x="146" y="170"/>
                  </a:cxn>
                  <a:cxn ang="0">
                    <a:pos x="154" y="168"/>
                  </a:cxn>
                  <a:cxn ang="0">
                    <a:pos x="160" y="160"/>
                  </a:cxn>
                  <a:cxn ang="0">
                    <a:pos x="160" y="156"/>
                  </a:cxn>
                  <a:cxn ang="0">
                    <a:pos x="156" y="146"/>
                  </a:cxn>
                  <a:cxn ang="0">
                    <a:pos x="144" y="134"/>
                  </a:cxn>
                  <a:cxn ang="0">
                    <a:pos x="144" y="132"/>
                  </a:cxn>
                  <a:cxn ang="0">
                    <a:pos x="140" y="132"/>
                  </a:cxn>
                  <a:cxn ang="0">
                    <a:pos x="138" y="128"/>
                  </a:cxn>
                  <a:cxn ang="0">
                    <a:pos x="130" y="116"/>
                  </a:cxn>
                  <a:cxn ang="0">
                    <a:pos x="122" y="108"/>
                  </a:cxn>
                  <a:cxn ang="0">
                    <a:pos x="110" y="92"/>
                  </a:cxn>
                  <a:cxn ang="0">
                    <a:pos x="104" y="88"/>
                  </a:cxn>
                  <a:cxn ang="0">
                    <a:pos x="100" y="88"/>
                  </a:cxn>
                  <a:cxn ang="0">
                    <a:pos x="94" y="84"/>
                  </a:cxn>
                  <a:cxn ang="0">
                    <a:pos x="90" y="82"/>
                  </a:cxn>
                  <a:cxn ang="0">
                    <a:pos x="84" y="78"/>
                  </a:cxn>
                  <a:cxn ang="0">
                    <a:pos x="78" y="70"/>
                  </a:cxn>
                  <a:cxn ang="0">
                    <a:pos x="76" y="72"/>
                  </a:cxn>
                  <a:cxn ang="0">
                    <a:pos x="74" y="72"/>
                  </a:cxn>
                  <a:cxn ang="0">
                    <a:pos x="68" y="64"/>
                  </a:cxn>
                  <a:cxn ang="0">
                    <a:pos x="64" y="50"/>
                  </a:cxn>
                  <a:cxn ang="0">
                    <a:pos x="56" y="24"/>
                  </a:cxn>
                  <a:cxn ang="0">
                    <a:pos x="40" y="0"/>
                  </a:cxn>
                  <a:cxn ang="0">
                    <a:pos x="30" y="12"/>
                  </a:cxn>
                  <a:cxn ang="0">
                    <a:pos x="18" y="20"/>
                  </a:cxn>
                  <a:cxn ang="0">
                    <a:pos x="12" y="32"/>
                  </a:cxn>
                  <a:cxn ang="0">
                    <a:pos x="10" y="44"/>
                  </a:cxn>
                  <a:cxn ang="0">
                    <a:pos x="0" y="106"/>
                  </a:cxn>
                  <a:cxn ang="0">
                    <a:pos x="14" y="102"/>
                  </a:cxn>
                  <a:cxn ang="0">
                    <a:pos x="20" y="104"/>
                  </a:cxn>
                  <a:cxn ang="0">
                    <a:pos x="22" y="108"/>
                  </a:cxn>
                  <a:cxn ang="0">
                    <a:pos x="24" y="108"/>
                  </a:cxn>
                  <a:cxn ang="0">
                    <a:pos x="28" y="106"/>
                  </a:cxn>
                  <a:cxn ang="0">
                    <a:pos x="32" y="96"/>
                  </a:cxn>
                  <a:cxn ang="0">
                    <a:pos x="34" y="94"/>
                  </a:cxn>
                  <a:cxn ang="0">
                    <a:pos x="38" y="94"/>
                  </a:cxn>
                  <a:cxn ang="0">
                    <a:pos x="42" y="100"/>
                  </a:cxn>
                  <a:cxn ang="0">
                    <a:pos x="48" y="104"/>
                  </a:cxn>
                  <a:cxn ang="0">
                    <a:pos x="60" y="104"/>
                  </a:cxn>
                  <a:cxn ang="0">
                    <a:pos x="66" y="102"/>
                  </a:cxn>
                  <a:cxn ang="0">
                    <a:pos x="74" y="102"/>
                  </a:cxn>
                  <a:cxn ang="0">
                    <a:pos x="82" y="102"/>
                  </a:cxn>
                  <a:cxn ang="0">
                    <a:pos x="100" y="104"/>
                  </a:cxn>
                  <a:cxn ang="0">
                    <a:pos x="114" y="116"/>
                  </a:cxn>
                  <a:cxn ang="0">
                    <a:pos x="138" y="146"/>
                  </a:cxn>
                  <a:cxn ang="0">
                    <a:pos x="134" y="146"/>
                  </a:cxn>
                  <a:cxn ang="0">
                    <a:pos x="128" y="154"/>
                  </a:cxn>
                  <a:cxn ang="0">
                    <a:pos x="124" y="168"/>
                  </a:cxn>
                  <a:cxn ang="0">
                    <a:pos x="126" y="178"/>
                  </a:cxn>
                  <a:cxn ang="0">
                    <a:pos x="128" y="182"/>
                  </a:cxn>
                  <a:cxn ang="0">
                    <a:pos x="134" y="182"/>
                  </a:cxn>
                  <a:cxn ang="0">
                    <a:pos x="142" y="180"/>
                  </a:cxn>
                  <a:cxn ang="0">
                    <a:pos x="154" y="174"/>
                  </a:cxn>
                </a:cxnLst>
                <a:rect l="0" t="0" r="r" b="b"/>
                <a:pathLst>
                  <a:path w="160" h="182">
                    <a:moveTo>
                      <a:pt x="154" y="174"/>
                    </a:moveTo>
                    <a:lnTo>
                      <a:pt x="154" y="174"/>
                    </a:lnTo>
                    <a:lnTo>
                      <a:pt x="152" y="172"/>
                    </a:lnTo>
                    <a:lnTo>
                      <a:pt x="150" y="172"/>
                    </a:lnTo>
                    <a:lnTo>
                      <a:pt x="142" y="174"/>
                    </a:lnTo>
                    <a:lnTo>
                      <a:pt x="142" y="174"/>
                    </a:lnTo>
                    <a:lnTo>
                      <a:pt x="138" y="174"/>
                    </a:lnTo>
                    <a:lnTo>
                      <a:pt x="138" y="174"/>
                    </a:lnTo>
                    <a:lnTo>
                      <a:pt x="146" y="170"/>
                    </a:lnTo>
                    <a:lnTo>
                      <a:pt x="146" y="170"/>
                    </a:lnTo>
                    <a:lnTo>
                      <a:pt x="150" y="170"/>
                    </a:lnTo>
                    <a:lnTo>
                      <a:pt x="154" y="168"/>
                    </a:lnTo>
                    <a:lnTo>
                      <a:pt x="158" y="166"/>
                    </a:lnTo>
                    <a:lnTo>
                      <a:pt x="160" y="160"/>
                    </a:lnTo>
                    <a:lnTo>
                      <a:pt x="160" y="160"/>
                    </a:lnTo>
                    <a:lnTo>
                      <a:pt x="160" y="156"/>
                    </a:lnTo>
                    <a:lnTo>
                      <a:pt x="160" y="152"/>
                    </a:lnTo>
                    <a:lnTo>
                      <a:pt x="156" y="146"/>
                    </a:lnTo>
                    <a:lnTo>
                      <a:pt x="150" y="142"/>
                    </a:lnTo>
                    <a:lnTo>
                      <a:pt x="144" y="134"/>
                    </a:lnTo>
                    <a:lnTo>
                      <a:pt x="144" y="134"/>
                    </a:lnTo>
                    <a:lnTo>
                      <a:pt x="144" y="132"/>
                    </a:lnTo>
                    <a:lnTo>
                      <a:pt x="140" y="132"/>
                    </a:lnTo>
                    <a:lnTo>
                      <a:pt x="140" y="132"/>
                    </a:lnTo>
                    <a:lnTo>
                      <a:pt x="138" y="130"/>
                    </a:lnTo>
                    <a:lnTo>
                      <a:pt x="138" y="128"/>
                    </a:lnTo>
                    <a:lnTo>
                      <a:pt x="136" y="122"/>
                    </a:lnTo>
                    <a:lnTo>
                      <a:pt x="130" y="116"/>
                    </a:lnTo>
                    <a:lnTo>
                      <a:pt x="130" y="116"/>
                    </a:lnTo>
                    <a:lnTo>
                      <a:pt x="122" y="108"/>
                    </a:lnTo>
                    <a:lnTo>
                      <a:pt x="116" y="100"/>
                    </a:lnTo>
                    <a:lnTo>
                      <a:pt x="110" y="92"/>
                    </a:lnTo>
                    <a:lnTo>
                      <a:pt x="106" y="90"/>
                    </a:lnTo>
                    <a:lnTo>
                      <a:pt x="104" y="88"/>
                    </a:lnTo>
                    <a:lnTo>
                      <a:pt x="104" y="88"/>
                    </a:lnTo>
                    <a:lnTo>
                      <a:pt x="100" y="88"/>
                    </a:lnTo>
                    <a:lnTo>
                      <a:pt x="98" y="86"/>
                    </a:lnTo>
                    <a:lnTo>
                      <a:pt x="94" y="84"/>
                    </a:lnTo>
                    <a:lnTo>
                      <a:pt x="90" y="82"/>
                    </a:lnTo>
                    <a:lnTo>
                      <a:pt x="90" y="82"/>
                    </a:lnTo>
                    <a:lnTo>
                      <a:pt x="86" y="80"/>
                    </a:lnTo>
                    <a:lnTo>
                      <a:pt x="84" y="78"/>
                    </a:lnTo>
                    <a:lnTo>
                      <a:pt x="80" y="74"/>
                    </a:lnTo>
                    <a:lnTo>
                      <a:pt x="78" y="70"/>
                    </a:lnTo>
                    <a:lnTo>
                      <a:pt x="78" y="70"/>
                    </a:lnTo>
                    <a:lnTo>
                      <a:pt x="76" y="72"/>
                    </a:lnTo>
                    <a:lnTo>
                      <a:pt x="76" y="72"/>
                    </a:lnTo>
                    <a:lnTo>
                      <a:pt x="74" y="72"/>
                    </a:lnTo>
                    <a:lnTo>
                      <a:pt x="72" y="72"/>
                    </a:lnTo>
                    <a:lnTo>
                      <a:pt x="68" y="64"/>
                    </a:lnTo>
                    <a:lnTo>
                      <a:pt x="64" y="50"/>
                    </a:lnTo>
                    <a:lnTo>
                      <a:pt x="64" y="50"/>
                    </a:lnTo>
                    <a:lnTo>
                      <a:pt x="60" y="34"/>
                    </a:lnTo>
                    <a:lnTo>
                      <a:pt x="56" y="24"/>
                    </a:lnTo>
                    <a:lnTo>
                      <a:pt x="40" y="0"/>
                    </a:lnTo>
                    <a:lnTo>
                      <a:pt x="40" y="0"/>
                    </a:lnTo>
                    <a:lnTo>
                      <a:pt x="36" y="6"/>
                    </a:lnTo>
                    <a:lnTo>
                      <a:pt x="30" y="12"/>
                    </a:lnTo>
                    <a:lnTo>
                      <a:pt x="22" y="18"/>
                    </a:lnTo>
                    <a:lnTo>
                      <a:pt x="18" y="20"/>
                    </a:lnTo>
                    <a:lnTo>
                      <a:pt x="14" y="26"/>
                    </a:lnTo>
                    <a:lnTo>
                      <a:pt x="12" y="32"/>
                    </a:lnTo>
                    <a:lnTo>
                      <a:pt x="10" y="44"/>
                    </a:lnTo>
                    <a:lnTo>
                      <a:pt x="10" y="44"/>
                    </a:lnTo>
                    <a:lnTo>
                      <a:pt x="4" y="80"/>
                    </a:lnTo>
                    <a:lnTo>
                      <a:pt x="0" y="106"/>
                    </a:lnTo>
                    <a:lnTo>
                      <a:pt x="0" y="106"/>
                    </a:lnTo>
                    <a:lnTo>
                      <a:pt x="14" y="102"/>
                    </a:lnTo>
                    <a:lnTo>
                      <a:pt x="18" y="102"/>
                    </a:lnTo>
                    <a:lnTo>
                      <a:pt x="20" y="104"/>
                    </a:lnTo>
                    <a:lnTo>
                      <a:pt x="22" y="106"/>
                    </a:lnTo>
                    <a:lnTo>
                      <a:pt x="22" y="108"/>
                    </a:lnTo>
                    <a:lnTo>
                      <a:pt x="24" y="108"/>
                    </a:lnTo>
                    <a:lnTo>
                      <a:pt x="24" y="108"/>
                    </a:lnTo>
                    <a:lnTo>
                      <a:pt x="28" y="106"/>
                    </a:lnTo>
                    <a:lnTo>
                      <a:pt x="28" y="106"/>
                    </a:lnTo>
                    <a:lnTo>
                      <a:pt x="30" y="100"/>
                    </a:lnTo>
                    <a:lnTo>
                      <a:pt x="32" y="96"/>
                    </a:lnTo>
                    <a:lnTo>
                      <a:pt x="32" y="96"/>
                    </a:lnTo>
                    <a:lnTo>
                      <a:pt x="34" y="94"/>
                    </a:lnTo>
                    <a:lnTo>
                      <a:pt x="34" y="94"/>
                    </a:lnTo>
                    <a:lnTo>
                      <a:pt x="38" y="94"/>
                    </a:lnTo>
                    <a:lnTo>
                      <a:pt x="38" y="96"/>
                    </a:lnTo>
                    <a:lnTo>
                      <a:pt x="42" y="100"/>
                    </a:lnTo>
                    <a:lnTo>
                      <a:pt x="44" y="102"/>
                    </a:lnTo>
                    <a:lnTo>
                      <a:pt x="48" y="104"/>
                    </a:lnTo>
                    <a:lnTo>
                      <a:pt x="54" y="104"/>
                    </a:lnTo>
                    <a:lnTo>
                      <a:pt x="60" y="104"/>
                    </a:lnTo>
                    <a:lnTo>
                      <a:pt x="60" y="104"/>
                    </a:lnTo>
                    <a:lnTo>
                      <a:pt x="66" y="102"/>
                    </a:lnTo>
                    <a:lnTo>
                      <a:pt x="70" y="102"/>
                    </a:lnTo>
                    <a:lnTo>
                      <a:pt x="74" y="102"/>
                    </a:lnTo>
                    <a:lnTo>
                      <a:pt x="82" y="102"/>
                    </a:lnTo>
                    <a:lnTo>
                      <a:pt x="82" y="102"/>
                    </a:lnTo>
                    <a:lnTo>
                      <a:pt x="92" y="102"/>
                    </a:lnTo>
                    <a:lnTo>
                      <a:pt x="100" y="104"/>
                    </a:lnTo>
                    <a:lnTo>
                      <a:pt x="108" y="110"/>
                    </a:lnTo>
                    <a:lnTo>
                      <a:pt x="114" y="116"/>
                    </a:lnTo>
                    <a:lnTo>
                      <a:pt x="128" y="130"/>
                    </a:lnTo>
                    <a:lnTo>
                      <a:pt x="138" y="146"/>
                    </a:lnTo>
                    <a:lnTo>
                      <a:pt x="138" y="146"/>
                    </a:lnTo>
                    <a:lnTo>
                      <a:pt x="134" y="146"/>
                    </a:lnTo>
                    <a:lnTo>
                      <a:pt x="130" y="148"/>
                    </a:lnTo>
                    <a:lnTo>
                      <a:pt x="128" y="154"/>
                    </a:lnTo>
                    <a:lnTo>
                      <a:pt x="128" y="154"/>
                    </a:lnTo>
                    <a:lnTo>
                      <a:pt x="124" y="168"/>
                    </a:lnTo>
                    <a:lnTo>
                      <a:pt x="124" y="176"/>
                    </a:lnTo>
                    <a:lnTo>
                      <a:pt x="126" y="178"/>
                    </a:lnTo>
                    <a:lnTo>
                      <a:pt x="126" y="178"/>
                    </a:lnTo>
                    <a:lnTo>
                      <a:pt x="128" y="182"/>
                    </a:lnTo>
                    <a:lnTo>
                      <a:pt x="130" y="182"/>
                    </a:lnTo>
                    <a:lnTo>
                      <a:pt x="134" y="182"/>
                    </a:lnTo>
                    <a:lnTo>
                      <a:pt x="138" y="180"/>
                    </a:lnTo>
                    <a:lnTo>
                      <a:pt x="142" y="180"/>
                    </a:lnTo>
                    <a:lnTo>
                      <a:pt x="146" y="182"/>
                    </a:lnTo>
                    <a:lnTo>
                      <a:pt x="154" y="174"/>
                    </a:lnTo>
                    <a:lnTo>
                      <a:pt x="154" y="17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91" name="Freeform 168">
                <a:extLst>
                  <a:ext uri="{FF2B5EF4-FFF2-40B4-BE49-F238E27FC236}">
                    <a16:creationId xmlns:a16="http://schemas.microsoft.com/office/drawing/2014/main" id="{5B877F75-B496-452C-8FBA-4FC7C0268784}"/>
                  </a:ext>
                </a:extLst>
              </p:cNvPr>
              <p:cNvSpPr>
                <a:spLocks/>
              </p:cNvSpPr>
              <p:nvPr/>
            </p:nvSpPr>
            <p:spPr bwMode="auto">
              <a:xfrm>
                <a:off x="5480512" y="1104991"/>
                <a:ext cx="388493" cy="221512"/>
              </a:xfrm>
              <a:custGeom>
                <a:avLst/>
                <a:gdLst/>
                <a:ahLst/>
                <a:cxnLst>
                  <a:cxn ang="0">
                    <a:pos x="48" y="24"/>
                  </a:cxn>
                  <a:cxn ang="0">
                    <a:pos x="34" y="10"/>
                  </a:cxn>
                  <a:cxn ang="0">
                    <a:pos x="8" y="8"/>
                  </a:cxn>
                  <a:cxn ang="0">
                    <a:pos x="6" y="28"/>
                  </a:cxn>
                  <a:cxn ang="0">
                    <a:pos x="10" y="22"/>
                  </a:cxn>
                  <a:cxn ang="0">
                    <a:pos x="8" y="16"/>
                  </a:cxn>
                  <a:cxn ang="0">
                    <a:pos x="22" y="12"/>
                  </a:cxn>
                  <a:cxn ang="0">
                    <a:pos x="32" y="20"/>
                  </a:cxn>
                  <a:cxn ang="0">
                    <a:pos x="36" y="26"/>
                  </a:cxn>
                  <a:cxn ang="0">
                    <a:pos x="28" y="32"/>
                  </a:cxn>
                  <a:cxn ang="0">
                    <a:pos x="22" y="34"/>
                  </a:cxn>
                  <a:cxn ang="0">
                    <a:pos x="12" y="34"/>
                  </a:cxn>
                  <a:cxn ang="0">
                    <a:pos x="8" y="38"/>
                  </a:cxn>
                  <a:cxn ang="0">
                    <a:pos x="14" y="50"/>
                  </a:cxn>
                  <a:cxn ang="0">
                    <a:pos x="22" y="50"/>
                  </a:cxn>
                  <a:cxn ang="0">
                    <a:pos x="24" y="54"/>
                  </a:cxn>
                  <a:cxn ang="0">
                    <a:pos x="14" y="54"/>
                  </a:cxn>
                  <a:cxn ang="0">
                    <a:pos x="14" y="60"/>
                  </a:cxn>
                  <a:cxn ang="0">
                    <a:pos x="24" y="62"/>
                  </a:cxn>
                  <a:cxn ang="0">
                    <a:pos x="32" y="66"/>
                  </a:cxn>
                  <a:cxn ang="0">
                    <a:pos x="44" y="74"/>
                  </a:cxn>
                  <a:cxn ang="0">
                    <a:pos x="46" y="98"/>
                  </a:cxn>
                  <a:cxn ang="0">
                    <a:pos x="56" y="100"/>
                  </a:cxn>
                  <a:cxn ang="0">
                    <a:pos x="66" y="82"/>
                  </a:cxn>
                  <a:cxn ang="0">
                    <a:pos x="82" y="80"/>
                  </a:cxn>
                  <a:cxn ang="0">
                    <a:pos x="96" y="78"/>
                  </a:cxn>
                  <a:cxn ang="0">
                    <a:pos x="106" y="86"/>
                  </a:cxn>
                  <a:cxn ang="0">
                    <a:pos x="146" y="98"/>
                  </a:cxn>
                  <a:cxn ang="0">
                    <a:pos x="164" y="108"/>
                  </a:cxn>
                  <a:cxn ang="0">
                    <a:pos x="182" y="114"/>
                  </a:cxn>
                  <a:cxn ang="0">
                    <a:pos x="186" y="124"/>
                  </a:cxn>
                  <a:cxn ang="0">
                    <a:pos x="198" y="140"/>
                  </a:cxn>
                  <a:cxn ang="0">
                    <a:pos x="212" y="142"/>
                  </a:cxn>
                  <a:cxn ang="0">
                    <a:pos x="222" y="152"/>
                  </a:cxn>
                  <a:cxn ang="0">
                    <a:pos x="230" y="140"/>
                  </a:cxn>
                  <a:cxn ang="0">
                    <a:pos x="236" y="132"/>
                  </a:cxn>
                  <a:cxn ang="0">
                    <a:pos x="252" y="120"/>
                  </a:cxn>
                  <a:cxn ang="0">
                    <a:pos x="256" y="102"/>
                  </a:cxn>
                  <a:cxn ang="0">
                    <a:pos x="270" y="96"/>
                  </a:cxn>
                  <a:cxn ang="0">
                    <a:pos x="268" y="80"/>
                  </a:cxn>
                  <a:cxn ang="0">
                    <a:pos x="258" y="76"/>
                  </a:cxn>
                  <a:cxn ang="0">
                    <a:pos x="236" y="74"/>
                  </a:cxn>
                  <a:cxn ang="0">
                    <a:pos x="208" y="60"/>
                  </a:cxn>
                  <a:cxn ang="0">
                    <a:pos x="158" y="22"/>
                  </a:cxn>
                  <a:cxn ang="0">
                    <a:pos x="140" y="24"/>
                  </a:cxn>
                  <a:cxn ang="0">
                    <a:pos x="128" y="18"/>
                  </a:cxn>
                  <a:cxn ang="0">
                    <a:pos x="126" y="10"/>
                  </a:cxn>
                  <a:cxn ang="0">
                    <a:pos x="104" y="0"/>
                  </a:cxn>
                  <a:cxn ang="0">
                    <a:pos x="96" y="4"/>
                  </a:cxn>
                  <a:cxn ang="0">
                    <a:pos x="88" y="8"/>
                  </a:cxn>
                  <a:cxn ang="0">
                    <a:pos x="78" y="16"/>
                  </a:cxn>
                  <a:cxn ang="0">
                    <a:pos x="76" y="28"/>
                  </a:cxn>
                </a:cxnLst>
                <a:rect l="0" t="0" r="r" b="b"/>
                <a:pathLst>
                  <a:path w="270" h="152">
                    <a:moveTo>
                      <a:pt x="70" y="28"/>
                    </a:moveTo>
                    <a:lnTo>
                      <a:pt x="70" y="28"/>
                    </a:lnTo>
                    <a:lnTo>
                      <a:pt x="54" y="28"/>
                    </a:lnTo>
                    <a:lnTo>
                      <a:pt x="48" y="24"/>
                    </a:lnTo>
                    <a:lnTo>
                      <a:pt x="42" y="18"/>
                    </a:lnTo>
                    <a:lnTo>
                      <a:pt x="42" y="18"/>
                    </a:lnTo>
                    <a:lnTo>
                      <a:pt x="40" y="14"/>
                    </a:lnTo>
                    <a:lnTo>
                      <a:pt x="34" y="10"/>
                    </a:lnTo>
                    <a:lnTo>
                      <a:pt x="28" y="6"/>
                    </a:lnTo>
                    <a:lnTo>
                      <a:pt x="22" y="6"/>
                    </a:lnTo>
                    <a:lnTo>
                      <a:pt x="16" y="6"/>
                    </a:lnTo>
                    <a:lnTo>
                      <a:pt x="8" y="8"/>
                    </a:lnTo>
                    <a:lnTo>
                      <a:pt x="4" y="14"/>
                    </a:lnTo>
                    <a:lnTo>
                      <a:pt x="0" y="22"/>
                    </a:lnTo>
                    <a:lnTo>
                      <a:pt x="0" y="22"/>
                    </a:lnTo>
                    <a:lnTo>
                      <a:pt x="6" y="28"/>
                    </a:lnTo>
                    <a:lnTo>
                      <a:pt x="8" y="30"/>
                    </a:lnTo>
                    <a:lnTo>
                      <a:pt x="8" y="30"/>
                    </a:lnTo>
                    <a:lnTo>
                      <a:pt x="10" y="26"/>
                    </a:lnTo>
                    <a:lnTo>
                      <a:pt x="10" y="22"/>
                    </a:lnTo>
                    <a:lnTo>
                      <a:pt x="10" y="20"/>
                    </a:lnTo>
                    <a:lnTo>
                      <a:pt x="10" y="20"/>
                    </a:lnTo>
                    <a:lnTo>
                      <a:pt x="8" y="18"/>
                    </a:lnTo>
                    <a:lnTo>
                      <a:pt x="8" y="16"/>
                    </a:lnTo>
                    <a:lnTo>
                      <a:pt x="12" y="12"/>
                    </a:lnTo>
                    <a:lnTo>
                      <a:pt x="12" y="12"/>
                    </a:lnTo>
                    <a:lnTo>
                      <a:pt x="20" y="12"/>
                    </a:lnTo>
                    <a:lnTo>
                      <a:pt x="22" y="12"/>
                    </a:lnTo>
                    <a:lnTo>
                      <a:pt x="24" y="14"/>
                    </a:lnTo>
                    <a:lnTo>
                      <a:pt x="24" y="14"/>
                    </a:lnTo>
                    <a:lnTo>
                      <a:pt x="26" y="18"/>
                    </a:lnTo>
                    <a:lnTo>
                      <a:pt x="32" y="20"/>
                    </a:lnTo>
                    <a:lnTo>
                      <a:pt x="36" y="22"/>
                    </a:lnTo>
                    <a:lnTo>
                      <a:pt x="38" y="24"/>
                    </a:lnTo>
                    <a:lnTo>
                      <a:pt x="36" y="26"/>
                    </a:lnTo>
                    <a:lnTo>
                      <a:pt x="36" y="26"/>
                    </a:lnTo>
                    <a:lnTo>
                      <a:pt x="34" y="28"/>
                    </a:lnTo>
                    <a:lnTo>
                      <a:pt x="34" y="30"/>
                    </a:lnTo>
                    <a:lnTo>
                      <a:pt x="32" y="32"/>
                    </a:lnTo>
                    <a:lnTo>
                      <a:pt x="28" y="32"/>
                    </a:lnTo>
                    <a:lnTo>
                      <a:pt x="28" y="32"/>
                    </a:lnTo>
                    <a:lnTo>
                      <a:pt x="24" y="32"/>
                    </a:lnTo>
                    <a:lnTo>
                      <a:pt x="24" y="32"/>
                    </a:lnTo>
                    <a:lnTo>
                      <a:pt x="22" y="34"/>
                    </a:lnTo>
                    <a:lnTo>
                      <a:pt x="20" y="34"/>
                    </a:lnTo>
                    <a:lnTo>
                      <a:pt x="20" y="34"/>
                    </a:lnTo>
                    <a:lnTo>
                      <a:pt x="16" y="36"/>
                    </a:lnTo>
                    <a:lnTo>
                      <a:pt x="12" y="34"/>
                    </a:lnTo>
                    <a:lnTo>
                      <a:pt x="8" y="30"/>
                    </a:lnTo>
                    <a:lnTo>
                      <a:pt x="8" y="30"/>
                    </a:lnTo>
                    <a:lnTo>
                      <a:pt x="8" y="34"/>
                    </a:lnTo>
                    <a:lnTo>
                      <a:pt x="8" y="38"/>
                    </a:lnTo>
                    <a:lnTo>
                      <a:pt x="10" y="48"/>
                    </a:lnTo>
                    <a:lnTo>
                      <a:pt x="10" y="48"/>
                    </a:lnTo>
                    <a:lnTo>
                      <a:pt x="12" y="48"/>
                    </a:lnTo>
                    <a:lnTo>
                      <a:pt x="14" y="50"/>
                    </a:lnTo>
                    <a:lnTo>
                      <a:pt x="18" y="48"/>
                    </a:lnTo>
                    <a:lnTo>
                      <a:pt x="22" y="48"/>
                    </a:lnTo>
                    <a:lnTo>
                      <a:pt x="22" y="48"/>
                    </a:lnTo>
                    <a:lnTo>
                      <a:pt x="22" y="50"/>
                    </a:lnTo>
                    <a:lnTo>
                      <a:pt x="22" y="50"/>
                    </a:lnTo>
                    <a:lnTo>
                      <a:pt x="22" y="52"/>
                    </a:lnTo>
                    <a:lnTo>
                      <a:pt x="24" y="54"/>
                    </a:lnTo>
                    <a:lnTo>
                      <a:pt x="24" y="54"/>
                    </a:lnTo>
                    <a:lnTo>
                      <a:pt x="22" y="56"/>
                    </a:lnTo>
                    <a:lnTo>
                      <a:pt x="22" y="56"/>
                    </a:lnTo>
                    <a:lnTo>
                      <a:pt x="16" y="56"/>
                    </a:lnTo>
                    <a:lnTo>
                      <a:pt x="14" y="54"/>
                    </a:lnTo>
                    <a:lnTo>
                      <a:pt x="12" y="54"/>
                    </a:lnTo>
                    <a:lnTo>
                      <a:pt x="12" y="54"/>
                    </a:lnTo>
                    <a:lnTo>
                      <a:pt x="14" y="60"/>
                    </a:lnTo>
                    <a:lnTo>
                      <a:pt x="14" y="60"/>
                    </a:lnTo>
                    <a:lnTo>
                      <a:pt x="18" y="66"/>
                    </a:lnTo>
                    <a:lnTo>
                      <a:pt x="20" y="66"/>
                    </a:lnTo>
                    <a:lnTo>
                      <a:pt x="20" y="64"/>
                    </a:lnTo>
                    <a:lnTo>
                      <a:pt x="24" y="62"/>
                    </a:lnTo>
                    <a:lnTo>
                      <a:pt x="24" y="62"/>
                    </a:lnTo>
                    <a:lnTo>
                      <a:pt x="26" y="62"/>
                    </a:lnTo>
                    <a:lnTo>
                      <a:pt x="30" y="64"/>
                    </a:lnTo>
                    <a:lnTo>
                      <a:pt x="32" y="66"/>
                    </a:lnTo>
                    <a:lnTo>
                      <a:pt x="38" y="70"/>
                    </a:lnTo>
                    <a:lnTo>
                      <a:pt x="38" y="70"/>
                    </a:lnTo>
                    <a:lnTo>
                      <a:pt x="42" y="72"/>
                    </a:lnTo>
                    <a:lnTo>
                      <a:pt x="44" y="74"/>
                    </a:lnTo>
                    <a:lnTo>
                      <a:pt x="44" y="80"/>
                    </a:lnTo>
                    <a:lnTo>
                      <a:pt x="44" y="88"/>
                    </a:lnTo>
                    <a:lnTo>
                      <a:pt x="46" y="98"/>
                    </a:lnTo>
                    <a:lnTo>
                      <a:pt x="46" y="98"/>
                    </a:lnTo>
                    <a:lnTo>
                      <a:pt x="46" y="102"/>
                    </a:lnTo>
                    <a:lnTo>
                      <a:pt x="50" y="102"/>
                    </a:lnTo>
                    <a:lnTo>
                      <a:pt x="56" y="100"/>
                    </a:lnTo>
                    <a:lnTo>
                      <a:pt x="56" y="100"/>
                    </a:lnTo>
                    <a:lnTo>
                      <a:pt x="58" y="96"/>
                    </a:lnTo>
                    <a:lnTo>
                      <a:pt x="60" y="92"/>
                    </a:lnTo>
                    <a:lnTo>
                      <a:pt x="60" y="86"/>
                    </a:lnTo>
                    <a:lnTo>
                      <a:pt x="66" y="82"/>
                    </a:lnTo>
                    <a:lnTo>
                      <a:pt x="66" y="82"/>
                    </a:lnTo>
                    <a:lnTo>
                      <a:pt x="72" y="80"/>
                    </a:lnTo>
                    <a:lnTo>
                      <a:pt x="78" y="80"/>
                    </a:lnTo>
                    <a:lnTo>
                      <a:pt x="82" y="80"/>
                    </a:lnTo>
                    <a:lnTo>
                      <a:pt x="86" y="80"/>
                    </a:lnTo>
                    <a:lnTo>
                      <a:pt x="86" y="80"/>
                    </a:lnTo>
                    <a:lnTo>
                      <a:pt x="90" y="78"/>
                    </a:lnTo>
                    <a:lnTo>
                      <a:pt x="96" y="78"/>
                    </a:lnTo>
                    <a:lnTo>
                      <a:pt x="100" y="80"/>
                    </a:lnTo>
                    <a:lnTo>
                      <a:pt x="104" y="84"/>
                    </a:lnTo>
                    <a:lnTo>
                      <a:pt x="104" y="84"/>
                    </a:lnTo>
                    <a:lnTo>
                      <a:pt x="106" y="86"/>
                    </a:lnTo>
                    <a:lnTo>
                      <a:pt x="110" y="88"/>
                    </a:lnTo>
                    <a:lnTo>
                      <a:pt x="124" y="92"/>
                    </a:lnTo>
                    <a:lnTo>
                      <a:pt x="140" y="96"/>
                    </a:lnTo>
                    <a:lnTo>
                      <a:pt x="146" y="98"/>
                    </a:lnTo>
                    <a:lnTo>
                      <a:pt x="152" y="102"/>
                    </a:lnTo>
                    <a:lnTo>
                      <a:pt x="152" y="102"/>
                    </a:lnTo>
                    <a:lnTo>
                      <a:pt x="160" y="108"/>
                    </a:lnTo>
                    <a:lnTo>
                      <a:pt x="164" y="108"/>
                    </a:lnTo>
                    <a:lnTo>
                      <a:pt x="170" y="108"/>
                    </a:lnTo>
                    <a:lnTo>
                      <a:pt x="176" y="110"/>
                    </a:lnTo>
                    <a:lnTo>
                      <a:pt x="176" y="110"/>
                    </a:lnTo>
                    <a:lnTo>
                      <a:pt x="182" y="114"/>
                    </a:lnTo>
                    <a:lnTo>
                      <a:pt x="184" y="118"/>
                    </a:lnTo>
                    <a:lnTo>
                      <a:pt x="184" y="120"/>
                    </a:lnTo>
                    <a:lnTo>
                      <a:pt x="186" y="124"/>
                    </a:lnTo>
                    <a:lnTo>
                      <a:pt x="186" y="124"/>
                    </a:lnTo>
                    <a:lnTo>
                      <a:pt x="190" y="128"/>
                    </a:lnTo>
                    <a:lnTo>
                      <a:pt x="194" y="136"/>
                    </a:lnTo>
                    <a:lnTo>
                      <a:pt x="194" y="136"/>
                    </a:lnTo>
                    <a:lnTo>
                      <a:pt x="198" y="140"/>
                    </a:lnTo>
                    <a:lnTo>
                      <a:pt x="202" y="142"/>
                    </a:lnTo>
                    <a:lnTo>
                      <a:pt x="206" y="142"/>
                    </a:lnTo>
                    <a:lnTo>
                      <a:pt x="206" y="142"/>
                    </a:lnTo>
                    <a:lnTo>
                      <a:pt x="212" y="142"/>
                    </a:lnTo>
                    <a:lnTo>
                      <a:pt x="214" y="144"/>
                    </a:lnTo>
                    <a:lnTo>
                      <a:pt x="218" y="148"/>
                    </a:lnTo>
                    <a:lnTo>
                      <a:pt x="222" y="152"/>
                    </a:lnTo>
                    <a:lnTo>
                      <a:pt x="222" y="152"/>
                    </a:lnTo>
                    <a:lnTo>
                      <a:pt x="222" y="150"/>
                    </a:lnTo>
                    <a:lnTo>
                      <a:pt x="228" y="144"/>
                    </a:lnTo>
                    <a:lnTo>
                      <a:pt x="228" y="144"/>
                    </a:lnTo>
                    <a:lnTo>
                      <a:pt x="230" y="140"/>
                    </a:lnTo>
                    <a:lnTo>
                      <a:pt x="230" y="138"/>
                    </a:lnTo>
                    <a:lnTo>
                      <a:pt x="230" y="134"/>
                    </a:lnTo>
                    <a:lnTo>
                      <a:pt x="236" y="132"/>
                    </a:lnTo>
                    <a:lnTo>
                      <a:pt x="236" y="132"/>
                    </a:lnTo>
                    <a:lnTo>
                      <a:pt x="248" y="126"/>
                    </a:lnTo>
                    <a:lnTo>
                      <a:pt x="252" y="124"/>
                    </a:lnTo>
                    <a:lnTo>
                      <a:pt x="252" y="120"/>
                    </a:lnTo>
                    <a:lnTo>
                      <a:pt x="252" y="120"/>
                    </a:lnTo>
                    <a:lnTo>
                      <a:pt x="252" y="110"/>
                    </a:lnTo>
                    <a:lnTo>
                      <a:pt x="254" y="106"/>
                    </a:lnTo>
                    <a:lnTo>
                      <a:pt x="256" y="102"/>
                    </a:lnTo>
                    <a:lnTo>
                      <a:pt x="256" y="102"/>
                    </a:lnTo>
                    <a:lnTo>
                      <a:pt x="260" y="102"/>
                    </a:lnTo>
                    <a:lnTo>
                      <a:pt x="262" y="100"/>
                    </a:lnTo>
                    <a:lnTo>
                      <a:pt x="264" y="98"/>
                    </a:lnTo>
                    <a:lnTo>
                      <a:pt x="270" y="96"/>
                    </a:lnTo>
                    <a:lnTo>
                      <a:pt x="270" y="96"/>
                    </a:lnTo>
                    <a:lnTo>
                      <a:pt x="268" y="90"/>
                    </a:lnTo>
                    <a:lnTo>
                      <a:pt x="268" y="84"/>
                    </a:lnTo>
                    <a:lnTo>
                      <a:pt x="268" y="80"/>
                    </a:lnTo>
                    <a:lnTo>
                      <a:pt x="264" y="78"/>
                    </a:lnTo>
                    <a:lnTo>
                      <a:pt x="264" y="78"/>
                    </a:lnTo>
                    <a:lnTo>
                      <a:pt x="260" y="78"/>
                    </a:lnTo>
                    <a:lnTo>
                      <a:pt x="258" y="76"/>
                    </a:lnTo>
                    <a:lnTo>
                      <a:pt x="252" y="76"/>
                    </a:lnTo>
                    <a:lnTo>
                      <a:pt x="244" y="74"/>
                    </a:lnTo>
                    <a:lnTo>
                      <a:pt x="244" y="74"/>
                    </a:lnTo>
                    <a:lnTo>
                      <a:pt x="236" y="74"/>
                    </a:lnTo>
                    <a:lnTo>
                      <a:pt x="230" y="70"/>
                    </a:lnTo>
                    <a:lnTo>
                      <a:pt x="224" y="66"/>
                    </a:lnTo>
                    <a:lnTo>
                      <a:pt x="208" y="60"/>
                    </a:lnTo>
                    <a:lnTo>
                      <a:pt x="208" y="60"/>
                    </a:lnTo>
                    <a:lnTo>
                      <a:pt x="188" y="52"/>
                    </a:lnTo>
                    <a:lnTo>
                      <a:pt x="176" y="44"/>
                    </a:lnTo>
                    <a:lnTo>
                      <a:pt x="168" y="36"/>
                    </a:lnTo>
                    <a:lnTo>
                      <a:pt x="158" y="22"/>
                    </a:lnTo>
                    <a:lnTo>
                      <a:pt x="158" y="22"/>
                    </a:lnTo>
                    <a:lnTo>
                      <a:pt x="154" y="20"/>
                    </a:lnTo>
                    <a:lnTo>
                      <a:pt x="152" y="20"/>
                    </a:lnTo>
                    <a:lnTo>
                      <a:pt x="140" y="24"/>
                    </a:lnTo>
                    <a:lnTo>
                      <a:pt x="140" y="24"/>
                    </a:lnTo>
                    <a:lnTo>
                      <a:pt x="134" y="24"/>
                    </a:lnTo>
                    <a:lnTo>
                      <a:pt x="130" y="22"/>
                    </a:lnTo>
                    <a:lnTo>
                      <a:pt x="128" y="18"/>
                    </a:lnTo>
                    <a:lnTo>
                      <a:pt x="128" y="14"/>
                    </a:lnTo>
                    <a:lnTo>
                      <a:pt x="128" y="14"/>
                    </a:lnTo>
                    <a:lnTo>
                      <a:pt x="128" y="12"/>
                    </a:lnTo>
                    <a:lnTo>
                      <a:pt x="126" y="10"/>
                    </a:lnTo>
                    <a:lnTo>
                      <a:pt x="120" y="6"/>
                    </a:lnTo>
                    <a:lnTo>
                      <a:pt x="112" y="2"/>
                    </a:lnTo>
                    <a:lnTo>
                      <a:pt x="104" y="0"/>
                    </a:lnTo>
                    <a:lnTo>
                      <a:pt x="104" y="0"/>
                    </a:lnTo>
                    <a:lnTo>
                      <a:pt x="100" y="0"/>
                    </a:lnTo>
                    <a:lnTo>
                      <a:pt x="102" y="2"/>
                    </a:lnTo>
                    <a:lnTo>
                      <a:pt x="102" y="4"/>
                    </a:lnTo>
                    <a:lnTo>
                      <a:pt x="96" y="4"/>
                    </a:lnTo>
                    <a:lnTo>
                      <a:pt x="96" y="4"/>
                    </a:lnTo>
                    <a:lnTo>
                      <a:pt x="92" y="4"/>
                    </a:lnTo>
                    <a:lnTo>
                      <a:pt x="90" y="6"/>
                    </a:lnTo>
                    <a:lnTo>
                      <a:pt x="88" y="8"/>
                    </a:lnTo>
                    <a:lnTo>
                      <a:pt x="84" y="10"/>
                    </a:lnTo>
                    <a:lnTo>
                      <a:pt x="84" y="10"/>
                    </a:lnTo>
                    <a:lnTo>
                      <a:pt x="80" y="14"/>
                    </a:lnTo>
                    <a:lnTo>
                      <a:pt x="78" y="16"/>
                    </a:lnTo>
                    <a:lnTo>
                      <a:pt x="80" y="22"/>
                    </a:lnTo>
                    <a:lnTo>
                      <a:pt x="80" y="26"/>
                    </a:lnTo>
                    <a:lnTo>
                      <a:pt x="80" y="26"/>
                    </a:lnTo>
                    <a:lnTo>
                      <a:pt x="76" y="28"/>
                    </a:lnTo>
                    <a:lnTo>
                      <a:pt x="70" y="28"/>
                    </a:lnTo>
                    <a:lnTo>
                      <a:pt x="70" y="2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92" name="Freeform 169">
                <a:extLst>
                  <a:ext uri="{FF2B5EF4-FFF2-40B4-BE49-F238E27FC236}">
                    <a16:creationId xmlns:a16="http://schemas.microsoft.com/office/drawing/2014/main" id="{ADB34585-3F43-4503-B268-EAE2345F2CA0}"/>
                  </a:ext>
                </a:extLst>
              </p:cNvPr>
              <p:cNvSpPr>
                <a:spLocks/>
              </p:cNvSpPr>
              <p:nvPr/>
            </p:nvSpPr>
            <p:spPr bwMode="auto">
              <a:xfrm>
                <a:off x="5935189" y="1081676"/>
                <a:ext cx="276261" cy="119500"/>
              </a:xfrm>
              <a:custGeom>
                <a:avLst/>
                <a:gdLst/>
                <a:ahLst/>
                <a:cxnLst>
                  <a:cxn ang="0">
                    <a:pos x="30" y="68"/>
                  </a:cxn>
                  <a:cxn ang="0">
                    <a:pos x="20" y="70"/>
                  </a:cxn>
                  <a:cxn ang="0">
                    <a:pos x="8" y="70"/>
                  </a:cxn>
                  <a:cxn ang="0">
                    <a:pos x="0" y="76"/>
                  </a:cxn>
                  <a:cxn ang="0">
                    <a:pos x="10" y="78"/>
                  </a:cxn>
                  <a:cxn ang="0">
                    <a:pos x="22" y="78"/>
                  </a:cxn>
                  <a:cxn ang="0">
                    <a:pos x="36" y="78"/>
                  </a:cxn>
                  <a:cxn ang="0">
                    <a:pos x="46" y="80"/>
                  </a:cxn>
                  <a:cxn ang="0">
                    <a:pos x="90" y="76"/>
                  </a:cxn>
                  <a:cxn ang="0">
                    <a:pos x="94" y="52"/>
                  </a:cxn>
                  <a:cxn ang="0">
                    <a:pos x="106" y="46"/>
                  </a:cxn>
                  <a:cxn ang="0">
                    <a:pos x="112" y="44"/>
                  </a:cxn>
                  <a:cxn ang="0">
                    <a:pos x="122" y="46"/>
                  </a:cxn>
                  <a:cxn ang="0">
                    <a:pos x="132" y="48"/>
                  </a:cxn>
                  <a:cxn ang="0">
                    <a:pos x="138" y="38"/>
                  </a:cxn>
                  <a:cxn ang="0">
                    <a:pos x="150" y="34"/>
                  </a:cxn>
                  <a:cxn ang="0">
                    <a:pos x="158" y="34"/>
                  </a:cxn>
                  <a:cxn ang="0">
                    <a:pos x="172" y="26"/>
                  </a:cxn>
                  <a:cxn ang="0">
                    <a:pos x="176" y="22"/>
                  </a:cxn>
                  <a:cxn ang="0">
                    <a:pos x="186" y="16"/>
                  </a:cxn>
                  <a:cxn ang="0">
                    <a:pos x="192" y="12"/>
                  </a:cxn>
                  <a:cxn ang="0">
                    <a:pos x="186" y="14"/>
                  </a:cxn>
                  <a:cxn ang="0">
                    <a:pos x="178" y="10"/>
                  </a:cxn>
                  <a:cxn ang="0">
                    <a:pos x="166" y="8"/>
                  </a:cxn>
                  <a:cxn ang="0">
                    <a:pos x="162" y="6"/>
                  </a:cxn>
                  <a:cxn ang="0">
                    <a:pos x="104" y="6"/>
                  </a:cxn>
                  <a:cxn ang="0">
                    <a:pos x="82" y="0"/>
                  </a:cxn>
                  <a:cxn ang="0">
                    <a:pos x="72" y="6"/>
                  </a:cxn>
                  <a:cxn ang="0">
                    <a:pos x="70" y="10"/>
                  </a:cxn>
                  <a:cxn ang="0">
                    <a:pos x="52" y="6"/>
                  </a:cxn>
                  <a:cxn ang="0">
                    <a:pos x="40" y="8"/>
                  </a:cxn>
                  <a:cxn ang="0">
                    <a:pos x="26" y="16"/>
                  </a:cxn>
                  <a:cxn ang="0">
                    <a:pos x="32" y="18"/>
                  </a:cxn>
                  <a:cxn ang="0">
                    <a:pos x="24" y="32"/>
                  </a:cxn>
                  <a:cxn ang="0">
                    <a:pos x="14" y="48"/>
                  </a:cxn>
                  <a:cxn ang="0">
                    <a:pos x="20" y="44"/>
                  </a:cxn>
                  <a:cxn ang="0">
                    <a:pos x="32" y="44"/>
                  </a:cxn>
                  <a:cxn ang="0">
                    <a:pos x="42" y="44"/>
                  </a:cxn>
                  <a:cxn ang="0">
                    <a:pos x="50" y="38"/>
                  </a:cxn>
                  <a:cxn ang="0">
                    <a:pos x="56" y="42"/>
                  </a:cxn>
                  <a:cxn ang="0">
                    <a:pos x="68" y="50"/>
                  </a:cxn>
                  <a:cxn ang="0">
                    <a:pos x="78" y="52"/>
                  </a:cxn>
                  <a:cxn ang="0">
                    <a:pos x="78" y="54"/>
                  </a:cxn>
                  <a:cxn ang="0">
                    <a:pos x="50" y="64"/>
                  </a:cxn>
                  <a:cxn ang="0">
                    <a:pos x="40" y="64"/>
                  </a:cxn>
                  <a:cxn ang="0">
                    <a:pos x="30" y="64"/>
                  </a:cxn>
                </a:cxnLst>
                <a:rect l="0" t="0" r="r" b="b"/>
                <a:pathLst>
                  <a:path w="192" h="82">
                    <a:moveTo>
                      <a:pt x="30" y="64"/>
                    </a:moveTo>
                    <a:lnTo>
                      <a:pt x="30" y="64"/>
                    </a:lnTo>
                    <a:lnTo>
                      <a:pt x="30" y="68"/>
                    </a:lnTo>
                    <a:lnTo>
                      <a:pt x="28" y="72"/>
                    </a:lnTo>
                    <a:lnTo>
                      <a:pt x="24" y="72"/>
                    </a:lnTo>
                    <a:lnTo>
                      <a:pt x="20" y="70"/>
                    </a:lnTo>
                    <a:lnTo>
                      <a:pt x="20" y="70"/>
                    </a:lnTo>
                    <a:lnTo>
                      <a:pt x="14" y="70"/>
                    </a:lnTo>
                    <a:lnTo>
                      <a:pt x="8" y="70"/>
                    </a:lnTo>
                    <a:lnTo>
                      <a:pt x="2" y="72"/>
                    </a:lnTo>
                    <a:lnTo>
                      <a:pt x="0" y="76"/>
                    </a:lnTo>
                    <a:lnTo>
                      <a:pt x="0" y="76"/>
                    </a:lnTo>
                    <a:lnTo>
                      <a:pt x="0" y="78"/>
                    </a:lnTo>
                    <a:lnTo>
                      <a:pt x="2" y="78"/>
                    </a:lnTo>
                    <a:lnTo>
                      <a:pt x="10" y="78"/>
                    </a:lnTo>
                    <a:lnTo>
                      <a:pt x="18" y="78"/>
                    </a:lnTo>
                    <a:lnTo>
                      <a:pt x="22" y="78"/>
                    </a:lnTo>
                    <a:lnTo>
                      <a:pt x="22" y="78"/>
                    </a:lnTo>
                    <a:lnTo>
                      <a:pt x="26" y="80"/>
                    </a:lnTo>
                    <a:lnTo>
                      <a:pt x="32" y="78"/>
                    </a:lnTo>
                    <a:lnTo>
                      <a:pt x="36" y="78"/>
                    </a:lnTo>
                    <a:lnTo>
                      <a:pt x="40" y="78"/>
                    </a:lnTo>
                    <a:lnTo>
                      <a:pt x="40" y="78"/>
                    </a:lnTo>
                    <a:lnTo>
                      <a:pt x="46" y="80"/>
                    </a:lnTo>
                    <a:lnTo>
                      <a:pt x="58" y="82"/>
                    </a:lnTo>
                    <a:lnTo>
                      <a:pt x="74" y="80"/>
                    </a:lnTo>
                    <a:lnTo>
                      <a:pt x="90" y="76"/>
                    </a:lnTo>
                    <a:lnTo>
                      <a:pt x="90" y="76"/>
                    </a:lnTo>
                    <a:lnTo>
                      <a:pt x="92" y="62"/>
                    </a:lnTo>
                    <a:lnTo>
                      <a:pt x="94" y="52"/>
                    </a:lnTo>
                    <a:lnTo>
                      <a:pt x="100" y="46"/>
                    </a:lnTo>
                    <a:lnTo>
                      <a:pt x="104" y="46"/>
                    </a:lnTo>
                    <a:lnTo>
                      <a:pt x="106" y="46"/>
                    </a:lnTo>
                    <a:lnTo>
                      <a:pt x="106" y="46"/>
                    </a:lnTo>
                    <a:lnTo>
                      <a:pt x="112" y="48"/>
                    </a:lnTo>
                    <a:lnTo>
                      <a:pt x="112" y="44"/>
                    </a:lnTo>
                    <a:lnTo>
                      <a:pt x="112" y="44"/>
                    </a:lnTo>
                    <a:lnTo>
                      <a:pt x="114" y="44"/>
                    </a:lnTo>
                    <a:lnTo>
                      <a:pt x="122" y="46"/>
                    </a:lnTo>
                    <a:lnTo>
                      <a:pt x="122" y="46"/>
                    </a:lnTo>
                    <a:lnTo>
                      <a:pt x="130" y="48"/>
                    </a:lnTo>
                    <a:lnTo>
                      <a:pt x="132" y="48"/>
                    </a:lnTo>
                    <a:lnTo>
                      <a:pt x="132" y="46"/>
                    </a:lnTo>
                    <a:lnTo>
                      <a:pt x="134" y="40"/>
                    </a:lnTo>
                    <a:lnTo>
                      <a:pt x="138" y="38"/>
                    </a:lnTo>
                    <a:lnTo>
                      <a:pt x="142" y="36"/>
                    </a:lnTo>
                    <a:lnTo>
                      <a:pt x="142" y="36"/>
                    </a:lnTo>
                    <a:lnTo>
                      <a:pt x="150" y="34"/>
                    </a:lnTo>
                    <a:lnTo>
                      <a:pt x="152" y="36"/>
                    </a:lnTo>
                    <a:lnTo>
                      <a:pt x="154" y="36"/>
                    </a:lnTo>
                    <a:lnTo>
                      <a:pt x="158" y="34"/>
                    </a:lnTo>
                    <a:lnTo>
                      <a:pt x="158" y="34"/>
                    </a:lnTo>
                    <a:lnTo>
                      <a:pt x="166" y="28"/>
                    </a:lnTo>
                    <a:lnTo>
                      <a:pt x="172" y="26"/>
                    </a:lnTo>
                    <a:lnTo>
                      <a:pt x="174" y="24"/>
                    </a:lnTo>
                    <a:lnTo>
                      <a:pt x="176" y="22"/>
                    </a:lnTo>
                    <a:lnTo>
                      <a:pt x="176" y="22"/>
                    </a:lnTo>
                    <a:lnTo>
                      <a:pt x="176" y="18"/>
                    </a:lnTo>
                    <a:lnTo>
                      <a:pt x="180" y="18"/>
                    </a:lnTo>
                    <a:lnTo>
                      <a:pt x="186" y="16"/>
                    </a:lnTo>
                    <a:lnTo>
                      <a:pt x="190" y="16"/>
                    </a:lnTo>
                    <a:lnTo>
                      <a:pt x="192" y="14"/>
                    </a:lnTo>
                    <a:lnTo>
                      <a:pt x="192" y="12"/>
                    </a:lnTo>
                    <a:lnTo>
                      <a:pt x="192" y="12"/>
                    </a:lnTo>
                    <a:lnTo>
                      <a:pt x="188" y="16"/>
                    </a:lnTo>
                    <a:lnTo>
                      <a:pt x="186" y="14"/>
                    </a:lnTo>
                    <a:lnTo>
                      <a:pt x="184" y="10"/>
                    </a:lnTo>
                    <a:lnTo>
                      <a:pt x="182" y="10"/>
                    </a:lnTo>
                    <a:lnTo>
                      <a:pt x="178" y="10"/>
                    </a:lnTo>
                    <a:lnTo>
                      <a:pt x="178" y="10"/>
                    </a:lnTo>
                    <a:lnTo>
                      <a:pt x="170" y="10"/>
                    </a:lnTo>
                    <a:lnTo>
                      <a:pt x="166" y="8"/>
                    </a:lnTo>
                    <a:lnTo>
                      <a:pt x="166" y="6"/>
                    </a:lnTo>
                    <a:lnTo>
                      <a:pt x="162" y="6"/>
                    </a:lnTo>
                    <a:lnTo>
                      <a:pt x="162" y="6"/>
                    </a:lnTo>
                    <a:lnTo>
                      <a:pt x="152" y="6"/>
                    </a:lnTo>
                    <a:lnTo>
                      <a:pt x="136" y="6"/>
                    </a:lnTo>
                    <a:lnTo>
                      <a:pt x="104" y="6"/>
                    </a:lnTo>
                    <a:lnTo>
                      <a:pt x="104" y="6"/>
                    </a:lnTo>
                    <a:lnTo>
                      <a:pt x="92" y="4"/>
                    </a:lnTo>
                    <a:lnTo>
                      <a:pt x="82" y="0"/>
                    </a:lnTo>
                    <a:lnTo>
                      <a:pt x="74" y="0"/>
                    </a:lnTo>
                    <a:lnTo>
                      <a:pt x="72" y="2"/>
                    </a:lnTo>
                    <a:lnTo>
                      <a:pt x="72" y="6"/>
                    </a:lnTo>
                    <a:lnTo>
                      <a:pt x="72" y="6"/>
                    </a:lnTo>
                    <a:lnTo>
                      <a:pt x="70" y="10"/>
                    </a:lnTo>
                    <a:lnTo>
                      <a:pt x="70" y="10"/>
                    </a:lnTo>
                    <a:lnTo>
                      <a:pt x="64" y="10"/>
                    </a:lnTo>
                    <a:lnTo>
                      <a:pt x="56" y="8"/>
                    </a:lnTo>
                    <a:lnTo>
                      <a:pt x="52" y="6"/>
                    </a:lnTo>
                    <a:lnTo>
                      <a:pt x="48" y="8"/>
                    </a:lnTo>
                    <a:lnTo>
                      <a:pt x="48" y="8"/>
                    </a:lnTo>
                    <a:lnTo>
                      <a:pt x="40" y="8"/>
                    </a:lnTo>
                    <a:lnTo>
                      <a:pt x="38" y="8"/>
                    </a:lnTo>
                    <a:lnTo>
                      <a:pt x="34" y="8"/>
                    </a:lnTo>
                    <a:lnTo>
                      <a:pt x="26" y="16"/>
                    </a:lnTo>
                    <a:lnTo>
                      <a:pt x="26" y="16"/>
                    </a:lnTo>
                    <a:lnTo>
                      <a:pt x="30" y="16"/>
                    </a:lnTo>
                    <a:lnTo>
                      <a:pt x="32" y="18"/>
                    </a:lnTo>
                    <a:lnTo>
                      <a:pt x="30" y="24"/>
                    </a:lnTo>
                    <a:lnTo>
                      <a:pt x="24" y="32"/>
                    </a:lnTo>
                    <a:lnTo>
                      <a:pt x="24" y="32"/>
                    </a:lnTo>
                    <a:lnTo>
                      <a:pt x="16" y="42"/>
                    </a:lnTo>
                    <a:lnTo>
                      <a:pt x="14" y="46"/>
                    </a:lnTo>
                    <a:lnTo>
                      <a:pt x="14" y="48"/>
                    </a:lnTo>
                    <a:lnTo>
                      <a:pt x="16" y="48"/>
                    </a:lnTo>
                    <a:lnTo>
                      <a:pt x="20" y="44"/>
                    </a:lnTo>
                    <a:lnTo>
                      <a:pt x="20" y="44"/>
                    </a:lnTo>
                    <a:lnTo>
                      <a:pt x="24" y="42"/>
                    </a:lnTo>
                    <a:lnTo>
                      <a:pt x="28" y="42"/>
                    </a:lnTo>
                    <a:lnTo>
                      <a:pt x="32" y="44"/>
                    </a:lnTo>
                    <a:lnTo>
                      <a:pt x="36" y="46"/>
                    </a:lnTo>
                    <a:lnTo>
                      <a:pt x="40" y="46"/>
                    </a:lnTo>
                    <a:lnTo>
                      <a:pt x="42" y="44"/>
                    </a:lnTo>
                    <a:lnTo>
                      <a:pt x="42" y="44"/>
                    </a:lnTo>
                    <a:lnTo>
                      <a:pt x="48" y="38"/>
                    </a:lnTo>
                    <a:lnTo>
                      <a:pt x="50" y="38"/>
                    </a:lnTo>
                    <a:lnTo>
                      <a:pt x="54" y="38"/>
                    </a:lnTo>
                    <a:lnTo>
                      <a:pt x="56" y="42"/>
                    </a:lnTo>
                    <a:lnTo>
                      <a:pt x="56" y="42"/>
                    </a:lnTo>
                    <a:lnTo>
                      <a:pt x="58" y="46"/>
                    </a:lnTo>
                    <a:lnTo>
                      <a:pt x="62" y="46"/>
                    </a:lnTo>
                    <a:lnTo>
                      <a:pt x="68" y="50"/>
                    </a:lnTo>
                    <a:lnTo>
                      <a:pt x="68" y="50"/>
                    </a:lnTo>
                    <a:lnTo>
                      <a:pt x="72" y="50"/>
                    </a:lnTo>
                    <a:lnTo>
                      <a:pt x="78" y="52"/>
                    </a:lnTo>
                    <a:lnTo>
                      <a:pt x="82" y="52"/>
                    </a:lnTo>
                    <a:lnTo>
                      <a:pt x="78" y="54"/>
                    </a:lnTo>
                    <a:lnTo>
                      <a:pt x="78" y="54"/>
                    </a:lnTo>
                    <a:lnTo>
                      <a:pt x="62" y="62"/>
                    </a:lnTo>
                    <a:lnTo>
                      <a:pt x="56" y="64"/>
                    </a:lnTo>
                    <a:lnTo>
                      <a:pt x="50" y="64"/>
                    </a:lnTo>
                    <a:lnTo>
                      <a:pt x="50" y="64"/>
                    </a:lnTo>
                    <a:lnTo>
                      <a:pt x="44" y="62"/>
                    </a:lnTo>
                    <a:lnTo>
                      <a:pt x="40" y="64"/>
                    </a:lnTo>
                    <a:lnTo>
                      <a:pt x="36" y="64"/>
                    </a:lnTo>
                    <a:lnTo>
                      <a:pt x="30" y="64"/>
                    </a:lnTo>
                    <a:lnTo>
                      <a:pt x="30" y="6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93" name="Freeform 171">
                <a:extLst>
                  <a:ext uri="{FF2B5EF4-FFF2-40B4-BE49-F238E27FC236}">
                    <a16:creationId xmlns:a16="http://schemas.microsoft.com/office/drawing/2014/main" id="{D23590D6-E07A-41B5-9206-62F9D46CA65D}"/>
                  </a:ext>
                </a:extLst>
              </p:cNvPr>
              <p:cNvSpPr>
                <a:spLocks/>
              </p:cNvSpPr>
              <p:nvPr/>
            </p:nvSpPr>
            <p:spPr bwMode="auto">
              <a:xfrm>
                <a:off x="5751017" y="1218663"/>
                <a:ext cx="356836" cy="303122"/>
              </a:xfrm>
              <a:custGeom>
                <a:avLst/>
                <a:gdLst/>
                <a:ahLst/>
                <a:cxnLst>
                  <a:cxn ang="0">
                    <a:pos x="74" y="22"/>
                  </a:cxn>
                  <a:cxn ang="0">
                    <a:pos x="66" y="28"/>
                  </a:cxn>
                  <a:cxn ang="0">
                    <a:pos x="64" y="46"/>
                  </a:cxn>
                  <a:cxn ang="0">
                    <a:pos x="42" y="56"/>
                  </a:cxn>
                  <a:cxn ang="0">
                    <a:pos x="40" y="66"/>
                  </a:cxn>
                  <a:cxn ang="0">
                    <a:pos x="30" y="70"/>
                  </a:cxn>
                  <a:cxn ang="0">
                    <a:pos x="18" y="64"/>
                  </a:cxn>
                  <a:cxn ang="0">
                    <a:pos x="6" y="58"/>
                  </a:cxn>
                  <a:cxn ang="0">
                    <a:pos x="6" y="70"/>
                  </a:cxn>
                  <a:cxn ang="0">
                    <a:pos x="10" y="80"/>
                  </a:cxn>
                  <a:cxn ang="0">
                    <a:pos x="0" y="96"/>
                  </a:cxn>
                  <a:cxn ang="0">
                    <a:pos x="6" y="108"/>
                  </a:cxn>
                  <a:cxn ang="0">
                    <a:pos x="10" y="126"/>
                  </a:cxn>
                  <a:cxn ang="0">
                    <a:pos x="12" y="150"/>
                  </a:cxn>
                  <a:cxn ang="0">
                    <a:pos x="24" y="154"/>
                  </a:cxn>
                  <a:cxn ang="0">
                    <a:pos x="40" y="164"/>
                  </a:cxn>
                  <a:cxn ang="0">
                    <a:pos x="36" y="192"/>
                  </a:cxn>
                  <a:cxn ang="0">
                    <a:pos x="60" y="206"/>
                  </a:cxn>
                  <a:cxn ang="0">
                    <a:pos x="88" y="208"/>
                  </a:cxn>
                  <a:cxn ang="0">
                    <a:pos x="140" y="192"/>
                  </a:cxn>
                  <a:cxn ang="0">
                    <a:pos x="136" y="186"/>
                  </a:cxn>
                  <a:cxn ang="0">
                    <a:pos x="134" y="180"/>
                  </a:cxn>
                  <a:cxn ang="0">
                    <a:pos x="144" y="164"/>
                  </a:cxn>
                  <a:cxn ang="0">
                    <a:pos x="156" y="166"/>
                  </a:cxn>
                  <a:cxn ang="0">
                    <a:pos x="160" y="158"/>
                  </a:cxn>
                  <a:cxn ang="0">
                    <a:pos x="170" y="152"/>
                  </a:cxn>
                  <a:cxn ang="0">
                    <a:pos x="176" y="142"/>
                  </a:cxn>
                  <a:cxn ang="0">
                    <a:pos x="170" y="126"/>
                  </a:cxn>
                  <a:cxn ang="0">
                    <a:pos x="182" y="118"/>
                  </a:cxn>
                  <a:cxn ang="0">
                    <a:pos x="184" y="110"/>
                  </a:cxn>
                  <a:cxn ang="0">
                    <a:pos x="174" y="102"/>
                  </a:cxn>
                  <a:cxn ang="0">
                    <a:pos x="186" y="100"/>
                  </a:cxn>
                  <a:cxn ang="0">
                    <a:pos x="218" y="100"/>
                  </a:cxn>
                  <a:cxn ang="0">
                    <a:pos x="214" y="94"/>
                  </a:cxn>
                  <a:cxn ang="0">
                    <a:pos x="210" y="78"/>
                  </a:cxn>
                  <a:cxn ang="0">
                    <a:pos x="206" y="66"/>
                  </a:cxn>
                  <a:cxn ang="0">
                    <a:pos x="204" y="48"/>
                  </a:cxn>
                  <a:cxn ang="0">
                    <a:pos x="218" y="42"/>
                  </a:cxn>
                  <a:cxn ang="0">
                    <a:pos x="224" y="34"/>
                  </a:cxn>
                  <a:cxn ang="0">
                    <a:pos x="242" y="26"/>
                  </a:cxn>
                  <a:cxn ang="0">
                    <a:pos x="248" y="20"/>
                  </a:cxn>
                  <a:cxn ang="0">
                    <a:pos x="230" y="24"/>
                  </a:cxn>
                  <a:cxn ang="0">
                    <a:pos x="226" y="22"/>
                  </a:cxn>
                  <a:cxn ang="0">
                    <a:pos x="224" y="20"/>
                  </a:cxn>
                  <a:cxn ang="0">
                    <a:pos x="212" y="28"/>
                  </a:cxn>
                  <a:cxn ang="0">
                    <a:pos x="198" y="30"/>
                  </a:cxn>
                  <a:cxn ang="0">
                    <a:pos x="186" y="12"/>
                  </a:cxn>
                  <a:cxn ang="0">
                    <a:pos x="180" y="10"/>
                  </a:cxn>
                  <a:cxn ang="0">
                    <a:pos x="180" y="0"/>
                  </a:cxn>
                  <a:cxn ang="0">
                    <a:pos x="166" y="6"/>
                  </a:cxn>
                  <a:cxn ang="0">
                    <a:pos x="164" y="12"/>
                  </a:cxn>
                  <a:cxn ang="0">
                    <a:pos x="156" y="14"/>
                  </a:cxn>
                  <a:cxn ang="0">
                    <a:pos x="156" y="20"/>
                  </a:cxn>
                  <a:cxn ang="0">
                    <a:pos x="144" y="22"/>
                  </a:cxn>
                  <a:cxn ang="0">
                    <a:pos x="128" y="24"/>
                  </a:cxn>
                  <a:cxn ang="0">
                    <a:pos x="118" y="18"/>
                  </a:cxn>
                  <a:cxn ang="0">
                    <a:pos x="104" y="20"/>
                  </a:cxn>
                  <a:cxn ang="0">
                    <a:pos x="92" y="20"/>
                  </a:cxn>
                </a:cxnLst>
                <a:rect l="0" t="0" r="r" b="b"/>
                <a:pathLst>
                  <a:path w="248" h="208">
                    <a:moveTo>
                      <a:pt x="82" y="18"/>
                    </a:moveTo>
                    <a:lnTo>
                      <a:pt x="82" y="18"/>
                    </a:lnTo>
                    <a:lnTo>
                      <a:pt x="76" y="20"/>
                    </a:lnTo>
                    <a:lnTo>
                      <a:pt x="74" y="22"/>
                    </a:lnTo>
                    <a:lnTo>
                      <a:pt x="72" y="24"/>
                    </a:lnTo>
                    <a:lnTo>
                      <a:pt x="68" y="24"/>
                    </a:lnTo>
                    <a:lnTo>
                      <a:pt x="68" y="24"/>
                    </a:lnTo>
                    <a:lnTo>
                      <a:pt x="66" y="28"/>
                    </a:lnTo>
                    <a:lnTo>
                      <a:pt x="64" y="32"/>
                    </a:lnTo>
                    <a:lnTo>
                      <a:pt x="64" y="42"/>
                    </a:lnTo>
                    <a:lnTo>
                      <a:pt x="64" y="42"/>
                    </a:lnTo>
                    <a:lnTo>
                      <a:pt x="64" y="46"/>
                    </a:lnTo>
                    <a:lnTo>
                      <a:pt x="60" y="48"/>
                    </a:lnTo>
                    <a:lnTo>
                      <a:pt x="48" y="54"/>
                    </a:lnTo>
                    <a:lnTo>
                      <a:pt x="48" y="54"/>
                    </a:lnTo>
                    <a:lnTo>
                      <a:pt x="42" y="56"/>
                    </a:lnTo>
                    <a:lnTo>
                      <a:pt x="42" y="60"/>
                    </a:lnTo>
                    <a:lnTo>
                      <a:pt x="42" y="62"/>
                    </a:lnTo>
                    <a:lnTo>
                      <a:pt x="40" y="66"/>
                    </a:lnTo>
                    <a:lnTo>
                      <a:pt x="40" y="66"/>
                    </a:lnTo>
                    <a:lnTo>
                      <a:pt x="34" y="72"/>
                    </a:lnTo>
                    <a:lnTo>
                      <a:pt x="34" y="74"/>
                    </a:lnTo>
                    <a:lnTo>
                      <a:pt x="34" y="74"/>
                    </a:lnTo>
                    <a:lnTo>
                      <a:pt x="30" y="70"/>
                    </a:lnTo>
                    <a:lnTo>
                      <a:pt x="26" y="66"/>
                    </a:lnTo>
                    <a:lnTo>
                      <a:pt x="24" y="64"/>
                    </a:lnTo>
                    <a:lnTo>
                      <a:pt x="18" y="64"/>
                    </a:lnTo>
                    <a:lnTo>
                      <a:pt x="18" y="64"/>
                    </a:lnTo>
                    <a:lnTo>
                      <a:pt x="14" y="64"/>
                    </a:lnTo>
                    <a:lnTo>
                      <a:pt x="10" y="62"/>
                    </a:lnTo>
                    <a:lnTo>
                      <a:pt x="6" y="58"/>
                    </a:lnTo>
                    <a:lnTo>
                      <a:pt x="6" y="58"/>
                    </a:lnTo>
                    <a:lnTo>
                      <a:pt x="6" y="62"/>
                    </a:lnTo>
                    <a:lnTo>
                      <a:pt x="6" y="62"/>
                    </a:lnTo>
                    <a:lnTo>
                      <a:pt x="8" y="66"/>
                    </a:lnTo>
                    <a:lnTo>
                      <a:pt x="6" y="70"/>
                    </a:lnTo>
                    <a:lnTo>
                      <a:pt x="6" y="70"/>
                    </a:lnTo>
                    <a:lnTo>
                      <a:pt x="6" y="74"/>
                    </a:lnTo>
                    <a:lnTo>
                      <a:pt x="8" y="78"/>
                    </a:lnTo>
                    <a:lnTo>
                      <a:pt x="10" y="80"/>
                    </a:lnTo>
                    <a:lnTo>
                      <a:pt x="8" y="86"/>
                    </a:lnTo>
                    <a:lnTo>
                      <a:pt x="8" y="86"/>
                    </a:lnTo>
                    <a:lnTo>
                      <a:pt x="4" y="92"/>
                    </a:lnTo>
                    <a:lnTo>
                      <a:pt x="0" y="96"/>
                    </a:lnTo>
                    <a:lnTo>
                      <a:pt x="0" y="98"/>
                    </a:lnTo>
                    <a:lnTo>
                      <a:pt x="2" y="102"/>
                    </a:lnTo>
                    <a:lnTo>
                      <a:pt x="2" y="102"/>
                    </a:lnTo>
                    <a:lnTo>
                      <a:pt x="6" y="108"/>
                    </a:lnTo>
                    <a:lnTo>
                      <a:pt x="6" y="114"/>
                    </a:lnTo>
                    <a:lnTo>
                      <a:pt x="6" y="118"/>
                    </a:lnTo>
                    <a:lnTo>
                      <a:pt x="10" y="126"/>
                    </a:lnTo>
                    <a:lnTo>
                      <a:pt x="10" y="126"/>
                    </a:lnTo>
                    <a:lnTo>
                      <a:pt x="12" y="130"/>
                    </a:lnTo>
                    <a:lnTo>
                      <a:pt x="12" y="136"/>
                    </a:lnTo>
                    <a:lnTo>
                      <a:pt x="12" y="146"/>
                    </a:lnTo>
                    <a:lnTo>
                      <a:pt x="12" y="150"/>
                    </a:lnTo>
                    <a:lnTo>
                      <a:pt x="14" y="152"/>
                    </a:lnTo>
                    <a:lnTo>
                      <a:pt x="16" y="154"/>
                    </a:lnTo>
                    <a:lnTo>
                      <a:pt x="24" y="154"/>
                    </a:lnTo>
                    <a:lnTo>
                      <a:pt x="24" y="154"/>
                    </a:lnTo>
                    <a:lnTo>
                      <a:pt x="32" y="154"/>
                    </a:lnTo>
                    <a:lnTo>
                      <a:pt x="36" y="156"/>
                    </a:lnTo>
                    <a:lnTo>
                      <a:pt x="38" y="158"/>
                    </a:lnTo>
                    <a:lnTo>
                      <a:pt x="40" y="164"/>
                    </a:lnTo>
                    <a:lnTo>
                      <a:pt x="36" y="176"/>
                    </a:lnTo>
                    <a:lnTo>
                      <a:pt x="30" y="190"/>
                    </a:lnTo>
                    <a:lnTo>
                      <a:pt x="30" y="190"/>
                    </a:lnTo>
                    <a:lnTo>
                      <a:pt x="36" y="192"/>
                    </a:lnTo>
                    <a:lnTo>
                      <a:pt x="44" y="198"/>
                    </a:lnTo>
                    <a:lnTo>
                      <a:pt x="44" y="198"/>
                    </a:lnTo>
                    <a:lnTo>
                      <a:pt x="52" y="202"/>
                    </a:lnTo>
                    <a:lnTo>
                      <a:pt x="60" y="206"/>
                    </a:lnTo>
                    <a:lnTo>
                      <a:pt x="70" y="206"/>
                    </a:lnTo>
                    <a:lnTo>
                      <a:pt x="80" y="206"/>
                    </a:lnTo>
                    <a:lnTo>
                      <a:pt x="80" y="206"/>
                    </a:lnTo>
                    <a:lnTo>
                      <a:pt x="88" y="208"/>
                    </a:lnTo>
                    <a:lnTo>
                      <a:pt x="100" y="206"/>
                    </a:lnTo>
                    <a:lnTo>
                      <a:pt x="124" y="200"/>
                    </a:lnTo>
                    <a:lnTo>
                      <a:pt x="124" y="200"/>
                    </a:lnTo>
                    <a:lnTo>
                      <a:pt x="140" y="192"/>
                    </a:lnTo>
                    <a:lnTo>
                      <a:pt x="142" y="190"/>
                    </a:lnTo>
                    <a:lnTo>
                      <a:pt x="138" y="188"/>
                    </a:lnTo>
                    <a:lnTo>
                      <a:pt x="138" y="188"/>
                    </a:lnTo>
                    <a:lnTo>
                      <a:pt x="136" y="186"/>
                    </a:lnTo>
                    <a:lnTo>
                      <a:pt x="136" y="186"/>
                    </a:lnTo>
                    <a:lnTo>
                      <a:pt x="136" y="184"/>
                    </a:lnTo>
                    <a:lnTo>
                      <a:pt x="134" y="180"/>
                    </a:lnTo>
                    <a:lnTo>
                      <a:pt x="134" y="180"/>
                    </a:lnTo>
                    <a:lnTo>
                      <a:pt x="134" y="178"/>
                    </a:lnTo>
                    <a:lnTo>
                      <a:pt x="134" y="174"/>
                    </a:lnTo>
                    <a:lnTo>
                      <a:pt x="138" y="168"/>
                    </a:lnTo>
                    <a:lnTo>
                      <a:pt x="144" y="164"/>
                    </a:lnTo>
                    <a:lnTo>
                      <a:pt x="148" y="164"/>
                    </a:lnTo>
                    <a:lnTo>
                      <a:pt x="152" y="164"/>
                    </a:lnTo>
                    <a:lnTo>
                      <a:pt x="152" y="164"/>
                    </a:lnTo>
                    <a:lnTo>
                      <a:pt x="156" y="166"/>
                    </a:lnTo>
                    <a:lnTo>
                      <a:pt x="158" y="164"/>
                    </a:lnTo>
                    <a:lnTo>
                      <a:pt x="162" y="162"/>
                    </a:lnTo>
                    <a:lnTo>
                      <a:pt x="160" y="158"/>
                    </a:lnTo>
                    <a:lnTo>
                      <a:pt x="160" y="158"/>
                    </a:lnTo>
                    <a:lnTo>
                      <a:pt x="160" y="154"/>
                    </a:lnTo>
                    <a:lnTo>
                      <a:pt x="162" y="154"/>
                    </a:lnTo>
                    <a:lnTo>
                      <a:pt x="166" y="154"/>
                    </a:lnTo>
                    <a:lnTo>
                      <a:pt x="170" y="152"/>
                    </a:lnTo>
                    <a:lnTo>
                      <a:pt x="174" y="148"/>
                    </a:lnTo>
                    <a:lnTo>
                      <a:pt x="174" y="148"/>
                    </a:lnTo>
                    <a:lnTo>
                      <a:pt x="176" y="144"/>
                    </a:lnTo>
                    <a:lnTo>
                      <a:pt x="176" y="142"/>
                    </a:lnTo>
                    <a:lnTo>
                      <a:pt x="172" y="138"/>
                    </a:lnTo>
                    <a:lnTo>
                      <a:pt x="170" y="132"/>
                    </a:lnTo>
                    <a:lnTo>
                      <a:pt x="168" y="130"/>
                    </a:lnTo>
                    <a:lnTo>
                      <a:pt x="170" y="126"/>
                    </a:lnTo>
                    <a:lnTo>
                      <a:pt x="170" y="126"/>
                    </a:lnTo>
                    <a:lnTo>
                      <a:pt x="172" y="120"/>
                    </a:lnTo>
                    <a:lnTo>
                      <a:pt x="178" y="120"/>
                    </a:lnTo>
                    <a:lnTo>
                      <a:pt x="182" y="118"/>
                    </a:lnTo>
                    <a:lnTo>
                      <a:pt x="184" y="114"/>
                    </a:lnTo>
                    <a:lnTo>
                      <a:pt x="184" y="114"/>
                    </a:lnTo>
                    <a:lnTo>
                      <a:pt x="184" y="112"/>
                    </a:lnTo>
                    <a:lnTo>
                      <a:pt x="184" y="110"/>
                    </a:lnTo>
                    <a:lnTo>
                      <a:pt x="180" y="108"/>
                    </a:lnTo>
                    <a:lnTo>
                      <a:pt x="174" y="104"/>
                    </a:lnTo>
                    <a:lnTo>
                      <a:pt x="174" y="102"/>
                    </a:lnTo>
                    <a:lnTo>
                      <a:pt x="174" y="102"/>
                    </a:lnTo>
                    <a:lnTo>
                      <a:pt x="174" y="102"/>
                    </a:lnTo>
                    <a:lnTo>
                      <a:pt x="176" y="100"/>
                    </a:lnTo>
                    <a:lnTo>
                      <a:pt x="178" y="100"/>
                    </a:lnTo>
                    <a:lnTo>
                      <a:pt x="186" y="100"/>
                    </a:lnTo>
                    <a:lnTo>
                      <a:pt x="208" y="102"/>
                    </a:lnTo>
                    <a:lnTo>
                      <a:pt x="208" y="102"/>
                    </a:lnTo>
                    <a:lnTo>
                      <a:pt x="216" y="102"/>
                    </a:lnTo>
                    <a:lnTo>
                      <a:pt x="218" y="100"/>
                    </a:lnTo>
                    <a:lnTo>
                      <a:pt x="218" y="100"/>
                    </a:lnTo>
                    <a:lnTo>
                      <a:pt x="216" y="96"/>
                    </a:lnTo>
                    <a:lnTo>
                      <a:pt x="214" y="94"/>
                    </a:lnTo>
                    <a:lnTo>
                      <a:pt x="214" y="94"/>
                    </a:lnTo>
                    <a:lnTo>
                      <a:pt x="210" y="90"/>
                    </a:lnTo>
                    <a:lnTo>
                      <a:pt x="208" y="86"/>
                    </a:lnTo>
                    <a:lnTo>
                      <a:pt x="208" y="82"/>
                    </a:lnTo>
                    <a:lnTo>
                      <a:pt x="210" y="78"/>
                    </a:lnTo>
                    <a:lnTo>
                      <a:pt x="212" y="72"/>
                    </a:lnTo>
                    <a:lnTo>
                      <a:pt x="210" y="70"/>
                    </a:lnTo>
                    <a:lnTo>
                      <a:pt x="206" y="66"/>
                    </a:lnTo>
                    <a:lnTo>
                      <a:pt x="206" y="66"/>
                    </a:lnTo>
                    <a:lnTo>
                      <a:pt x="200" y="60"/>
                    </a:lnTo>
                    <a:lnTo>
                      <a:pt x="198" y="56"/>
                    </a:lnTo>
                    <a:lnTo>
                      <a:pt x="200" y="54"/>
                    </a:lnTo>
                    <a:lnTo>
                      <a:pt x="204" y="48"/>
                    </a:lnTo>
                    <a:lnTo>
                      <a:pt x="204" y="48"/>
                    </a:lnTo>
                    <a:lnTo>
                      <a:pt x="208" y="44"/>
                    </a:lnTo>
                    <a:lnTo>
                      <a:pt x="214" y="44"/>
                    </a:lnTo>
                    <a:lnTo>
                      <a:pt x="218" y="42"/>
                    </a:lnTo>
                    <a:lnTo>
                      <a:pt x="220" y="38"/>
                    </a:lnTo>
                    <a:lnTo>
                      <a:pt x="220" y="38"/>
                    </a:lnTo>
                    <a:lnTo>
                      <a:pt x="220" y="36"/>
                    </a:lnTo>
                    <a:lnTo>
                      <a:pt x="224" y="34"/>
                    </a:lnTo>
                    <a:lnTo>
                      <a:pt x="232" y="32"/>
                    </a:lnTo>
                    <a:lnTo>
                      <a:pt x="244" y="30"/>
                    </a:lnTo>
                    <a:lnTo>
                      <a:pt x="244" y="30"/>
                    </a:lnTo>
                    <a:lnTo>
                      <a:pt x="242" y="26"/>
                    </a:lnTo>
                    <a:lnTo>
                      <a:pt x="242" y="26"/>
                    </a:lnTo>
                    <a:lnTo>
                      <a:pt x="240" y="24"/>
                    </a:lnTo>
                    <a:lnTo>
                      <a:pt x="240" y="22"/>
                    </a:lnTo>
                    <a:lnTo>
                      <a:pt x="248" y="20"/>
                    </a:lnTo>
                    <a:lnTo>
                      <a:pt x="248" y="20"/>
                    </a:lnTo>
                    <a:lnTo>
                      <a:pt x="238" y="20"/>
                    </a:lnTo>
                    <a:lnTo>
                      <a:pt x="234" y="22"/>
                    </a:lnTo>
                    <a:lnTo>
                      <a:pt x="230" y="24"/>
                    </a:lnTo>
                    <a:lnTo>
                      <a:pt x="228" y="24"/>
                    </a:lnTo>
                    <a:lnTo>
                      <a:pt x="228" y="24"/>
                    </a:lnTo>
                    <a:lnTo>
                      <a:pt x="226" y="24"/>
                    </a:lnTo>
                    <a:lnTo>
                      <a:pt x="226" y="22"/>
                    </a:lnTo>
                    <a:lnTo>
                      <a:pt x="228" y="20"/>
                    </a:lnTo>
                    <a:lnTo>
                      <a:pt x="226" y="20"/>
                    </a:lnTo>
                    <a:lnTo>
                      <a:pt x="226" y="20"/>
                    </a:lnTo>
                    <a:lnTo>
                      <a:pt x="224" y="20"/>
                    </a:lnTo>
                    <a:lnTo>
                      <a:pt x="222" y="22"/>
                    </a:lnTo>
                    <a:lnTo>
                      <a:pt x="218" y="24"/>
                    </a:lnTo>
                    <a:lnTo>
                      <a:pt x="212" y="28"/>
                    </a:lnTo>
                    <a:lnTo>
                      <a:pt x="212" y="28"/>
                    </a:lnTo>
                    <a:lnTo>
                      <a:pt x="204" y="34"/>
                    </a:lnTo>
                    <a:lnTo>
                      <a:pt x="202" y="34"/>
                    </a:lnTo>
                    <a:lnTo>
                      <a:pt x="198" y="30"/>
                    </a:lnTo>
                    <a:lnTo>
                      <a:pt x="198" y="30"/>
                    </a:lnTo>
                    <a:lnTo>
                      <a:pt x="192" y="22"/>
                    </a:lnTo>
                    <a:lnTo>
                      <a:pt x="188" y="16"/>
                    </a:lnTo>
                    <a:lnTo>
                      <a:pt x="186" y="12"/>
                    </a:lnTo>
                    <a:lnTo>
                      <a:pt x="186" y="12"/>
                    </a:lnTo>
                    <a:lnTo>
                      <a:pt x="186" y="10"/>
                    </a:lnTo>
                    <a:lnTo>
                      <a:pt x="186" y="10"/>
                    </a:lnTo>
                    <a:lnTo>
                      <a:pt x="182" y="10"/>
                    </a:lnTo>
                    <a:lnTo>
                      <a:pt x="180" y="10"/>
                    </a:lnTo>
                    <a:lnTo>
                      <a:pt x="182" y="6"/>
                    </a:lnTo>
                    <a:lnTo>
                      <a:pt x="182" y="6"/>
                    </a:lnTo>
                    <a:lnTo>
                      <a:pt x="182" y="2"/>
                    </a:lnTo>
                    <a:lnTo>
                      <a:pt x="180" y="0"/>
                    </a:lnTo>
                    <a:lnTo>
                      <a:pt x="174" y="0"/>
                    </a:lnTo>
                    <a:lnTo>
                      <a:pt x="168" y="2"/>
                    </a:lnTo>
                    <a:lnTo>
                      <a:pt x="168" y="2"/>
                    </a:lnTo>
                    <a:lnTo>
                      <a:pt x="166" y="6"/>
                    </a:lnTo>
                    <a:lnTo>
                      <a:pt x="164" y="8"/>
                    </a:lnTo>
                    <a:lnTo>
                      <a:pt x="166" y="10"/>
                    </a:lnTo>
                    <a:lnTo>
                      <a:pt x="164" y="12"/>
                    </a:lnTo>
                    <a:lnTo>
                      <a:pt x="164" y="12"/>
                    </a:lnTo>
                    <a:lnTo>
                      <a:pt x="162" y="12"/>
                    </a:lnTo>
                    <a:lnTo>
                      <a:pt x="160" y="12"/>
                    </a:lnTo>
                    <a:lnTo>
                      <a:pt x="160" y="12"/>
                    </a:lnTo>
                    <a:lnTo>
                      <a:pt x="156" y="14"/>
                    </a:lnTo>
                    <a:lnTo>
                      <a:pt x="156" y="14"/>
                    </a:lnTo>
                    <a:lnTo>
                      <a:pt x="154" y="16"/>
                    </a:lnTo>
                    <a:lnTo>
                      <a:pt x="154" y="18"/>
                    </a:lnTo>
                    <a:lnTo>
                      <a:pt x="156" y="20"/>
                    </a:lnTo>
                    <a:lnTo>
                      <a:pt x="154" y="22"/>
                    </a:lnTo>
                    <a:lnTo>
                      <a:pt x="154" y="22"/>
                    </a:lnTo>
                    <a:lnTo>
                      <a:pt x="150" y="24"/>
                    </a:lnTo>
                    <a:lnTo>
                      <a:pt x="144" y="22"/>
                    </a:lnTo>
                    <a:lnTo>
                      <a:pt x="140" y="22"/>
                    </a:lnTo>
                    <a:lnTo>
                      <a:pt x="134" y="24"/>
                    </a:lnTo>
                    <a:lnTo>
                      <a:pt x="134" y="24"/>
                    </a:lnTo>
                    <a:lnTo>
                      <a:pt x="128" y="24"/>
                    </a:lnTo>
                    <a:lnTo>
                      <a:pt x="126" y="22"/>
                    </a:lnTo>
                    <a:lnTo>
                      <a:pt x="124" y="18"/>
                    </a:lnTo>
                    <a:lnTo>
                      <a:pt x="122" y="18"/>
                    </a:lnTo>
                    <a:lnTo>
                      <a:pt x="118" y="18"/>
                    </a:lnTo>
                    <a:lnTo>
                      <a:pt x="118" y="18"/>
                    </a:lnTo>
                    <a:lnTo>
                      <a:pt x="110" y="20"/>
                    </a:lnTo>
                    <a:lnTo>
                      <a:pt x="108" y="20"/>
                    </a:lnTo>
                    <a:lnTo>
                      <a:pt x="104" y="20"/>
                    </a:lnTo>
                    <a:lnTo>
                      <a:pt x="104" y="20"/>
                    </a:lnTo>
                    <a:lnTo>
                      <a:pt x="102" y="18"/>
                    </a:lnTo>
                    <a:lnTo>
                      <a:pt x="98" y="20"/>
                    </a:lnTo>
                    <a:lnTo>
                      <a:pt x="92" y="20"/>
                    </a:lnTo>
                    <a:lnTo>
                      <a:pt x="82" y="18"/>
                    </a:lnTo>
                    <a:lnTo>
                      <a:pt x="82" y="1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94" name="Freeform 172">
                <a:extLst>
                  <a:ext uri="{FF2B5EF4-FFF2-40B4-BE49-F238E27FC236}">
                    <a16:creationId xmlns:a16="http://schemas.microsoft.com/office/drawing/2014/main" id="{8746DB18-23AA-4060-9BC8-3DF2982979DE}"/>
                  </a:ext>
                </a:extLst>
              </p:cNvPr>
              <p:cNvSpPr>
                <a:spLocks/>
              </p:cNvSpPr>
              <p:nvPr/>
            </p:nvSpPr>
            <p:spPr bwMode="auto">
              <a:xfrm>
                <a:off x="5549575" y="1002980"/>
                <a:ext cx="503599" cy="244828"/>
              </a:xfrm>
              <a:custGeom>
                <a:avLst/>
                <a:gdLst/>
                <a:ahLst/>
                <a:cxnLst>
                  <a:cxn ang="0">
                    <a:pos x="32" y="96"/>
                  </a:cxn>
                  <a:cxn ang="0">
                    <a:pos x="32" y="84"/>
                  </a:cxn>
                  <a:cxn ang="0">
                    <a:pos x="42" y="76"/>
                  </a:cxn>
                  <a:cxn ang="0">
                    <a:pos x="54" y="74"/>
                  </a:cxn>
                  <a:cxn ang="0">
                    <a:pos x="56" y="70"/>
                  </a:cxn>
                  <a:cxn ang="0">
                    <a:pos x="80" y="82"/>
                  </a:cxn>
                  <a:cxn ang="0">
                    <a:pos x="82" y="92"/>
                  </a:cxn>
                  <a:cxn ang="0">
                    <a:pos x="104" y="90"/>
                  </a:cxn>
                  <a:cxn ang="0">
                    <a:pos x="120" y="106"/>
                  </a:cxn>
                  <a:cxn ang="0">
                    <a:pos x="160" y="130"/>
                  </a:cxn>
                  <a:cxn ang="0">
                    <a:pos x="196" y="144"/>
                  </a:cxn>
                  <a:cxn ang="0">
                    <a:pos x="212" y="148"/>
                  </a:cxn>
                  <a:cxn ang="0">
                    <a:pos x="220" y="154"/>
                  </a:cxn>
                  <a:cxn ang="0">
                    <a:pos x="232" y="168"/>
                  </a:cxn>
                  <a:cxn ang="0">
                    <a:pos x="244" y="168"/>
                  </a:cxn>
                  <a:cxn ang="0">
                    <a:pos x="258" y="166"/>
                  </a:cxn>
                  <a:cxn ang="0">
                    <a:pos x="262" y="148"/>
                  </a:cxn>
                  <a:cxn ang="0">
                    <a:pos x="258" y="144"/>
                  </a:cxn>
                  <a:cxn ang="0">
                    <a:pos x="250" y="142"/>
                  </a:cxn>
                  <a:cxn ang="0">
                    <a:pos x="242" y="132"/>
                  </a:cxn>
                  <a:cxn ang="0">
                    <a:pos x="260" y="128"/>
                  </a:cxn>
                  <a:cxn ang="0">
                    <a:pos x="256" y="122"/>
                  </a:cxn>
                  <a:cxn ang="0">
                    <a:pos x="270" y="112"/>
                  </a:cxn>
                  <a:cxn ang="0">
                    <a:pos x="282" y="112"/>
                  </a:cxn>
                  <a:cxn ang="0">
                    <a:pos x="292" y="108"/>
                  </a:cxn>
                  <a:cxn ang="0">
                    <a:pos x="292" y="114"/>
                  </a:cxn>
                  <a:cxn ang="0">
                    <a:pos x="304" y="118"/>
                  </a:cxn>
                  <a:cxn ang="0">
                    <a:pos x="318" y="118"/>
                  </a:cxn>
                  <a:cxn ang="0">
                    <a:pos x="346" y="108"/>
                  </a:cxn>
                  <a:cxn ang="0">
                    <a:pos x="336" y="104"/>
                  </a:cxn>
                  <a:cxn ang="0">
                    <a:pos x="324" y="96"/>
                  </a:cxn>
                  <a:cxn ang="0">
                    <a:pos x="316" y="92"/>
                  </a:cxn>
                  <a:cxn ang="0">
                    <a:pos x="304" y="100"/>
                  </a:cxn>
                  <a:cxn ang="0">
                    <a:pos x="288" y="98"/>
                  </a:cxn>
                  <a:cxn ang="0">
                    <a:pos x="282" y="100"/>
                  </a:cxn>
                  <a:cxn ang="0">
                    <a:pos x="298" y="78"/>
                  </a:cxn>
                  <a:cxn ang="0">
                    <a:pos x="294" y="70"/>
                  </a:cxn>
                  <a:cxn ang="0">
                    <a:pos x="280" y="86"/>
                  </a:cxn>
                  <a:cxn ang="0">
                    <a:pos x="264" y="102"/>
                  </a:cxn>
                  <a:cxn ang="0">
                    <a:pos x="262" y="114"/>
                  </a:cxn>
                  <a:cxn ang="0">
                    <a:pos x="252" y="114"/>
                  </a:cxn>
                  <a:cxn ang="0">
                    <a:pos x="252" y="108"/>
                  </a:cxn>
                  <a:cxn ang="0">
                    <a:pos x="218" y="106"/>
                  </a:cxn>
                  <a:cxn ang="0">
                    <a:pos x="194" y="76"/>
                  </a:cxn>
                  <a:cxn ang="0">
                    <a:pos x="190" y="64"/>
                  </a:cxn>
                  <a:cxn ang="0">
                    <a:pos x="166" y="44"/>
                  </a:cxn>
                  <a:cxn ang="0">
                    <a:pos x="156" y="42"/>
                  </a:cxn>
                  <a:cxn ang="0">
                    <a:pos x="150" y="48"/>
                  </a:cxn>
                  <a:cxn ang="0">
                    <a:pos x="98" y="44"/>
                  </a:cxn>
                  <a:cxn ang="0">
                    <a:pos x="94" y="26"/>
                  </a:cxn>
                  <a:cxn ang="0">
                    <a:pos x="88" y="34"/>
                  </a:cxn>
                  <a:cxn ang="0">
                    <a:pos x="78" y="40"/>
                  </a:cxn>
                  <a:cxn ang="0">
                    <a:pos x="58" y="46"/>
                  </a:cxn>
                  <a:cxn ang="0">
                    <a:pos x="46" y="44"/>
                  </a:cxn>
                  <a:cxn ang="0">
                    <a:pos x="34" y="38"/>
                  </a:cxn>
                  <a:cxn ang="0">
                    <a:pos x="28" y="28"/>
                  </a:cxn>
                  <a:cxn ang="0">
                    <a:pos x="32" y="14"/>
                  </a:cxn>
                  <a:cxn ang="0">
                    <a:pos x="30" y="0"/>
                  </a:cxn>
                  <a:cxn ang="0">
                    <a:pos x="8" y="10"/>
                  </a:cxn>
                  <a:cxn ang="0">
                    <a:pos x="0" y="22"/>
                  </a:cxn>
                </a:cxnLst>
                <a:rect l="0" t="0" r="r" b="b"/>
                <a:pathLst>
                  <a:path w="350" h="168">
                    <a:moveTo>
                      <a:pt x="22" y="98"/>
                    </a:moveTo>
                    <a:lnTo>
                      <a:pt x="22" y="98"/>
                    </a:lnTo>
                    <a:lnTo>
                      <a:pt x="28" y="98"/>
                    </a:lnTo>
                    <a:lnTo>
                      <a:pt x="32" y="96"/>
                    </a:lnTo>
                    <a:lnTo>
                      <a:pt x="32" y="96"/>
                    </a:lnTo>
                    <a:lnTo>
                      <a:pt x="32" y="92"/>
                    </a:lnTo>
                    <a:lnTo>
                      <a:pt x="30" y="86"/>
                    </a:lnTo>
                    <a:lnTo>
                      <a:pt x="32" y="84"/>
                    </a:lnTo>
                    <a:lnTo>
                      <a:pt x="36" y="80"/>
                    </a:lnTo>
                    <a:lnTo>
                      <a:pt x="36" y="80"/>
                    </a:lnTo>
                    <a:lnTo>
                      <a:pt x="40" y="78"/>
                    </a:lnTo>
                    <a:lnTo>
                      <a:pt x="42" y="76"/>
                    </a:lnTo>
                    <a:lnTo>
                      <a:pt x="44" y="74"/>
                    </a:lnTo>
                    <a:lnTo>
                      <a:pt x="48" y="74"/>
                    </a:lnTo>
                    <a:lnTo>
                      <a:pt x="48" y="74"/>
                    </a:lnTo>
                    <a:lnTo>
                      <a:pt x="54" y="74"/>
                    </a:lnTo>
                    <a:lnTo>
                      <a:pt x="54" y="72"/>
                    </a:lnTo>
                    <a:lnTo>
                      <a:pt x="52" y="70"/>
                    </a:lnTo>
                    <a:lnTo>
                      <a:pt x="56" y="70"/>
                    </a:lnTo>
                    <a:lnTo>
                      <a:pt x="56" y="70"/>
                    </a:lnTo>
                    <a:lnTo>
                      <a:pt x="64" y="72"/>
                    </a:lnTo>
                    <a:lnTo>
                      <a:pt x="72" y="76"/>
                    </a:lnTo>
                    <a:lnTo>
                      <a:pt x="78" y="80"/>
                    </a:lnTo>
                    <a:lnTo>
                      <a:pt x="80" y="82"/>
                    </a:lnTo>
                    <a:lnTo>
                      <a:pt x="80" y="84"/>
                    </a:lnTo>
                    <a:lnTo>
                      <a:pt x="80" y="84"/>
                    </a:lnTo>
                    <a:lnTo>
                      <a:pt x="80" y="88"/>
                    </a:lnTo>
                    <a:lnTo>
                      <a:pt x="82" y="92"/>
                    </a:lnTo>
                    <a:lnTo>
                      <a:pt x="86" y="94"/>
                    </a:lnTo>
                    <a:lnTo>
                      <a:pt x="92" y="94"/>
                    </a:lnTo>
                    <a:lnTo>
                      <a:pt x="92" y="94"/>
                    </a:lnTo>
                    <a:lnTo>
                      <a:pt x="104" y="90"/>
                    </a:lnTo>
                    <a:lnTo>
                      <a:pt x="106" y="90"/>
                    </a:lnTo>
                    <a:lnTo>
                      <a:pt x="110" y="92"/>
                    </a:lnTo>
                    <a:lnTo>
                      <a:pt x="110" y="92"/>
                    </a:lnTo>
                    <a:lnTo>
                      <a:pt x="120" y="106"/>
                    </a:lnTo>
                    <a:lnTo>
                      <a:pt x="128" y="114"/>
                    </a:lnTo>
                    <a:lnTo>
                      <a:pt x="140" y="122"/>
                    </a:lnTo>
                    <a:lnTo>
                      <a:pt x="160" y="130"/>
                    </a:lnTo>
                    <a:lnTo>
                      <a:pt x="160" y="130"/>
                    </a:lnTo>
                    <a:lnTo>
                      <a:pt x="176" y="136"/>
                    </a:lnTo>
                    <a:lnTo>
                      <a:pt x="182" y="140"/>
                    </a:lnTo>
                    <a:lnTo>
                      <a:pt x="188" y="144"/>
                    </a:lnTo>
                    <a:lnTo>
                      <a:pt x="196" y="144"/>
                    </a:lnTo>
                    <a:lnTo>
                      <a:pt x="196" y="144"/>
                    </a:lnTo>
                    <a:lnTo>
                      <a:pt x="204" y="146"/>
                    </a:lnTo>
                    <a:lnTo>
                      <a:pt x="210" y="146"/>
                    </a:lnTo>
                    <a:lnTo>
                      <a:pt x="212" y="148"/>
                    </a:lnTo>
                    <a:lnTo>
                      <a:pt x="216" y="148"/>
                    </a:lnTo>
                    <a:lnTo>
                      <a:pt x="216" y="148"/>
                    </a:lnTo>
                    <a:lnTo>
                      <a:pt x="220" y="150"/>
                    </a:lnTo>
                    <a:lnTo>
                      <a:pt x="220" y="154"/>
                    </a:lnTo>
                    <a:lnTo>
                      <a:pt x="220" y="160"/>
                    </a:lnTo>
                    <a:lnTo>
                      <a:pt x="222" y="166"/>
                    </a:lnTo>
                    <a:lnTo>
                      <a:pt x="222" y="166"/>
                    </a:lnTo>
                    <a:lnTo>
                      <a:pt x="232" y="168"/>
                    </a:lnTo>
                    <a:lnTo>
                      <a:pt x="238" y="168"/>
                    </a:lnTo>
                    <a:lnTo>
                      <a:pt x="242" y="166"/>
                    </a:lnTo>
                    <a:lnTo>
                      <a:pt x="244" y="168"/>
                    </a:lnTo>
                    <a:lnTo>
                      <a:pt x="244" y="168"/>
                    </a:lnTo>
                    <a:lnTo>
                      <a:pt x="248" y="168"/>
                    </a:lnTo>
                    <a:lnTo>
                      <a:pt x="250" y="168"/>
                    </a:lnTo>
                    <a:lnTo>
                      <a:pt x="258" y="166"/>
                    </a:lnTo>
                    <a:lnTo>
                      <a:pt x="258" y="166"/>
                    </a:lnTo>
                    <a:lnTo>
                      <a:pt x="258" y="158"/>
                    </a:lnTo>
                    <a:lnTo>
                      <a:pt x="262" y="152"/>
                    </a:lnTo>
                    <a:lnTo>
                      <a:pt x="264" y="148"/>
                    </a:lnTo>
                    <a:lnTo>
                      <a:pt x="262" y="148"/>
                    </a:lnTo>
                    <a:lnTo>
                      <a:pt x="260" y="146"/>
                    </a:lnTo>
                    <a:lnTo>
                      <a:pt x="260" y="146"/>
                    </a:lnTo>
                    <a:lnTo>
                      <a:pt x="256" y="146"/>
                    </a:lnTo>
                    <a:lnTo>
                      <a:pt x="258" y="144"/>
                    </a:lnTo>
                    <a:lnTo>
                      <a:pt x="258" y="144"/>
                    </a:lnTo>
                    <a:lnTo>
                      <a:pt x="256" y="142"/>
                    </a:lnTo>
                    <a:lnTo>
                      <a:pt x="250" y="142"/>
                    </a:lnTo>
                    <a:lnTo>
                      <a:pt x="250" y="142"/>
                    </a:lnTo>
                    <a:lnTo>
                      <a:pt x="244" y="140"/>
                    </a:lnTo>
                    <a:lnTo>
                      <a:pt x="240" y="136"/>
                    </a:lnTo>
                    <a:lnTo>
                      <a:pt x="240" y="134"/>
                    </a:lnTo>
                    <a:lnTo>
                      <a:pt x="242" y="132"/>
                    </a:lnTo>
                    <a:lnTo>
                      <a:pt x="246" y="130"/>
                    </a:lnTo>
                    <a:lnTo>
                      <a:pt x="250" y="130"/>
                    </a:lnTo>
                    <a:lnTo>
                      <a:pt x="250" y="130"/>
                    </a:lnTo>
                    <a:lnTo>
                      <a:pt x="260" y="128"/>
                    </a:lnTo>
                    <a:lnTo>
                      <a:pt x="264" y="126"/>
                    </a:lnTo>
                    <a:lnTo>
                      <a:pt x="264" y="124"/>
                    </a:lnTo>
                    <a:lnTo>
                      <a:pt x="264" y="122"/>
                    </a:lnTo>
                    <a:lnTo>
                      <a:pt x="256" y="122"/>
                    </a:lnTo>
                    <a:lnTo>
                      <a:pt x="256" y="122"/>
                    </a:lnTo>
                    <a:lnTo>
                      <a:pt x="264" y="120"/>
                    </a:lnTo>
                    <a:lnTo>
                      <a:pt x="268" y="116"/>
                    </a:lnTo>
                    <a:lnTo>
                      <a:pt x="270" y="112"/>
                    </a:lnTo>
                    <a:lnTo>
                      <a:pt x="270" y="112"/>
                    </a:lnTo>
                    <a:lnTo>
                      <a:pt x="272" y="114"/>
                    </a:lnTo>
                    <a:lnTo>
                      <a:pt x="276" y="114"/>
                    </a:lnTo>
                    <a:lnTo>
                      <a:pt x="282" y="112"/>
                    </a:lnTo>
                    <a:lnTo>
                      <a:pt x="288" y="108"/>
                    </a:lnTo>
                    <a:lnTo>
                      <a:pt x="290" y="108"/>
                    </a:lnTo>
                    <a:lnTo>
                      <a:pt x="292" y="108"/>
                    </a:lnTo>
                    <a:lnTo>
                      <a:pt x="292" y="108"/>
                    </a:lnTo>
                    <a:lnTo>
                      <a:pt x="296" y="112"/>
                    </a:lnTo>
                    <a:lnTo>
                      <a:pt x="296" y="112"/>
                    </a:lnTo>
                    <a:lnTo>
                      <a:pt x="292" y="114"/>
                    </a:lnTo>
                    <a:lnTo>
                      <a:pt x="292" y="114"/>
                    </a:lnTo>
                    <a:lnTo>
                      <a:pt x="292" y="116"/>
                    </a:lnTo>
                    <a:lnTo>
                      <a:pt x="298" y="118"/>
                    </a:lnTo>
                    <a:lnTo>
                      <a:pt x="298" y="118"/>
                    </a:lnTo>
                    <a:lnTo>
                      <a:pt x="304" y="118"/>
                    </a:lnTo>
                    <a:lnTo>
                      <a:pt x="308" y="118"/>
                    </a:lnTo>
                    <a:lnTo>
                      <a:pt x="312" y="116"/>
                    </a:lnTo>
                    <a:lnTo>
                      <a:pt x="318" y="118"/>
                    </a:lnTo>
                    <a:lnTo>
                      <a:pt x="318" y="118"/>
                    </a:lnTo>
                    <a:lnTo>
                      <a:pt x="324" y="118"/>
                    </a:lnTo>
                    <a:lnTo>
                      <a:pt x="330" y="116"/>
                    </a:lnTo>
                    <a:lnTo>
                      <a:pt x="346" y="108"/>
                    </a:lnTo>
                    <a:lnTo>
                      <a:pt x="346" y="108"/>
                    </a:lnTo>
                    <a:lnTo>
                      <a:pt x="350" y="106"/>
                    </a:lnTo>
                    <a:lnTo>
                      <a:pt x="346" y="106"/>
                    </a:lnTo>
                    <a:lnTo>
                      <a:pt x="340" y="104"/>
                    </a:lnTo>
                    <a:lnTo>
                      <a:pt x="336" y="104"/>
                    </a:lnTo>
                    <a:lnTo>
                      <a:pt x="336" y="104"/>
                    </a:lnTo>
                    <a:lnTo>
                      <a:pt x="330" y="100"/>
                    </a:lnTo>
                    <a:lnTo>
                      <a:pt x="326" y="100"/>
                    </a:lnTo>
                    <a:lnTo>
                      <a:pt x="324" y="96"/>
                    </a:lnTo>
                    <a:lnTo>
                      <a:pt x="324" y="96"/>
                    </a:lnTo>
                    <a:lnTo>
                      <a:pt x="322" y="92"/>
                    </a:lnTo>
                    <a:lnTo>
                      <a:pt x="318" y="92"/>
                    </a:lnTo>
                    <a:lnTo>
                      <a:pt x="316" y="92"/>
                    </a:lnTo>
                    <a:lnTo>
                      <a:pt x="310" y="98"/>
                    </a:lnTo>
                    <a:lnTo>
                      <a:pt x="310" y="98"/>
                    </a:lnTo>
                    <a:lnTo>
                      <a:pt x="308" y="100"/>
                    </a:lnTo>
                    <a:lnTo>
                      <a:pt x="304" y="100"/>
                    </a:lnTo>
                    <a:lnTo>
                      <a:pt x="300" y="98"/>
                    </a:lnTo>
                    <a:lnTo>
                      <a:pt x="296" y="96"/>
                    </a:lnTo>
                    <a:lnTo>
                      <a:pt x="292" y="96"/>
                    </a:lnTo>
                    <a:lnTo>
                      <a:pt x="288" y="98"/>
                    </a:lnTo>
                    <a:lnTo>
                      <a:pt x="288" y="98"/>
                    </a:lnTo>
                    <a:lnTo>
                      <a:pt x="284" y="102"/>
                    </a:lnTo>
                    <a:lnTo>
                      <a:pt x="282" y="102"/>
                    </a:lnTo>
                    <a:lnTo>
                      <a:pt x="282" y="100"/>
                    </a:lnTo>
                    <a:lnTo>
                      <a:pt x="284" y="96"/>
                    </a:lnTo>
                    <a:lnTo>
                      <a:pt x="292" y="86"/>
                    </a:lnTo>
                    <a:lnTo>
                      <a:pt x="292" y="86"/>
                    </a:lnTo>
                    <a:lnTo>
                      <a:pt x="298" y="78"/>
                    </a:lnTo>
                    <a:lnTo>
                      <a:pt x="300" y="72"/>
                    </a:lnTo>
                    <a:lnTo>
                      <a:pt x="298" y="70"/>
                    </a:lnTo>
                    <a:lnTo>
                      <a:pt x="294" y="70"/>
                    </a:lnTo>
                    <a:lnTo>
                      <a:pt x="294" y="70"/>
                    </a:lnTo>
                    <a:lnTo>
                      <a:pt x="288" y="74"/>
                    </a:lnTo>
                    <a:lnTo>
                      <a:pt x="288" y="74"/>
                    </a:lnTo>
                    <a:lnTo>
                      <a:pt x="282" y="80"/>
                    </a:lnTo>
                    <a:lnTo>
                      <a:pt x="280" y="86"/>
                    </a:lnTo>
                    <a:lnTo>
                      <a:pt x="276" y="92"/>
                    </a:lnTo>
                    <a:lnTo>
                      <a:pt x="270" y="98"/>
                    </a:lnTo>
                    <a:lnTo>
                      <a:pt x="270" y="98"/>
                    </a:lnTo>
                    <a:lnTo>
                      <a:pt x="264" y="102"/>
                    </a:lnTo>
                    <a:lnTo>
                      <a:pt x="262" y="106"/>
                    </a:lnTo>
                    <a:lnTo>
                      <a:pt x="262" y="110"/>
                    </a:lnTo>
                    <a:lnTo>
                      <a:pt x="262" y="112"/>
                    </a:lnTo>
                    <a:lnTo>
                      <a:pt x="262" y="114"/>
                    </a:lnTo>
                    <a:lnTo>
                      <a:pt x="258" y="114"/>
                    </a:lnTo>
                    <a:lnTo>
                      <a:pt x="258" y="114"/>
                    </a:lnTo>
                    <a:lnTo>
                      <a:pt x="254" y="114"/>
                    </a:lnTo>
                    <a:lnTo>
                      <a:pt x="252" y="114"/>
                    </a:lnTo>
                    <a:lnTo>
                      <a:pt x="254" y="110"/>
                    </a:lnTo>
                    <a:lnTo>
                      <a:pt x="256" y="108"/>
                    </a:lnTo>
                    <a:lnTo>
                      <a:pt x="252" y="108"/>
                    </a:lnTo>
                    <a:lnTo>
                      <a:pt x="252" y="108"/>
                    </a:lnTo>
                    <a:lnTo>
                      <a:pt x="234" y="110"/>
                    </a:lnTo>
                    <a:lnTo>
                      <a:pt x="226" y="110"/>
                    </a:lnTo>
                    <a:lnTo>
                      <a:pt x="222" y="108"/>
                    </a:lnTo>
                    <a:lnTo>
                      <a:pt x="218" y="106"/>
                    </a:lnTo>
                    <a:lnTo>
                      <a:pt x="216" y="102"/>
                    </a:lnTo>
                    <a:lnTo>
                      <a:pt x="214" y="90"/>
                    </a:lnTo>
                    <a:lnTo>
                      <a:pt x="204" y="92"/>
                    </a:lnTo>
                    <a:lnTo>
                      <a:pt x="194" y="76"/>
                    </a:lnTo>
                    <a:lnTo>
                      <a:pt x="202" y="76"/>
                    </a:lnTo>
                    <a:lnTo>
                      <a:pt x="198" y="58"/>
                    </a:lnTo>
                    <a:lnTo>
                      <a:pt x="190" y="64"/>
                    </a:lnTo>
                    <a:lnTo>
                      <a:pt x="190" y="64"/>
                    </a:lnTo>
                    <a:lnTo>
                      <a:pt x="178" y="50"/>
                    </a:lnTo>
                    <a:lnTo>
                      <a:pt x="174" y="46"/>
                    </a:lnTo>
                    <a:lnTo>
                      <a:pt x="170" y="44"/>
                    </a:lnTo>
                    <a:lnTo>
                      <a:pt x="166" y="44"/>
                    </a:lnTo>
                    <a:lnTo>
                      <a:pt x="160" y="42"/>
                    </a:lnTo>
                    <a:lnTo>
                      <a:pt x="160" y="42"/>
                    </a:lnTo>
                    <a:lnTo>
                      <a:pt x="156" y="38"/>
                    </a:lnTo>
                    <a:lnTo>
                      <a:pt x="156" y="42"/>
                    </a:lnTo>
                    <a:lnTo>
                      <a:pt x="154" y="46"/>
                    </a:lnTo>
                    <a:lnTo>
                      <a:pt x="152" y="48"/>
                    </a:lnTo>
                    <a:lnTo>
                      <a:pt x="150" y="48"/>
                    </a:lnTo>
                    <a:lnTo>
                      <a:pt x="150" y="48"/>
                    </a:lnTo>
                    <a:lnTo>
                      <a:pt x="104" y="46"/>
                    </a:lnTo>
                    <a:lnTo>
                      <a:pt x="104" y="46"/>
                    </a:lnTo>
                    <a:lnTo>
                      <a:pt x="102" y="46"/>
                    </a:lnTo>
                    <a:lnTo>
                      <a:pt x="98" y="44"/>
                    </a:lnTo>
                    <a:lnTo>
                      <a:pt x="94" y="36"/>
                    </a:lnTo>
                    <a:lnTo>
                      <a:pt x="92" y="30"/>
                    </a:lnTo>
                    <a:lnTo>
                      <a:pt x="92" y="26"/>
                    </a:lnTo>
                    <a:lnTo>
                      <a:pt x="94" y="26"/>
                    </a:lnTo>
                    <a:lnTo>
                      <a:pt x="94" y="26"/>
                    </a:lnTo>
                    <a:lnTo>
                      <a:pt x="90" y="30"/>
                    </a:lnTo>
                    <a:lnTo>
                      <a:pt x="90" y="32"/>
                    </a:lnTo>
                    <a:lnTo>
                      <a:pt x="88" y="34"/>
                    </a:lnTo>
                    <a:lnTo>
                      <a:pt x="86" y="36"/>
                    </a:lnTo>
                    <a:lnTo>
                      <a:pt x="86" y="36"/>
                    </a:lnTo>
                    <a:lnTo>
                      <a:pt x="82" y="38"/>
                    </a:lnTo>
                    <a:lnTo>
                      <a:pt x="78" y="40"/>
                    </a:lnTo>
                    <a:lnTo>
                      <a:pt x="76" y="44"/>
                    </a:lnTo>
                    <a:lnTo>
                      <a:pt x="66" y="46"/>
                    </a:lnTo>
                    <a:lnTo>
                      <a:pt x="66" y="46"/>
                    </a:lnTo>
                    <a:lnTo>
                      <a:pt x="58" y="46"/>
                    </a:lnTo>
                    <a:lnTo>
                      <a:pt x="54" y="46"/>
                    </a:lnTo>
                    <a:lnTo>
                      <a:pt x="52" y="44"/>
                    </a:lnTo>
                    <a:lnTo>
                      <a:pt x="46" y="44"/>
                    </a:lnTo>
                    <a:lnTo>
                      <a:pt x="46" y="44"/>
                    </a:lnTo>
                    <a:lnTo>
                      <a:pt x="40" y="44"/>
                    </a:lnTo>
                    <a:lnTo>
                      <a:pt x="38" y="42"/>
                    </a:lnTo>
                    <a:lnTo>
                      <a:pt x="38" y="40"/>
                    </a:lnTo>
                    <a:lnTo>
                      <a:pt x="34" y="38"/>
                    </a:lnTo>
                    <a:lnTo>
                      <a:pt x="34" y="38"/>
                    </a:lnTo>
                    <a:lnTo>
                      <a:pt x="32" y="36"/>
                    </a:lnTo>
                    <a:lnTo>
                      <a:pt x="30" y="34"/>
                    </a:lnTo>
                    <a:lnTo>
                      <a:pt x="28" y="28"/>
                    </a:lnTo>
                    <a:lnTo>
                      <a:pt x="28" y="22"/>
                    </a:lnTo>
                    <a:lnTo>
                      <a:pt x="30" y="16"/>
                    </a:lnTo>
                    <a:lnTo>
                      <a:pt x="30" y="16"/>
                    </a:lnTo>
                    <a:lnTo>
                      <a:pt x="32" y="14"/>
                    </a:lnTo>
                    <a:lnTo>
                      <a:pt x="32" y="12"/>
                    </a:lnTo>
                    <a:lnTo>
                      <a:pt x="30" y="8"/>
                    </a:lnTo>
                    <a:lnTo>
                      <a:pt x="30" y="0"/>
                    </a:lnTo>
                    <a:lnTo>
                      <a:pt x="30" y="0"/>
                    </a:lnTo>
                    <a:lnTo>
                      <a:pt x="30" y="2"/>
                    </a:lnTo>
                    <a:lnTo>
                      <a:pt x="26" y="4"/>
                    </a:lnTo>
                    <a:lnTo>
                      <a:pt x="14" y="6"/>
                    </a:lnTo>
                    <a:lnTo>
                      <a:pt x="8" y="10"/>
                    </a:lnTo>
                    <a:lnTo>
                      <a:pt x="2" y="12"/>
                    </a:lnTo>
                    <a:lnTo>
                      <a:pt x="0" y="16"/>
                    </a:lnTo>
                    <a:lnTo>
                      <a:pt x="0" y="22"/>
                    </a:lnTo>
                    <a:lnTo>
                      <a:pt x="0" y="22"/>
                    </a:lnTo>
                    <a:lnTo>
                      <a:pt x="22" y="98"/>
                    </a:lnTo>
                    <a:lnTo>
                      <a:pt x="22" y="9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95" name="Freeform 173">
                <a:extLst>
                  <a:ext uri="{FF2B5EF4-FFF2-40B4-BE49-F238E27FC236}">
                    <a16:creationId xmlns:a16="http://schemas.microsoft.com/office/drawing/2014/main" id="{CF5ED238-16B1-4812-889E-3E3A3E20847A}"/>
                  </a:ext>
                </a:extLst>
              </p:cNvPr>
              <p:cNvSpPr>
                <a:spLocks/>
              </p:cNvSpPr>
              <p:nvPr/>
            </p:nvSpPr>
            <p:spPr bwMode="auto">
              <a:xfrm>
                <a:off x="5794182" y="1259468"/>
                <a:ext cx="431656" cy="469257"/>
              </a:xfrm>
              <a:custGeom>
                <a:avLst/>
                <a:gdLst/>
                <a:ahLst/>
                <a:cxnLst>
                  <a:cxn ang="0">
                    <a:pos x="152" y="314"/>
                  </a:cxn>
                  <a:cxn ang="0">
                    <a:pos x="146" y="304"/>
                  </a:cxn>
                  <a:cxn ang="0">
                    <a:pos x="132" y="292"/>
                  </a:cxn>
                  <a:cxn ang="0">
                    <a:pos x="124" y="286"/>
                  </a:cxn>
                  <a:cxn ang="0">
                    <a:pos x="116" y="286"/>
                  </a:cxn>
                  <a:cxn ang="0">
                    <a:pos x="96" y="290"/>
                  </a:cxn>
                  <a:cxn ang="0">
                    <a:pos x="80" y="286"/>
                  </a:cxn>
                  <a:cxn ang="0">
                    <a:pos x="64" y="284"/>
                  </a:cxn>
                  <a:cxn ang="0">
                    <a:pos x="44" y="282"/>
                  </a:cxn>
                  <a:cxn ang="0">
                    <a:pos x="34" y="282"/>
                  </a:cxn>
                  <a:cxn ang="0">
                    <a:pos x="32" y="262"/>
                  </a:cxn>
                  <a:cxn ang="0">
                    <a:pos x="42" y="244"/>
                  </a:cxn>
                  <a:cxn ang="0">
                    <a:pos x="52" y="242"/>
                  </a:cxn>
                  <a:cxn ang="0">
                    <a:pos x="56" y="230"/>
                  </a:cxn>
                  <a:cxn ang="0">
                    <a:pos x="44" y="212"/>
                  </a:cxn>
                  <a:cxn ang="0">
                    <a:pos x="22" y="198"/>
                  </a:cxn>
                  <a:cxn ang="0">
                    <a:pos x="14" y="170"/>
                  </a:cxn>
                  <a:cxn ang="0">
                    <a:pos x="50" y="178"/>
                  </a:cxn>
                  <a:cxn ang="0">
                    <a:pos x="112" y="162"/>
                  </a:cxn>
                  <a:cxn ang="0">
                    <a:pos x="104" y="152"/>
                  </a:cxn>
                  <a:cxn ang="0">
                    <a:pos x="118" y="136"/>
                  </a:cxn>
                  <a:cxn ang="0">
                    <a:pos x="130" y="130"/>
                  </a:cxn>
                  <a:cxn ang="0">
                    <a:pos x="144" y="120"/>
                  </a:cxn>
                  <a:cxn ang="0">
                    <a:pos x="138" y="102"/>
                  </a:cxn>
                  <a:cxn ang="0">
                    <a:pos x="154" y="86"/>
                  </a:cxn>
                  <a:cxn ang="0">
                    <a:pos x="144" y="74"/>
                  </a:cxn>
                  <a:cxn ang="0">
                    <a:pos x="178" y="74"/>
                  </a:cxn>
                  <a:cxn ang="0">
                    <a:pos x="184" y="66"/>
                  </a:cxn>
                  <a:cxn ang="0">
                    <a:pos x="182" y="44"/>
                  </a:cxn>
                  <a:cxn ang="0">
                    <a:pos x="170" y="26"/>
                  </a:cxn>
                  <a:cxn ang="0">
                    <a:pos x="190" y="10"/>
                  </a:cxn>
                  <a:cxn ang="0">
                    <a:pos x="214" y="2"/>
                  </a:cxn>
                  <a:cxn ang="0">
                    <a:pos x="256" y="16"/>
                  </a:cxn>
                  <a:cxn ang="0">
                    <a:pos x="258" y="30"/>
                  </a:cxn>
                  <a:cxn ang="0">
                    <a:pos x="284" y="34"/>
                  </a:cxn>
                  <a:cxn ang="0">
                    <a:pos x="300" y="56"/>
                  </a:cxn>
                  <a:cxn ang="0">
                    <a:pos x="262" y="64"/>
                  </a:cxn>
                  <a:cxn ang="0">
                    <a:pos x="222" y="62"/>
                  </a:cxn>
                  <a:cxn ang="0">
                    <a:pos x="226" y="74"/>
                  </a:cxn>
                  <a:cxn ang="0">
                    <a:pos x="234" y="88"/>
                  </a:cxn>
                  <a:cxn ang="0">
                    <a:pos x="250" y="88"/>
                  </a:cxn>
                  <a:cxn ang="0">
                    <a:pos x="260" y="96"/>
                  </a:cxn>
                  <a:cxn ang="0">
                    <a:pos x="266" y="108"/>
                  </a:cxn>
                  <a:cxn ang="0">
                    <a:pos x="260" y="122"/>
                  </a:cxn>
                  <a:cxn ang="0">
                    <a:pos x="268" y="138"/>
                  </a:cxn>
                  <a:cxn ang="0">
                    <a:pos x="256" y="168"/>
                  </a:cxn>
                  <a:cxn ang="0">
                    <a:pos x="238" y="192"/>
                  </a:cxn>
                  <a:cxn ang="0">
                    <a:pos x="214" y="220"/>
                  </a:cxn>
                  <a:cxn ang="0">
                    <a:pos x="196" y="220"/>
                  </a:cxn>
                  <a:cxn ang="0">
                    <a:pos x="180" y="244"/>
                  </a:cxn>
                  <a:cxn ang="0">
                    <a:pos x="192" y="262"/>
                  </a:cxn>
                  <a:cxn ang="0">
                    <a:pos x="226" y="292"/>
                  </a:cxn>
                  <a:cxn ang="0">
                    <a:pos x="226" y="304"/>
                  </a:cxn>
                  <a:cxn ang="0">
                    <a:pos x="216" y="310"/>
                  </a:cxn>
                  <a:cxn ang="0">
                    <a:pos x="196" y="310"/>
                  </a:cxn>
                  <a:cxn ang="0">
                    <a:pos x="178" y="310"/>
                  </a:cxn>
                  <a:cxn ang="0">
                    <a:pos x="162" y="322"/>
                  </a:cxn>
                </a:cxnLst>
                <a:rect l="0" t="0" r="r" b="b"/>
                <a:pathLst>
                  <a:path w="300" h="322">
                    <a:moveTo>
                      <a:pt x="162" y="322"/>
                    </a:moveTo>
                    <a:lnTo>
                      <a:pt x="162" y="322"/>
                    </a:lnTo>
                    <a:lnTo>
                      <a:pt x="152" y="320"/>
                    </a:lnTo>
                    <a:lnTo>
                      <a:pt x="150" y="318"/>
                    </a:lnTo>
                    <a:lnTo>
                      <a:pt x="150" y="318"/>
                    </a:lnTo>
                    <a:lnTo>
                      <a:pt x="152" y="314"/>
                    </a:lnTo>
                    <a:lnTo>
                      <a:pt x="152" y="312"/>
                    </a:lnTo>
                    <a:lnTo>
                      <a:pt x="150" y="310"/>
                    </a:lnTo>
                    <a:lnTo>
                      <a:pt x="150" y="310"/>
                    </a:lnTo>
                    <a:lnTo>
                      <a:pt x="150" y="308"/>
                    </a:lnTo>
                    <a:lnTo>
                      <a:pt x="148" y="306"/>
                    </a:lnTo>
                    <a:lnTo>
                      <a:pt x="146" y="304"/>
                    </a:lnTo>
                    <a:lnTo>
                      <a:pt x="138" y="302"/>
                    </a:lnTo>
                    <a:lnTo>
                      <a:pt x="138" y="302"/>
                    </a:lnTo>
                    <a:lnTo>
                      <a:pt x="132" y="302"/>
                    </a:lnTo>
                    <a:lnTo>
                      <a:pt x="132" y="300"/>
                    </a:lnTo>
                    <a:lnTo>
                      <a:pt x="132" y="296"/>
                    </a:lnTo>
                    <a:lnTo>
                      <a:pt x="132" y="292"/>
                    </a:lnTo>
                    <a:lnTo>
                      <a:pt x="132" y="292"/>
                    </a:lnTo>
                    <a:lnTo>
                      <a:pt x="130" y="288"/>
                    </a:lnTo>
                    <a:lnTo>
                      <a:pt x="126" y="286"/>
                    </a:lnTo>
                    <a:lnTo>
                      <a:pt x="122" y="286"/>
                    </a:lnTo>
                    <a:lnTo>
                      <a:pt x="122" y="286"/>
                    </a:lnTo>
                    <a:lnTo>
                      <a:pt x="124" y="286"/>
                    </a:lnTo>
                    <a:lnTo>
                      <a:pt x="126" y="288"/>
                    </a:lnTo>
                    <a:lnTo>
                      <a:pt x="126" y="288"/>
                    </a:lnTo>
                    <a:lnTo>
                      <a:pt x="126" y="288"/>
                    </a:lnTo>
                    <a:lnTo>
                      <a:pt x="124" y="290"/>
                    </a:lnTo>
                    <a:lnTo>
                      <a:pt x="120" y="288"/>
                    </a:lnTo>
                    <a:lnTo>
                      <a:pt x="116" y="286"/>
                    </a:lnTo>
                    <a:lnTo>
                      <a:pt x="114" y="288"/>
                    </a:lnTo>
                    <a:lnTo>
                      <a:pt x="114" y="288"/>
                    </a:lnTo>
                    <a:lnTo>
                      <a:pt x="104" y="288"/>
                    </a:lnTo>
                    <a:lnTo>
                      <a:pt x="98" y="288"/>
                    </a:lnTo>
                    <a:lnTo>
                      <a:pt x="98" y="288"/>
                    </a:lnTo>
                    <a:lnTo>
                      <a:pt x="96" y="290"/>
                    </a:lnTo>
                    <a:lnTo>
                      <a:pt x="90" y="290"/>
                    </a:lnTo>
                    <a:lnTo>
                      <a:pt x="86" y="288"/>
                    </a:lnTo>
                    <a:lnTo>
                      <a:pt x="84" y="284"/>
                    </a:lnTo>
                    <a:lnTo>
                      <a:pt x="84" y="284"/>
                    </a:lnTo>
                    <a:lnTo>
                      <a:pt x="82" y="286"/>
                    </a:lnTo>
                    <a:lnTo>
                      <a:pt x="80" y="286"/>
                    </a:lnTo>
                    <a:lnTo>
                      <a:pt x="76" y="284"/>
                    </a:lnTo>
                    <a:lnTo>
                      <a:pt x="76" y="284"/>
                    </a:lnTo>
                    <a:lnTo>
                      <a:pt x="74" y="282"/>
                    </a:lnTo>
                    <a:lnTo>
                      <a:pt x="72" y="284"/>
                    </a:lnTo>
                    <a:lnTo>
                      <a:pt x="70" y="286"/>
                    </a:lnTo>
                    <a:lnTo>
                      <a:pt x="64" y="284"/>
                    </a:lnTo>
                    <a:lnTo>
                      <a:pt x="64" y="284"/>
                    </a:lnTo>
                    <a:lnTo>
                      <a:pt x="60" y="282"/>
                    </a:lnTo>
                    <a:lnTo>
                      <a:pt x="56" y="284"/>
                    </a:lnTo>
                    <a:lnTo>
                      <a:pt x="52" y="284"/>
                    </a:lnTo>
                    <a:lnTo>
                      <a:pt x="44" y="282"/>
                    </a:lnTo>
                    <a:lnTo>
                      <a:pt x="44" y="282"/>
                    </a:lnTo>
                    <a:lnTo>
                      <a:pt x="38" y="282"/>
                    </a:lnTo>
                    <a:lnTo>
                      <a:pt x="38" y="284"/>
                    </a:lnTo>
                    <a:lnTo>
                      <a:pt x="36" y="286"/>
                    </a:lnTo>
                    <a:lnTo>
                      <a:pt x="32" y="284"/>
                    </a:lnTo>
                    <a:lnTo>
                      <a:pt x="32" y="284"/>
                    </a:lnTo>
                    <a:lnTo>
                      <a:pt x="34" y="282"/>
                    </a:lnTo>
                    <a:lnTo>
                      <a:pt x="34" y="278"/>
                    </a:lnTo>
                    <a:lnTo>
                      <a:pt x="34" y="272"/>
                    </a:lnTo>
                    <a:lnTo>
                      <a:pt x="32" y="266"/>
                    </a:lnTo>
                    <a:lnTo>
                      <a:pt x="32" y="266"/>
                    </a:lnTo>
                    <a:lnTo>
                      <a:pt x="32" y="264"/>
                    </a:lnTo>
                    <a:lnTo>
                      <a:pt x="32" y="262"/>
                    </a:lnTo>
                    <a:lnTo>
                      <a:pt x="36" y="256"/>
                    </a:lnTo>
                    <a:lnTo>
                      <a:pt x="40" y="252"/>
                    </a:lnTo>
                    <a:lnTo>
                      <a:pt x="42" y="250"/>
                    </a:lnTo>
                    <a:lnTo>
                      <a:pt x="42" y="248"/>
                    </a:lnTo>
                    <a:lnTo>
                      <a:pt x="42" y="248"/>
                    </a:lnTo>
                    <a:lnTo>
                      <a:pt x="42" y="244"/>
                    </a:lnTo>
                    <a:lnTo>
                      <a:pt x="42" y="242"/>
                    </a:lnTo>
                    <a:lnTo>
                      <a:pt x="46" y="242"/>
                    </a:lnTo>
                    <a:lnTo>
                      <a:pt x="50" y="244"/>
                    </a:lnTo>
                    <a:lnTo>
                      <a:pt x="50" y="242"/>
                    </a:lnTo>
                    <a:lnTo>
                      <a:pt x="50" y="242"/>
                    </a:lnTo>
                    <a:lnTo>
                      <a:pt x="52" y="242"/>
                    </a:lnTo>
                    <a:lnTo>
                      <a:pt x="54" y="240"/>
                    </a:lnTo>
                    <a:lnTo>
                      <a:pt x="56" y="238"/>
                    </a:lnTo>
                    <a:lnTo>
                      <a:pt x="56" y="236"/>
                    </a:lnTo>
                    <a:lnTo>
                      <a:pt x="56" y="236"/>
                    </a:lnTo>
                    <a:lnTo>
                      <a:pt x="56" y="234"/>
                    </a:lnTo>
                    <a:lnTo>
                      <a:pt x="56" y="230"/>
                    </a:lnTo>
                    <a:lnTo>
                      <a:pt x="56" y="226"/>
                    </a:lnTo>
                    <a:lnTo>
                      <a:pt x="54" y="226"/>
                    </a:lnTo>
                    <a:lnTo>
                      <a:pt x="54" y="226"/>
                    </a:lnTo>
                    <a:lnTo>
                      <a:pt x="50" y="226"/>
                    </a:lnTo>
                    <a:lnTo>
                      <a:pt x="48" y="226"/>
                    </a:lnTo>
                    <a:lnTo>
                      <a:pt x="44" y="212"/>
                    </a:lnTo>
                    <a:lnTo>
                      <a:pt x="44" y="212"/>
                    </a:lnTo>
                    <a:lnTo>
                      <a:pt x="38" y="200"/>
                    </a:lnTo>
                    <a:lnTo>
                      <a:pt x="36" y="200"/>
                    </a:lnTo>
                    <a:lnTo>
                      <a:pt x="30" y="200"/>
                    </a:lnTo>
                    <a:lnTo>
                      <a:pt x="30" y="200"/>
                    </a:lnTo>
                    <a:lnTo>
                      <a:pt x="22" y="198"/>
                    </a:lnTo>
                    <a:lnTo>
                      <a:pt x="20" y="194"/>
                    </a:lnTo>
                    <a:lnTo>
                      <a:pt x="14" y="182"/>
                    </a:lnTo>
                    <a:lnTo>
                      <a:pt x="0" y="162"/>
                    </a:lnTo>
                    <a:lnTo>
                      <a:pt x="0" y="162"/>
                    </a:lnTo>
                    <a:lnTo>
                      <a:pt x="6" y="164"/>
                    </a:lnTo>
                    <a:lnTo>
                      <a:pt x="14" y="170"/>
                    </a:lnTo>
                    <a:lnTo>
                      <a:pt x="14" y="170"/>
                    </a:lnTo>
                    <a:lnTo>
                      <a:pt x="22" y="174"/>
                    </a:lnTo>
                    <a:lnTo>
                      <a:pt x="30" y="178"/>
                    </a:lnTo>
                    <a:lnTo>
                      <a:pt x="40" y="178"/>
                    </a:lnTo>
                    <a:lnTo>
                      <a:pt x="50" y="178"/>
                    </a:lnTo>
                    <a:lnTo>
                      <a:pt x="50" y="178"/>
                    </a:lnTo>
                    <a:lnTo>
                      <a:pt x="58" y="180"/>
                    </a:lnTo>
                    <a:lnTo>
                      <a:pt x="70" y="178"/>
                    </a:lnTo>
                    <a:lnTo>
                      <a:pt x="94" y="172"/>
                    </a:lnTo>
                    <a:lnTo>
                      <a:pt x="94" y="172"/>
                    </a:lnTo>
                    <a:lnTo>
                      <a:pt x="110" y="164"/>
                    </a:lnTo>
                    <a:lnTo>
                      <a:pt x="112" y="162"/>
                    </a:lnTo>
                    <a:lnTo>
                      <a:pt x="108" y="160"/>
                    </a:lnTo>
                    <a:lnTo>
                      <a:pt x="108" y="160"/>
                    </a:lnTo>
                    <a:lnTo>
                      <a:pt x="106" y="158"/>
                    </a:lnTo>
                    <a:lnTo>
                      <a:pt x="106" y="158"/>
                    </a:lnTo>
                    <a:lnTo>
                      <a:pt x="106" y="156"/>
                    </a:lnTo>
                    <a:lnTo>
                      <a:pt x="104" y="152"/>
                    </a:lnTo>
                    <a:lnTo>
                      <a:pt x="104" y="152"/>
                    </a:lnTo>
                    <a:lnTo>
                      <a:pt x="104" y="150"/>
                    </a:lnTo>
                    <a:lnTo>
                      <a:pt x="104" y="146"/>
                    </a:lnTo>
                    <a:lnTo>
                      <a:pt x="108" y="140"/>
                    </a:lnTo>
                    <a:lnTo>
                      <a:pt x="114" y="136"/>
                    </a:lnTo>
                    <a:lnTo>
                      <a:pt x="118" y="136"/>
                    </a:lnTo>
                    <a:lnTo>
                      <a:pt x="122" y="136"/>
                    </a:lnTo>
                    <a:lnTo>
                      <a:pt x="122" y="136"/>
                    </a:lnTo>
                    <a:lnTo>
                      <a:pt x="126" y="138"/>
                    </a:lnTo>
                    <a:lnTo>
                      <a:pt x="128" y="136"/>
                    </a:lnTo>
                    <a:lnTo>
                      <a:pt x="132" y="134"/>
                    </a:lnTo>
                    <a:lnTo>
                      <a:pt x="130" y="130"/>
                    </a:lnTo>
                    <a:lnTo>
                      <a:pt x="130" y="130"/>
                    </a:lnTo>
                    <a:lnTo>
                      <a:pt x="130" y="126"/>
                    </a:lnTo>
                    <a:lnTo>
                      <a:pt x="132" y="126"/>
                    </a:lnTo>
                    <a:lnTo>
                      <a:pt x="136" y="126"/>
                    </a:lnTo>
                    <a:lnTo>
                      <a:pt x="140" y="124"/>
                    </a:lnTo>
                    <a:lnTo>
                      <a:pt x="144" y="120"/>
                    </a:lnTo>
                    <a:lnTo>
                      <a:pt x="144" y="120"/>
                    </a:lnTo>
                    <a:lnTo>
                      <a:pt x="146" y="116"/>
                    </a:lnTo>
                    <a:lnTo>
                      <a:pt x="146" y="114"/>
                    </a:lnTo>
                    <a:lnTo>
                      <a:pt x="142" y="110"/>
                    </a:lnTo>
                    <a:lnTo>
                      <a:pt x="140" y="104"/>
                    </a:lnTo>
                    <a:lnTo>
                      <a:pt x="138" y="102"/>
                    </a:lnTo>
                    <a:lnTo>
                      <a:pt x="140" y="98"/>
                    </a:lnTo>
                    <a:lnTo>
                      <a:pt x="140" y="98"/>
                    </a:lnTo>
                    <a:lnTo>
                      <a:pt x="142" y="92"/>
                    </a:lnTo>
                    <a:lnTo>
                      <a:pt x="148" y="92"/>
                    </a:lnTo>
                    <a:lnTo>
                      <a:pt x="152" y="90"/>
                    </a:lnTo>
                    <a:lnTo>
                      <a:pt x="154" y="86"/>
                    </a:lnTo>
                    <a:lnTo>
                      <a:pt x="154" y="86"/>
                    </a:lnTo>
                    <a:lnTo>
                      <a:pt x="154" y="84"/>
                    </a:lnTo>
                    <a:lnTo>
                      <a:pt x="154" y="82"/>
                    </a:lnTo>
                    <a:lnTo>
                      <a:pt x="150" y="80"/>
                    </a:lnTo>
                    <a:lnTo>
                      <a:pt x="144" y="76"/>
                    </a:lnTo>
                    <a:lnTo>
                      <a:pt x="144" y="74"/>
                    </a:lnTo>
                    <a:lnTo>
                      <a:pt x="144" y="74"/>
                    </a:lnTo>
                    <a:lnTo>
                      <a:pt x="144" y="74"/>
                    </a:lnTo>
                    <a:lnTo>
                      <a:pt x="146" y="72"/>
                    </a:lnTo>
                    <a:lnTo>
                      <a:pt x="148" y="72"/>
                    </a:lnTo>
                    <a:lnTo>
                      <a:pt x="156" y="72"/>
                    </a:lnTo>
                    <a:lnTo>
                      <a:pt x="178" y="74"/>
                    </a:lnTo>
                    <a:lnTo>
                      <a:pt x="178" y="74"/>
                    </a:lnTo>
                    <a:lnTo>
                      <a:pt x="186" y="74"/>
                    </a:lnTo>
                    <a:lnTo>
                      <a:pt x="188" y="72"/>
                    </a:lnTo>
                    <a:lnTo>
                      <a:pt x="188" y="72"/>
                    </a:lnTo>
                    <a:lnTo>
                      <a:pt x="186" y="68"/>
                    </a:lnTo>
                    <a:lnTo>
                      <a:pt x="184" y="66"/>
                    </a:lnTo>
                    <a:lnTo>
                      <a:pt x="184" y="66"/>
                    </a:lnTo>
                    <a:lnTo>
                      <a:pt x="180" y="62"/>
                    </a:lnTo>
                    <a:lnTo>
                      <a:pt x="178" y="58"/>
                    </a:lnTo>
                    <a:lnTo>
                      <a:pt x="178" y="54"/>
                    </a:lnTo>
                    <a:lnTo>
                      <a:pt x="180" y="50"/>
                    </a:lnTo>
                    <a:lnTo>
                      <a:pt x="182" y="44"/>
                    </a:lnTo>
                    <a:lnTo>
                      <a:pt x="180" y="42"/>
                    </a:lnTo>
                    <a:lnTo>
                      <a:pt x="176" y="38"/>
                    </a:lnTo>
                    <a:lnTo>
                      <a:pt x="176" y="38"/>
                    </a:lnTo>
                    <a:lnTo>
                      <a:pt x="170" y="32"/>
                    </a:lnTo>
                    <a:lnTo>
                      <a:pt x="168" y="28"/>
                    </a:lnTo>
                    <a:lnTo>
                      <a:pt x="170" y="26"/>
                    </a:lnTo>
                    <a:lnTo>
                      <a:pt x="174" y="20"/>
                    </a:lnTo>
                    <a:lnTo>
                      <a:pt x="174" y="20"/>
                    </a:lnTo>
                    <a:lnTo>
                      <a:pt x="178" y="16"/>
                    </a:lnTo>
                    <a:lnTo>
                      <a:pt x="184" y="16"/>
                    </a:lnTo>
                    <a:lnTo>
                      <a:pt x="188" y="14"/>
                    </a:lnTo>
                    <a:lnTo>
                      <a:pt x="190" y="10"/>
                    </a:lnTo>
                    <a:lnTo>
                      <a:pt x="190" y="10"/>
                    </a:lnTo>
                    <a:lnTo>
                      <a:pt x="190" y="8"/>
                    </a:lnTo>
                    <a:lnTo>
                      <a:pt x="194" y="6"/>
                    </a:lnTo>
                    <a:lnTo>
                      <a:pt x="202" y="4"/>
                    </a:lnTo>
                    <a:lnTo>
                      <a:pt x="214" y="2"/>
                    </a:lnTo>
                    <a:lnTo>
                      <a:pt x="214" y="2"/>
                    </a:lnTo>
                    <a:lnTo>
                      <a:pt x="218" y="2"/>
                    </a:lnTo>
                    <a:lnTo>
                      <a:pt x="220" y="0"/>
                    </a:lnTo>
                    <a:lnTo>
                      <a:pt x="226" y="2"/>
                    </a:lnTo>
                    <a:lnTo>
                      <a:pt x="240" y="8"/>
                    </a:lnTo>
                    <a:lnTo>
                      <a:pt x="240" y="8"/>
                    </a:lnTo>
                    <a:lnTo>
                      <a:pt x="256" y="16"/>
                    </a:lnTo>
                    <a:lnTo>
                      <a:pt x="256" y="18"/>
                    </a:lnTo>
                    <a:lnTo>
                      <a:pt x="256" y="20"/>
                    </a:lnTo>
                    <a:lnTo>
                      <a:pt x="256" y="20"/>
                    </a:lnTo>
                    <a:lnTo>
                      <a:pt x="254" y="26"/>
                    </a:lnTo>
                    <a:lnTo>
                      <a:pt x="256" y="30"/>
                    </a:lnTo>
                    <a:lnTo>
                      <a:pt x="258" y="30"/>
                    </a:lnTo>
                    <a:lnTo>
                      <a:pt x="264" y="30"/>
                    </a:lnTo>
                    <a:lnTo>
                      <a:pt x="274" y="30"/>
                    </a:lnTo>
                    <a:lnTo>
                      <a:pt x="278" y="30"/>
                    </a:lnTo>
                    <a:lnTo>
                      <a:pt x="282" y="30"/>
                    </a:lnTo>
                    <a:lnTo>
                      <a:pt x="282" y="30"/>
                    </a:lnTo>
                    <a:lnTo>
                      <a:pt x="284" y="34"/>
                    </a:lnTo>
                    <a:lnTo>
                      <a:pt x="288" y="36"/>
                    </a:lnTo>
                    <a:lnTo>
                      <a:pt x="292" y="38"/>
                    </a:lnTo>
                    <a:lnTo>
                      <a:pt x="296" y="46"/>
                    </a:lnTo>
                    <a:lnTo>
                      <a:pt x="296" y="46"/>
                    </a:lnTo>
                    <a:lnTo>
                      <a:pt x="300" y="52"/>
                    </a:lnTo>
                    <a:lnTo>
                      <a:pt x="300" y="56"/>
                    </a:lnTo>
                    <a:lnTo>
                      <a:pt x="296" y="58"/>
                    </a:lnTo>
                    <a:lnTo>
                      <a:pt x="290" y="58"/>
                    </a:lnTo>
                    <a:lnTo>
                      <a:pt x="290" y="58"/>
                    </a:lnTo>
                    <a:lnTo>
                      <a:pt x="278" y="60"/>
                    </a:lnTo>
                    <a:lnTo>
                      <a:pt x="270" y="62"/>
                    </a:lnTo>
                    <a:lnTo>
                      <a:pt x="262" y="64"/>
                    </a:lnTo>
                    <a:lnTo>
                      <a:pt x="242" y="62"/>
                    </a:lnTo>
                    <a:lnTo>
                      <a:pt x="242" y="62"/>
                    </a:lnTo>
                    <a:lnTo>
                      <a:pt x="232" y="60"/>
                    </a:lnTo>
                    <a:lnTo>
                      <a:pt x="226" y="60"/>
                    </a:lnTo>
                    <a:lnTo>
                      <a:pt x="224" y="62"/>
                    </a:lnTo>
                    <a:lnTo>
                      <a:pt x="222" y="62"/>
                    </a:lnTo>
                    <a:lnTo>
                      <a:pt x="224" y="66"/>
                    </a:lnTo>
                    <a:lnTo>
                      <a:pt x="228" y="70"/>
                    </a:lnTo>
                    <a:lnTo>
                      <a:pt x="228" y="70"/>
                    </a:lnTo>
                    <a:lnTo>
                      <a:pt x="224" y="70"/>
                    </a:lnTo>
                    <a:lnTo>
                      <a:pt x="224" y="72"/>
                    </a:lnTo>
                    <a:lnTo>
                      <a:pt x="226" y="74"/>
                    </a:lnTo>
                    <a:lnTo>
                      <a:pt x="230" y="78"/>
                    </a:lnTo>
                    <a:lnTo>
                      <a:pt x="232" y="80"/>
                    </a:lnTo>
                    <a:lnTo>
                      <a:pt x="232" y="84"/>
                    </a:lnTo>
                    <a:lnTo>
                      <a:pt x="232" y="84"/>
                    </a:lnTo>
                    <a:lnTo>
                      <a:pt x="232" y="86"/>
                    </a:lnTo>
                    <a:lnTo>
                      <a:pt x="234" y="88"/>
                    </a:lnTo>
                    <a:lnTo>
                      <a:pt x="238" y="86"/>
                    </a:lnTo>
                    <a:lnTo>
                      <a:pt x="244" y="84"/>
                    </a:lnTo>
                    <a:lnTo>
                      <a:pt x="246" y="84"/>
                    </a:lnTo>
                    <a:lnTo>
                      <a:pt x="248" y="84"/>
                    </a:lnTo>
                    <a:lnTo>
                      <a:pt x="248" y="84"/>
                    </a:lnTo>
                    <a:lnTo>
                      <a:pt x="250" y="88"/>
                    </a:lnTo>
                    <a:lnTo>
                      <a:pt x="250" y="90"/>
                    </a:lnTo>
                    <a:lnTo>
                      <a:pt x="250" y="94"/>
                    </a:lnTo>
                    <a:lnTo>
                      <a:pt x="250" y="96"/>
                    </a:lnTo>
                    <a:lnTo>
                      <a:pt x="252" y="98"/>
                    </a:lnTo>
                    <a:lnTo>
                      <a:pt x="260" y="96"/>
                    </a:lnTo>
                    <a:lnTo>
                      <a:pt x="260" y="96"/>
                    </a:lnTo>
                    <a:lnTo>
                      <a:pt x="264" y="96"/>
                    </a:lnTo>
                    <a:lnTo>
                      <a:pt x="266" y="96"/>
                    </a:lnTo>
                    <a:lnTo>
                      <a:pt x="264" y="100"/>
                    </a:lnTo>
                    <a:lnTo>
                      <a:pt x="264" y="106"/>
                    </a:lnTo>
                    <a:lnTo>
                      <a:pt x="264" y="108"/>
                    </a:lnTo>
                    <a:lnTo>
                      <a:pt x="266" y="108"/>
                    </a:lnTo>
                    <a:lnTo>
                      <a:pt x="266" y="108"/>
                    </a:lnTo>
                    <a:lnTo>
                      <a:pt x="270" y="110"/>
                    </a:lnTo>
                    <a:lnTo>
                      <a:pt x="268" y="112"/>
                    </a:lnTo>
                    <a:lnTo>
                      <a:pt x="264" y="116"/>
                    </a:lnTo>
                    <a:lnTo>
                      <a:pt x="260" y="118"/>
                    </a:lnTo>
                    <a:lnTo>
                      <a:pt x="260" y="122"/>
                    </a:lnTo>
                    <a:lnTo>
                      <a:pt x="260" y="126"/>
                    </a:lnTo>
                    <a:lnTo>
                      <a:pt x="264" y="128"/>
                    </a:lnTo>
                    <a:lnTo>
                      <a:pt x="264" y="128"/>
                    </a:lnTo>
                    <a:lnTo>
                      <a:pt x="270" y="136"/>
                    </a:lnTo>
                    <a:lnTo>
                      <a:pt x="270" y="136"/>
                    </a:lnTo>
                    <a:lnTo>
                      <a:pt x="268" y="138"/>
                    </a:lnTo>
                    <a:lnTo>
                      <a:pt x="264" y="140"/>
                    </a:lnTo>
                    <a:lnTo>
                      <a:pt x="262" y="144"/>
                    </a:lnTo>
                    <a:lnTo>
                      <a:pt x="258" y="150"/>
                    </a:lnTo>
                    <a:lnTo>
                      <a:pt x="258" y="158"/>
                    </a:lnTo>
                    <a:lnTo>
                      <a:pt x="258" y="158"/>
                    </a:lnTo>
                    <a:lnTo>
                      <a:pt x="256" y="168"/>
                    </a:lnTo>
                    <a:lnTo>
                      <a:pt x="254" y="176"/>
                    </a:lnTo>
                    <a:lnTo>
                      <a:pt x="250" y="180"/>
                    </a:lnTo>
                    <a:lnTo>
                      <a:pt x="246" y="182"/>
                    </a:lnTo>
                    <a:lnTo>
                      <a:pt x="240" y="186"/>
                    </a:lnTo>
                    <a:lnTo>
                      <a:pt x="238" y="188"/>
                    </a:lnTo>
                    <a:lnTo>
                      <a:pt x="238" y="192"/>
                    </a:lnTo>
                    <a:lnTo>
                      <a:pt x="238" y="192"/>
                    </a:lnTo>
                    <a:lnTo>
                      <a:pt x="236" y="196"/>
                    </a:lnTo>
                    <a:lnTo>
                      <a:pt x="232" y="204"/>
                    </a:lnTo>
                    <a:lnTo>
                      <a:pt x="226" y="212"/>
                    </a:lnTo>
                    <a:lnTo>
                      <a:pt x="214" y="220"/>
                    </a:lnTo>
                    <a:lnTo>
                      <a:pt x="214" y="220"/>
                    </a:lnTo>
                    <a:lnTo>
                      <a:pt x="208" y="222"/>
                    </a:lnTo>
                    <a:lnTo>
                      <a:pt x="206" y="222"/>
                    </a:lnTo>
                    <a:lnTo>
                      <a:pt x="204" y="220"/>
                    </a:lnTo>
                    <a:lnTo>
                      <a:pt x="202" y="218"/>
                    </a:lnTo>
                    <a:lnTo>
                      <a:pt x="202" y="216"/>
                    </a:lnTo>
                    <a:lnTo>
                      <a:pt x="196" y="220"/>
                    </a:lnTo>
                    <a:lnTo>
                      <a:pt x="196" y="220"/>
                    </a:lnTo>
                    <a:lnTo>
                      <a:pt x="182" y="234"/>
                    </a:lnTo>
                    <a:lnTo>
                      <a:pt x="180" y="240"/>
                    </a:lnTo>
                    <a:lnTo>
                      <a:pt x="180" y="242"/>
                    </a:lnTo>
                    <a:lnTo>
                      <a:pt x="180" y="244"/>
                    </a:lnTo>
                    <a:lnTo>
                      <a:pt x="180" y="244"/>
                    </a:lnTo>
                    <a:lnTo>
                      <a:pt x="186" y="246"/>
                    </a:lnTo>
                    <a:lnTo>
                      <a:pt x="190" y="248"/>
                    </a:lnTo>
                    <a:lnTo>
                      <a:pt x="192" y="252"/>
                    </a:lnTo>
                    <a:lnTo>
                      <a:pt x="192" y="258"/>
                    </a:lnTo>
                    <a:lnTo>
                      <a:pt x="192" y="258"/>
                    </a:lnTo>
                    <a:lnTo>
                      <a:pt x="192" y="262"/>
                    </a:lnTo>
                    <a:lnTo>
                      <a:pt x="194" y="266"/>
                    </a:lnTo>
                    <a:lnTo>
                      <a:pt x="198" y="270"/>
                    </a:lnTo>
                    <a:lnTo>
                      <a:pt x="208" y="276"/>
                    </a:lnTo>
                    <a:lnTo>
                      <a:pt x="220" y="286"/>
                    </a:lnTo>
                    <a:lnTo>
                      <a:pt x="220" y="286"/>
                    </a:lnTo>
                    <a:lnTo>
                      <a:pt x="226" y="292"/>
                    </a:lnTo>
                    <a:lnTo>
                      <a:pt x="230" y="296"/>
                    </a:lnTo>
                    <a:lnTo>
                      <a:pt x="230" y="300"/>
                    </a:lnTo>
                    <a:lnTo>
                      <a:pt x="228" y="300"/>
                    </a:lnTo>
                    <a:lnTo>
                      <a:pt x="224" y="302"/>
                    </a:lnTo>
                    <a:lnTo>
                      <a:pt x="224" y="302"/>
                    </a:lnTo>
                    <a:lnTo>
                      <a:pt x="226" y="304"/>
                    </a:lnTo>
                    <a:lnTo>
                      <a:pt x="226" y="304"/>
                    </a:lnTo>
                    <a:lnTo>
                      <a:pt x="232" y="308"/>
                    </a:lnTo>
                    <a:lnTo>
                      <a:pt x="224" y="310"/>
                    </a:lnTo>
                    <a:lnTo>
                      <a:pt x="224" y="310"/>
                    </a:lnTo>
                    <a:lnTo>
                      <a:pt x="218" y="312"/>
                    </a:lnTo>
                    <a:lnTo>
                      <a:pt x="216" y="310"/>
                    </a:lnTo>
                    <a:lnTo>
                      <a:pt x="216" y="308"/>
                    </a:lnTo>
                    <a:lnTo>
                      <a:pt x="216" y="306"/>
                    </a:lnTo>
                    <a:lnTo>
                      <a:pt x="210" y="308"/>
                    </a:lnTo>
                    <a:lnTo>
                      <a:pt x="210" y="308"/>
                    </a:lnTo>
                    <a:lnTo>
                      <a:pt x="202" y="310"/>
                    </a:lnTo>
                    <a:lnTo>
                      <a:pt x="196" y="310"/>
                    </a:lnTo>
                    <a:lnTo>
                      <a:pt x="190" y="310"/>
                    </a:lnTo>
                    <a:lnTo>
                      <a:pt x="186" y="312"/>
                    </a:lnTo>
                    <a:lnTo>
                      <a:pt x="186" y="312"/>
                    </a:lnTo>
                    <a:lnTo>
                      <a:pt x="182" y="312"/>
                    </a:lnTo>
                    <a:lnTo>
                      <a:pt x="180" y="312"/>
                    </a:lnTo>
                    <a:lnTo>
                      <a:pt x="178" y="310"/>
                    </a:lnTo>
                    <a:lnTo>
                      <a:pt x="174" y="312"/>
                    </a:lnTo>
                    <a:lnTo>
                      <a:pt x="174" y="312"/>
                    </a:lnTo>
                    <a:lnTo>
                      <a:pt x="170" y="316"/>
                    </a:lnTo>
                    <a:lnTo>
                      <a:pt x="168" y="316"/>
                    </a:lnTo>
                    <a:lnTo>
                      <a:pt x="166" y="316"/>
                    </a:lnTo>
                    <a:lnTo>
                      <a:pt x="162" y="322"/>
                    </a:lnTo>
                    <a:lnTo>
                      <a:pt x="162" y="32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96" name="Oman">
                <a:extLst>
                  <a:ext uri="{FF2B5EF4-FFF2-40B4-BE49-F238E27FC236}">
                    <a16:creationId xmlns:a16="http://schemas.microsoft.com/office/drawing/2014/main" id="{3C019119-74BD-419C-9B57-9F4391E127AA}"/>
                  </a:ext>
                </a:extLst>
              </p:cNvPr>
              <p:cNvSpPr>
                <a:spLocks/>
              </p:cNvSpPr>
              <p:nvPr/>
            </p:nvSpPr>
            <p:spPr bwMode="auto">
              <a:xfrm>
                <a:off x="5578353" y="1696663"/>
                <a:ext cx="224462" cy="300207"/>
              </a:xfrm>
              <a:custGeom>
                <a:avLst/>
                <a:gdLst/>
                <a:ahLst/>
                <a:cxnLst>
                  <a:cxn ang="0">
                    <a:pos x="40" y="206"/>
                  </a:cxn>
                  <a:cxn ang="0">
                    <a:pos x="54" y="200"/>
                  </a:cxn>
                  <a:cxn ang="0">
                    <a:pos x="58" y="198"/>
                  </a:cxn>
                  <a:cxn ang="0">
                    <a:pos x="72" y="194"/>
                  </a:cxn>
                  <a:cxn ang="0">
                    <a:pos x="80" y="190"/>
                  </a:cxn>
                  <a:cxn ang="0">
                    <a:pos x="84" y="182"/>
                  </a:cxn>
                  <a:cxn ang="0">
                    <a:pos x="84" y="176"/>
                  </a:cxn>
                  <a:cxn ang="0">
                    <a:pos x="90" y="174"/>
                  </a:cxn>
                  <a:cxn ang="0">
                    <a:pos x="102" y="172"/>
                  </a:cxn>
                  <a:cxn ang="0">
                    <a:pos x="108" y="166"/>
                  </a:cxn>
                  <a:cxn ang="0">
                    <a:pos x="108" y="162"/>
                  </a:cxn>
                  <a:cxn ang="0">
                    <a:pos x="110" y="150"/>
                  </a:cxn>
                  <a:cxn ang="0">
                    <a:pos x="120" y="144"/>
                  </a:cxn>
                  <a:cxn ang="0">
                    <a:pos x="126" y="144"/>
                  </a:cxn>
                  <a:cxn ang="0">
                    <a:pos x="134" y="146"/>
                  </a:cxn>
                  <a:cxn ang="0">
                    <a:pos x="128" y="132"/>
                  </a:cxn>
                  <a:cxn ang="0">
                    <a:pos x="128" y="126"/>
                  </a:cxn>
                  <a:cxn ang="0">
                    <a:pos x="130" y="108"/>
                  </a:cxn>
                  <a:cxn ang="0">
                    <a:pos x="136" y="100"/>
                  </a:cxn>
                  <a:cxn ang="0">
                    <a:pos x="136" y="100"/>
                  </a:cxn>
                  <a:cxn ang="0">
                    <a:pos x="142" y="98"/>
                  </a:cxn>
                  <a:cxn ang="0">
                    <a:pos x="150" y="74"/>
                  </a:cxn>
                  <a:cxn ang="0">
                    <a:pos x="154" y="66"/>
                  </a:cxn>
                  <a:cxn ang="0">
                    <a:pos x="156" y="62"/>
                  </a:cxn>
                  <a:cxn ang="0">
                    <a:pos x="152" y="60"/>
                  </a:cxn>
                  <a:cxn ang="0">
                    <a:pos x="150" y="58"/>
                  </a:cxn>
                  <a:cxn ang="0">
                    <a:pos x="144" y="52"/>
                  </a:cxn>
                  <a:cxn ang="0">
                    <a:pos x="142" y="46"/>
                  </a:cxn>
                  <a:cxn ang="0">
                    <a:pos x="140" y="40"/>
                  </a:cxn>
                  <a:cxn ang="0">
                    <a:pos x="136" y="36"/>
                  </a:cxn>
                  <a:cxn ang="0">
                    <a:pos x="132" y="34"/>
                  </a:cxn>
                  <a:cxn ang="0">
                    <a:pos x="128" y="34"/>
                  </a:cxn>
                  <a:cxn ang="0">
                    <a:pos x="122" y="30"/>
                  </a:cxn>
                  <a:cxn ang="0">
                    <a:pos x="106" y="22"/>
                  </a:cxn>
                  <a:cxn ang="0">
                    <a:pos x="96" y="14"/>
                  </a:cxn>
                  <a:cxn ang="0">
                    <a:pos x="96" y="12"/>
                  </a:cxn>
                  <a:cxn ang="0">
                    <a:pos x="86" y="6"/>
                  </a:cxn>
                  <a:cxn ang="0">
                    <a:pos x="82" y="0"/>
                  </a:cxn>
                  <a:cxn ang="0">
                    <a:pos x="78" y="2"/>
                  </a:cxn>
                  <a:cxn ang="0">
                    <a:pos x="70" y="4"/>
                  </a:cxn>
                  <a:cxn ang="0">
                    <a:pos x="68" y="12"/>
                  </a:cxn>
                  <a:cxn ang="0">
                    <a:pos x="68" y="20"/>
                  </a:cxn>
                  <a:cxn ang="0">
                    <a:pos x="74" y="26"/>
                  </a:cxn>
                  <a:cxn ang="0">
                    <a:pos x="74" y="28"/>
                  </a:cxn>
                  <a:cxn ang="0">
                    <a:pos x="68" y="32"/>
                  </a:cxn>
                  <a:cxn ang="0">
                    <a:pos x="60" y="36"/>
                  </a:cxn>
                  <a:cxn ang="0">
                    <a:pos x="60" y="36"/>
                  </a:cxn>
                  <a:cxn ang="0">
                    <a:pos x="64" y="42"/>
                  </a:cxn>
                  <a:cxn ang="0">
                    <a:pos x="64" y="46"/>
                  </a:cxn>
                  <a:cxn ang="0">
                    <a:pos x="58" y="54"/>
                  </a:cxn>
                  <a:cxn ang="0">
                    <a:pos x="56" y="64"/>
                  </a:cxn>
                  <a:cxn ang="0">
                    <a:pos x="70" y="76"/>
                  </a:cxn>
                  <a:cxn ang="0">
                    <a:pos x="0" y="154"/>
                  </a:cxn>
                  <a:cxn ang="0">
                    <a:pos x="0" y="164"/>
                  </a:cxn>
                  <a:cxn ang="0">
                    <a:pos x="4" y="176"/>
                  </a:cxn>
                  <a:cxn ang="0">
                    <a:pos x="18" y="184"/>
                  </a:cxn>
                  <a:cxn ang="0">
                    <a:pos x="28" y="188"/>
                  </a:cxn>
                  <a:cxn ang="0">
                    <a:pos x="34" y="192"/>
                  </a:cxn>
                  <a:cxn ang="0">
                    <a:pos x="30" y="198"/>
                  </a:cxn>
                  <a:cxn ang="0">
                    <a:pos x="34" y="204"/>
                  </a:cxn>
                  <a:cxn ang="0">
                    <a:pos x="40" y="206"/>
                  </a:cxn>
                </a:cxnLst>
                <a:rect l="0" t="0" r="r" b="b"/>
                <a:pathLst>
                  <a:path w="156" h="206">
                    <a:moveTo>
                      <a:pt x="40" y="206"/>
                    </a:moveTo>
                    <a:lnTo>
                      <a:pt x="40" y="206"/>
                    </a:lnTo>
                    <a:lnTo>
                      <a:pt x="46" y="204"/>
                    </a:lnTo>
                    <a:lnTo>
                      <a:pt x="54" y="200"/>
                    </a:lnTo>
                    <a:lnTo>
                      <a:pt x="54" y="200"/>
                    </a:lnTo>
                    <a:lnTo>
                      <a:pt x="58" y="198"/>
                    </a:lnTo>
                    <a:lnTo>
                      <a:pt x="66" y="196"/>
                    </a:lnTo>
                    <a:lnTo>
                      <a:pt x="72" y="194"/>
                    </a:lnTo>
                    <a:lnTo>
                      <a:pt x="80" y="190"/>
                    </a:lnTo>
                    <a:lnTo>
                      <a:pt x="80" y="190"/>
                    </a:lnTo>
                    <a:lnTo>
                      <a:pt x="84" y="184"/>
                    </a:lnTo>
                    <a:lnTo>
                      <a:pt x="84" y="182"/>
                    </a:lnTo>
                    <a:lnTo>
                      <a:pt x="84" y="180"/>
                    </a:lnTo>
                    <a:lnTo>
                      <a:pt x="84" y="176"/>
                    </a:lnTo>
                    <a:lnTo>
                      <a:pt x="84" y="176"/>
                    </a:lnTo>
                    <a:lnTo>
                      <a:pt x="90" y="174"/>
                    </a:lnTo>
                    <a:lnTo>
                      <a:pt x="98" y="172"/>
                    </a:lnTo>
                    <a:lnTo>
                      <a:pt x="102" y="172"/>
                    </a:lnTo>
                    <a:lnTo>
                      <a:pt x="106" y="170"/>
                    </a:lnTo>
                    <a:lnTo>
                      <a:pt x="108" y="166"/>
                    </a:lnTo>
                    <a:lnTo>
                      <a:pt x="108" y="162"/>
                    </a:lnTo>
                    <a:lnTo>
                      <a:pt x="108" y="162"/>
                    </a:lnTo>
                    <a:lnTo>
                      <a:pt x="108" y="156"/>
                    </a:lnTo>
                    <a:lnTo>
                      <a:pt x="110" y="150"/>
                    </a:lnTo>
                    <a:lnTo>
                      <a:pt x="116" y="144"/>
                    </a:lnTo>
                    <a:lnTo>
                      <a:pt x="120" y="144"/>
                    </a:lnTo>
                    <a:lnTo>
                      <a:pt x="126" y="144"/>
                    </a:lnTo>
                    <a:lnTo>
                      <a:pt x="126" y="144"/>
                    </a:lnTo>
                    <a:lnTo>
                      <a:pt x="132" y="146"/>
                    </a:lnTo>
                    <a:lnTo>
                      <a:pt x="134" y="146"/>
                    </a:lnTo>
                    <a:lnTo>
                      <a:pt x="134" y="144"/>
                    </a:lnTo>
                    <a:lnTo>
                      <a:pt x="128" y="132"/>
                    </a:lnTo>
                    <a:lnTo>
                      <a:pt x="128" y="132"/>
                    </a:lnTo>
                    <a:lnTo>
                      <a:pt x="128" y="126"/>
                    </a:lnTo>
                    <a:lnTo>
                      <a:pt x="126" y="120"/>
                    </a:lnTo>
                    <a:lnTo>
                      <a:pt x="130" y="108"/>
                    </a:lnTo>
                    <a:lnTo>
                      <a:pt x="134" y="100"/>
                    </a:lnTo>
                    <a:lnTo>
                      <a:pt x="136" y="100"/>
                    </a:lnTo>
                    <a:lnTo>
                      <a:pt x="136" y="100"/>
                    </a:lnTo>
                    <a:lnTo>
                      <a:pt x="136" y="100"/>
                    </a:lnTo>
                    <a:lnTo>
                      <a:pt x="140" y="102"/>
                    </a:lnTo>
                    <a:lnTo>
                      <a:pt x="142" y="98"/>
                    </a:lnTo>
                    <a:lnTo>
                      <a:pt x="146" y="88"/>
                    </a:lnTo>
                    <a:lnTo>
                      <a:pt x="150" y="74"/>
                    </a:lnTo>
                    <a:lnTo>
                      <a:pt x="154" y="66"/>
                    </a:lnTo>
                    <a:lnTo>
                      <a:pt x="154" y="66"/>
                    </a:lnTo>
                    <a:lnTo>
                      <a:pt x="156" y="64"/>
                    </a:lnTo>
                    <a:lnTo>
                      <a:pt x="156" y="62"/>
                    </a:lnTo>
                    <a:lnTo>
                      <a:pt x="154" y="60"/>
                    </a:lnTo>
                    <a:lnTo>
                      <a:pt x="152" y="60"/>
                    </a:lnTo>
                    <a:lnTo>
                      <a:pt x="152" y="60"/>
                    </a:lnTo>
                    <a:lnTo>
                      <a:pt x="150" y="58"/>
                    </a:lnTo>
                    <a:lnTo>
                      <a:pt x="146" y="56"/>
                    </a:lnTo>
                    <a:lnTo>
                      <a:pt x="144" y="52"/>
                    </a:lnTo>
                    <a:lnTo>
                      <a:pt x="142" y="46"/>
                    </a:lnTo>
                    <a:lnTo>
                      <a:pt x="142" y="46"/>
                    </a:lnTo>
                    <a:lnTo>
                      <a:pt x="140" y="40"/>
                    </a:lnTo>
                    <a:lnTo>
                      <a:pt x="140" y="40"/>
                    </a:lnTo>
                    <a:lnTo>
                      <a:pt x="138" y="40"/>
                    </a:lnTo>
                    <a:lnTo>
                      <a:pt x="136" y="36"/>
                    </a:lnTo>
                    <a:lnTo>
                      <a:pt x="136" y="36"/>
                    </a:lnTo>
                    <a:lnTo>
                      <a:pt x="132" y="34"/>
                    </a:lnTo>
                    <a:lnTo>
                      <a:pt x="130" y="34"/>
                    </a:lnTo>
                    <a:lnTo>
                      <a:pt x="128" y="34"/>
                    </a:lnTo>
                    <a:lnTo>
                      <a:pt x="122" y="30"/>
                    </a:lnTo>
                    <a:lnTo>
                      <a:pt x="122" y="30"/>
                    </a:lnTo>
                    <a:lnTo>
                      <a:pt x="114" y="26"/>
                    </a:lnTo>
                    <a:lnTo>
                      <a:pt x="106" y="22"/>
                    </a:lnTo>
                    <a:lnTo>
                      <a:pt x="100" y="18"/>
                    </a:lnTo>
                    <a:lnTo>
                      <a:pt x="96" y="14"/>
                    </a:lnTo>
                    <a:lnTo>
                      <a:pt x="96" y="14"/>
                    </a:lnTo>
                    <a:lnTo>
                      <a:pt x="96" y="12"/>
                    </a:lnTo>
                    <a:lnTo>
                      <a:pt x="92" y="8"/>
                    </a:lnTo>
                    <a:lnTo>
                      <a:pt x="86" y="6"/>
                    </a:lnTo>
                    <a:lnTo>
                      <a:pt x="82" y="0"/>
                    </a:lnTo>
                    <a:lnTo>
                      <a:pt x="82" y="0"/>
                    </a:lnTo>
                    <a:lnTo>
                      <a:pt x="80" y="2"/>
                    </a:lnTo>
                    <a:lnTo>
                      <a:pt x="78" y="2"/>
                    </a:lnTo>
                    <a:lnTo>
                      <a:pt x="74" y="2"/>
                    </a:lnTo>
                    <a:lnTo>
                      <a:pt x="70" y="4"/>
                    </a:lnTo>
                    <a:lnTo>
                      <a:pt x="68" y="8"/>
                    </a:lnTo>
                    <a:lnTo>
                      <a:pt x="68" y="12"/>
                    </a:lnTo>
                    <a:lnTo>
                      <a:pt x="68" y="12"/>
                    </a:lnTo>
                    <a:lnTo>
                      <a:pt x="68" y="20"/>
                    </a:lnTo>
                    <a:lnTo>
                      <a:pt x="72" y="24"/>
                    </a:lnTo>
                    <a:lnTo>
                      <a:pt x="74" y="26"/>
                    </a:lnTo>
                    <a:lnTo>
                      <a:pt x="74" y="28"/>
                    </a:lnTo>
                    <a:lnTo>
                      <a:pt x="74" y="28"/>
                    </a:lnTo>
                    <a:lnTo>
                      <a:pt x="70" y="32"/>
                    </a:lnTo>
                    <a:lnTo>
                      <a:pt x="68" y="32"/>
                    </a:lnTo>
                    <a:lnTo>
                      <a:pt x="64" y="32"/>
                    </a:lnTo>
                    <a:lnTo>
                      <a:pt x="60" y="36"/>
                    </a:lnTo>
                    <a:lnTo>
                      <a:pt x="60" y="36"/>
                    </a:lnTo>
                    <a:lnTo>
                      <a:pt x="60" y="36"/>
                    </a:lnTo>
                    <a:lnTo>
                      <a:pt x="62" y="38"/>
                    </a:lnTo>
                    <a:lnTo>
                      <a:pt x="64" y="42"/>
                    </a:lnTo>
                    <a:lnTo>
                      <a:pt x="64" y="46"/>
                    </a:lnTo>
                    <a:lnTo>
                      <a:pt x="64" y="46"/>
                    </a:lnTo>
                    <a:lnTo>
                      <a:pt x="60" y="52"/>
                    </a:lnTo>
                    <a:lnTo>
                      <a:pt x="58" y="54"/>
                    </a:lnTo>
                    <a:lnTo>
                      <a:pt x="56" y="56"/>
                    </a:lnTo>
                    <a:lnTo>
                      <a:pt x="56" y="64"/>
                    </a:lnTo>
                    <a:lnTo>
                      <a:pt x="56" y="64"/>
                    </a:lnTo>
                    <a:lnTo>
                      <a:pt x="70" y="76"/>
                    </a:lnTo>
                    <a:lnTo>
                      <a:pt x="60" y="126"/>
                    </a:lnTo>
                    <a:lnTo>
                      <a:pt x="0" y="154"/>
                    </a:lnTo>
                    <a:lnTo>
                      <a:pt x="0" y="154"/>
                    </a:lnTo>
                    <a:lnTo>
                      <a:pt x="0" y="164"/>
                    </a:lnTo>
                    <a:lnTo>
                      <a:pt x="2" y="172"/>
                    </a:lnTo>
                    <a:lnTo>
                      <a:pt x="4" y="176"/>
                    </a:lnTo>
                    <a:lnTo>
                      <a:pt x="10" y="180"/>
                    </a:lnTo>
                    <a:lnTo>
                      <a:pt x="18" y="184"/>
                    </a:lnTo>
                    <a:lnTo>
                      <a:pt x="28" y="188"/>
                    </a:lnTo>
                    <a:lnTo>
                      <a:pt x="28" y="188"/>
                    </a:lnTo>
                    <a:lnTo>
                      <a:pt x="32" y="190"/>
                    </a:lnTo>
                    <a:lnTo>
                      <a:pt x="34" y="192"/>
                    </a:lnTo>
                    <a:lnTo>
                      <a:pt x="32" y="196"/>
                    </a:lnTo>
                    <a:lnTo>
                      <a:pt x="30" y="198"/>
                    </a:lnTo>
                    <a:lnTo>
                      <a:pt x="30" y="202"/>
                    </a:lnTo>
                    <a:lnTo>
                      <a:pt x="34" y="204"/>
                    </a:lnTo>
                    <a:lnTo>
                      <a:pt x="40" y="206"/>
                    </a:lnTo>
                    <a:lnTo>
                      <a:pt x="40" y="20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97" name="Freeform 175">
                <a:extLst>
                  <a:ext uri="{FF2B5EF4-FFF2-40B4-BE49-F238E27FC236}">
                    <a16:creationId xmlns:a16="http://schemas.microsoft.com/office/drawing/2014/main" id="{34731E8D-B692-4F6D-8C19-2E434AC9AD68}"/>
                  </a:ext>
                </a:extLst>
              </p:cNvPr>
              <p:cNvSpPr>
                <a:spLocks/>
              </p:cNvSpPr>
              <p:nvPr/>
            </p:nvSpPr>
            <p:spPr bwMode="auto">
              <a:xfrm>
                <a:off x="6620085" y="1562590"/>
                <a:ext cx="97843" cy="46633"/>
              </a:xfrm>
              <a:custGeom>
                <a:avLst/>
                <a:gdLst/>
                <a:ahLst/>
                <a:cxnLst>
                  <a:cxn ang="0">
                    <a:pos x="0" y="22"/>
                  </a:cxn>
                  <a:cxn ang="0">
                    <a:pos x="0" y="22"/>
                  </a:cxn>
                  <a:cxn ang="0">
                    <a:pos x="4" y="10"/>
                  </a:cxn>
                  <a:cxn ang="0">
                    <a:pos x="8" y="4"/>
                  </a:cxn>
                  <a:cxn ang="0">
                    <a:pos x="14" y="0"/>
                  </a:cxn>
                  <a:cxn ang="0">
                    <a:pos x="22" y="0"/>
                  </a:cxn>
                  <a:cxn ang="0">
                    <a:pos x="22" y="0"/>
                  </a:cxn>
                  <a:cxn ang="0">
                    <a:pos x="32" y="0"/>
                  </a:cxn>
                  <a:cxn ang="0">
                    <a:pos x="38" y="2"/>
                  </a:cxn>
                  <a:cxn ang="0">
                    <a:pos x="42" y="4"/>
                  </a:cxn>
                  <a:cxn ang="0">
                    <a:pos x="46" y="6"/>
                  </a:cxn>
                  <a:cxn ang="0">
                    <a:pos x="46" y="6"/>
                  </a:cxn>
                  <a:cxn ang="0">
                    <a:pos x="48" y="8"/>
                  </a:cxn>
                  <a:cxn ang="0">
                    <a:pos x="50" y="6"/>
                  </a:cxn>
                  <a:cxn ang="0">
                    <a:pos x="50" y="6"/>
                  </a:cxn>
                  <a:cxn ang="0">
                    <a:pos x="52" y="10"/>
                  </a:cxn>
                  <a:cxn ang="0">
                    <a:pos x="54" y="12"/>
                  </a:cxn>
                  <a:cxn ang="0">
                    <a:pos x="64" y="12"/>
                  </a:cxn>
                  <a:cxn ang="0">
                    <a:pos x="64" y="12"/>
                  </a:cxn>
                  <a:cxn ang="0">
                    <a:pos x="66" y="14"/>
                  </a:cxn>
                  <a:cxn ang="0">
                    <a:pos x="68" y="18"/>
                  </a:cxn>
                  <a:cxn ang="0">
                    <a:pos x="68" y="28"/>
                  </a:cxn>
                  <a:cxn ang="0">
                    <a:pos x="68" y="28"/>
                  </a:cxn>
                  <a:cxn ang="0">
                    <a:pos x="68" y="28"/>
                  </a:cxn>
                  <a:cxn ang="0">
                    <a:pos x="66" y="30"/>
                  </a:cxn>
                  <a:cxn ang="0">
                    <a:pos x="58" y="28"/>
                  </a:cxn>
                  <a:cxn ang="0">
                    <a:pos x="50" y="28"/>
                  </a:cxn>
                  <a:cxn ang="0">
                    <a:pos x="42" y="30"/>
                  </a:cxn>
                  <a:cxn ang="0">
                    <a:pos x="42" y="30"/>
                  </a:cxn>
                  <a:cxn ang="0">
                    <a:pos x="38" y="32"/>
                  </a:cxn>
                  <a:cxn ang="0">
                    <a:pos x="32" y="32"/>
                  </a:cxn>
                  <a:cxn ang="0">
                    <a:pos x="28" y="30"/>
                  </a:cxn>
                  <a:cxn ang="0">
                    <a:pos x="24" y="26"/>
                  </a:cxn>
                  <a:cxn ang="0">
                    <a:pos x="24" y="26"/>
                  </a:cxn>
                  <a:cxn ang="0">
                    <a:pos x="20" y="24"/>
                  </a:cxn>
                  <a:cxn ang="0">
                    <a:pos x="12" y="24"/>
                  </a:cxn>
                  <a:cxn ang="0">
                    <a:pos x="6" y="24"/>
                  </a:cxn>
                  <a:cxn ang="0">
                    <a:pos x="0" y="22"/>
                  </a:cxn>
                  <a:cxn ang="0">
                    <a:pos x="0" y="22"/>
                  </a:cxn>
                </a:cxnLst>
                <a:rect l="0" t="0" r="r" b="b"/>
                <a:pathLst>
                  <a:path w="68" h="32">
                    <a:moveTo>
                      <a:pt x="0" y="22"/>
                    </a:moveTo>
                    <a:lnTo>
                      <a:pt x="0" y="22"/>
                    </a:lnTo>
                    <a:lnTo>
                      <a:pt x="4" y="10"/>
                    </a:lnTo>
                    <a:lnTo>
                      <a:pt x="8" y="4"/>
                    </a:lnTo>
                    <a:lnTo>
                      <a:pt x="14" y="0"/>
                    </a:lnTo>
                    <a:lnTo>
                      <a:pt x="22" y="0"/>
                    </a:lnTo>
                    <a:lnTo>
                      <a:pt x="22" y="0"/>
                    </a:lnTo>
                    <a:lnTo>
                      <a:pt x="32" y="0"/>
                    </a:lnTo>
                    <a:lnTo>
                      <a:pt x="38" y="2"/>
                    </a:lnTo>
                    <a:lnTo>
                      <a:pt x="42" y="4"/>
                    </a:lnTo>
                    <a:lnTo>
                      <a:pt x="46" y="6"/>
                    </a:lnTo>
                    <a:lnTo>
                      <a:pt x="46" y="6"/>
                    </a:lnTo>
                    <a:lnTo>
                      <a:pt x="48" y="8"/>
                    </a:lnTo>
                    <a:lnTo>
                      <a:pt x="50" y="6"/>
                    </a:lnTo>
                    <a:lnTo>
                      <a:pt x="50" y="6"/>
                    </a:lnTo>
                    <a:lnTo>
                      <a:pt x="52" y="10"/>
                    </a:lnTo>
                    <a:lnTo>
                      <a:pt x="54" y="12"/>
                    </a:lnTo>
                    <a:lnTo>
                      <a:pt x="64" y="12"/>
                    </a:lnTo>
                    <a:lnTo>
                      <a:pt x="64" y="12"/>
                    </a:lnTo>
                    <a:lnTo>
                      <a:pt x="66" y="14"/>
                    </a:lnTo>
                    <a:lnTo>
                      <a:pt x="68" y="18"/>
                    </a:lnTo>
                    <a:lnTo>
                      <a:pt x="68" y="28"/>
                    </a:lnTo>
                    <a:lnTo>
                      <a:pt x="68" y="28"/>
                    </a:lnTo>
                    <a:lnTo>
                      <a:pt x="68" y="28"/>
                    </a:lnTo>
                    <a:lnTo>
                      <a:pt x="66" y="30"/>
                    </a:lnTo>
                    <a:lnTo>
                      <a:pt x="58" y="28"/>
                    </a:lnTo>
                    <a:lnTo>
                      <a:pt x="50" y="28"/>
                    </a:lnTo>
                    <a:lnTo>
                      <a:pt x="42" y="30"/>
                    </a:lnTo>
                    <a:lnTo>
                      <a:pt x="42" y="30"/>
                    </a:lnTo>
                    <a:lnTo>
                      <a:pt x="38" y="32"/>
                    </a:lnTo>
                    <a:lnTo>
                      <a:pt x="32" y="32"/>
                    </a:lnTo>
                    <a:lnTo>
                      <a:pt x="28" y="30"/>
                    </a:lnTo>
                    <a:lnTo>
                      <a:pt x="24" y="26"/>
                    </a:lnTo>
                    <a:lnTo>
                      <a:pt x="24" y="26"/>
                    </a:lnTo>
                    <a:lnTo>
                      <a:pt x="20" y="24"/>
                    </a:lnTo>
                    <a:lnTo>
                      <a:pt x="12" y="24"/>
                    </a:lnTo>
                    <a:lnTo>
                      <a:pt x="6" y="24"/>
                    </a:lnTo>
                    <a:lnTo>
                      <a:pt x="0" y="22"/>
                    </a:lnTo>
                    <a:lnTo>
                      <a:pt x="0" y="2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98" name="Freeform 176">
                <a:extLst>
                  <a:ext uri="{FF2B5EF4-FFF2-40B4-BE49-F238E27FC236}">
                    <a16:creationId xmlns:a16="http://schemas.microsoft.com/office/drawing/2014/main" id="{4577C254-8889-4D4A-B49E-EB24304C04C0}"/>
                  </a:ext>
                </a:extLst>
              </p:cNvPr>
              <p:cNvSpPr>
                <a:spLocks/>
              </p:cNvSpPr>
              <p:nvPr/>
            </p:nvSpPr>
            <p:spPr bwMode="auto">
              <a:xfrm>
                <a:off x="6346704" y="1515955"/>
                <a:ext cx="256117" cy="134072"/>
              </a:xfrm>
              <a:custGeom>
                <a:avLst/>
                <a:gdLst/>
                <a:ahLst/>
                <a:cxnLst>
                  <a:cxn ang="0">
                    <a:pos x="24" y="0"/>
                  </a:cxn>
                  <a:cxn ang="0">
                    <a:pos x="36" y="2"/>
                  </a:cxn>
                  <a:cxn ang="0">
                    <a:pos x="48" y="6"/>
                  </a:cxn>
                  <a:cxn ang="0">
                    <a:pos x="52" y="8"/>
                  </a:cxn>
                  <a:cxn ang="0">
                    <a:pos x="58" y="6"/>
                  </a:cxn>
                  <a:cxn ang="0">
                    <a:pos x="70" y="8"/>
                  </a:cxn>
                  <a:cxn ang="0">
                    <a:pos x="76" y="12"/>
                  </a:cxn>
                  <a:cxn ang="0">
                    <a:pos x="100" y="26"/>
                  </a:cxn>
                  <a:cxn ang="0">
                    <a:pos x="110" y="30"/>
                  </a:cxn>
                  <a:cxn ang="0">
                    <a:pos x="112" y="34"/>
                  </a:cxn>
                  <a:cxn ang="0">
                    <a:pos x="118" y="34"/>
                  </a:cxn>
                  <a:cxn ang="0">
                    <a:pos x="126" y="36"/>
                  </a:cxn>
                  <a:cxn ang="0">
                    <a:pos x="128" y="42"/>
                  </a:cxn>
                  <a:cxn ang="0">
                    <a:pos x="132" y="42"/>
                  </a:cxn>
                  <a:cxn ang="0">
                    <a:pos x="156" y="40"/>
                  </a:cxn>
                  <a:cxn ang="0">
                    <a:pos x="176" y="46"/>
                  </a:cxn>
                  <a:cxn ang="0">
                    <a:pos x="178" y="50"/>
                  </a:cxn>
                  <a:cxn ang="0">
                    <a:pos x="172" y="60"/>
                  </a:cxn>
                  <a:cxn ang="0">
                    <a:pos x="164" y="70"/>
                  </a:cxn>
                  <a:cxn ang="0">
                    <a:pos x="166" y="72"/>
                  </a:cxn>
                  <a:cxn ang="0">
                    <a:pos x="168" y="84"/>
                  </a:cxn>
                  <a:cxn ang="0">
                    <a:pos x="164" y="92"/>
                  </a:cxn>
                  <a:cxn ang="0">
                    <a:pos x="156" y="92"/>
                  </a:cxn>
                  <a:cxn ang="0">
                    <a:pos x="150" y="92"/>
                  </a:cxn>
                  <a:cxn ang="0">
                    <a:pos x="146" y="92"/>
                  </a:cxn>
                  <a:cxn ang="0">
                    <a:pos x="138" y="90"/>
                  </a:cxn>
                  <a:cxn ang="0">
                    <a:pos x="128" y="88"/>
                  </a:cxn>
                  <a:cxn ang="0">
                    <a:pos x="122" y="88"/>
                  </a:cxn>
                  <a:cxn ang="0">
                    <a:pos x="116" y="82"/>
                  </a:cxn>
                  <a:cxn ang="0">
                    <a:pos x="112" y="82"/>
                  </a:cxn>
                  <a:cxn ang="0">
                    <a:pos x="110" y="80"/>
                  </a:cxn>
                  <a:cxn ang="0">
                    <a:pos x="102" y="72"/>
                  </a:cxn>
                  <a:cxn ang="0">
                    <a:pos x="84" y="66"/>
                  </a:cxn>
                  <a:cxn ang="0">
                    <a:pos x="76" y="66"/>
                  </a:cxn>
                  <a:cxn ang="0">
                    <a:pos x="74" y="68"/>
                  </a:cxn>
                  <a:cxn ang="0">
                    <a:pos x="70" y="68"/>
                  </a:cxn>
                  <a:cxn ang="0">
                    <a:pos x="58" y="66"/>
                  </a:cxn>
                  <a:cxn ang="0">
                    <a:pos x="54" y="64"/>
                  </a:cxn>
                  <a:cxn ang="0">
                    <a:pos x="54" y="60"/>
                  </a:cxn>
                  <a:cxn ang="0">
                    <a:pos x="40" y="56"/>
                  </a:cxn>
                  <a:cxn ang="0">
                    <a:pos x="24" y="46"/>
                  </a:cxn>
                  <a:cxn ang="0">
                    <a:pos x="20" y="42"/>
                  </a:cxn>
                  <a:cxn ang="0">
                    <a:pos x="10" y="42"/>
                  </a:cxn>
                  <a:cxn ang="0">
                    <a:pos x="4" y="38"/>
                  </a:cxn>
                  <a:cxn ang="0">
                    <a:pos x="2" y="32"/>
                  </a:cxn>
                  <a:cxn ang="0">
                    <a:pos x="14" y="22"/>
                  </a:cxn>
                  <a:cxn ang="0">
                    <a:pos x="18" y="16"/>
                  </a:cxn>
                  <a:cxn ang="0">
                    <a:pos x="16" y="12"/>
                  </a:cxn>
                  <a:cxn ang="0">
                    <a:pos x="18" y="10"/>
                  </a:cxn>
                  <a:cxn ang="0">
                    <a:pos x="24" y="0"/>
                  </a:cxn>
                </a:cxnLst>
                <a:rect l="0" t="0" r="r" b="b"/>
                <a:pathLst>
                  <a:path w="178" h="92">
                    <a:moveTo>
                      <a:pt x="24" y="0"/>
                    </a:moveTo>
                    <a:lnTo>
                      <a:pt x="24" y="0"/>
                    </a:lnTo>
                    <a:lnTo>
                      <a:pt x="30" y="2"/>
                    </a:lnTo>
                    <a:lnTo>
                      <a:pt x="36" y="2"/>
                    </a:lnTo>
                    <a:lnTo>
                      <a:pt x="42" y="2"/>
                    </a:lnTo>
                    <a:lnTo>
                      <a:pt x="48" y="6"/>
                    </a:lnTo>
                    <a:lnTo>
                      <a:pt x="48" y="6"/>
                    </a:lnTo>
                    <a:lnTo>
                      <a:pt x="52" y="8"/>
                    </a:lnTo>
                    <a:lnTo>
                      <a:pt x="54" y="8"/>
                    </a:lnTo>
                    <a:lnTo>
                      <a:pt x="58" y="6"/>
                    </a:lnTo>
                    <a:lnTo>
                      <a:pt x="64" y="6"/>
                    </a:lnTo>
                    <a:lnTo>
                      <a:pt x="70" y="8"/>
                    </a:lnTo>
                    <a:lnTo>
                      <a:pt x="76" y="12"/>
                    </a:lnTo>
                    <a:lnTo>
                      <a:pt x="76" y="12"/>
                    </a:lnTo>
                    <a:lnTo>
                      <a:pt x="92" y="22"/>
                    </a:lnTo>
                    <a:lnTo>
                      <a:pt x="100" y="26"/>
                    </a:lnTo>
                    <a:lnTo>
                      <a:pt x="106" y="26"/>
                    </a:lnTo>
                    <a:lnTo>
                      <a:pt x="110" y="30"/>
                    </a:lnTo>
                    <a:lnTo>
                      <a:pt x="110" y="30"/>
                    </a:lnTo>
                    <a:lnTo>
                      <a:pt x="112" y="34"/>
                    </a:lnTo>
                    <a:lnTo>
                      <a:pt x="114" y="36"/>
                    </a:lnTo>
                    <a:lnTo>
                      <a:pt x="118" y="34"/>
                    </a:lnTo>
                    <a:lnTo>
                      <a:pt x="124" y="34"/>
                    </a:lnTo>
                    <a:lnTo>
                      <a:pt x="126" y="36"/>
                    </a:lnTo>
                    <a:lnTo>
                      <a:pt x="128" y="42"/>
                    </a:lnTo>
                    <a:lnTo>
                      <a:pt x="128" y="42"/>
                    </a:lnTo>
                    <a:lnTo>
                      <a:pt x="130" y="42"/>
                    </a:lnTo>
                    <a:lnTo>
                      <a:pt x="132" y="42"/>
                    </a:lnTo>
                    <a:lnTo>
                      <a:pt x="140" y="40"/>
                    </a:lnTo>
                    <a:lnTo>
                      <a:pt x="156" y="40"/>
                    </a:lnTo>
                    <a:lnTo>
                      <a:pt x="164" y="42"/>
                    </a:lnTo>
                    <a:lnTo>
                      <a:pt x="176" y="46"/>
                    </a:lnTo>
                    <a:lnTo>
                      <a:pt x="176" y="46"/>
                    </a:lnTo>
                    <a:lnTo>
                      <a:pt x="178" y="50"/>
                    </a:lnTo>
                    <a:lnTo>
                      <a:pt x="178" y="54"/>
                    </a:lnTo>
                    <a:lnTo>
                      <a:pt x="172" y="60"/>
                    </a:lnTo>
                    <a:lnTo>
                      <a:pt x="166" y="66"/>
                    </a:lnTo>
                    <a:lnTo>
                      <a:pt x="164" y="70"/>
                    </a:lnTo>
                    <a:lnTo>
                      <a:pt x="166" y="72"/>
                    </a:lnTo>
                    <a:lnTo>
                      <a:pt x="166" y="72"/>
                    </a:lnTo>
                    <a:lnTo>
                      <a:pt x="168" y="78"/>
                    </a:lnTo>
                    <a:lnTo>
                      <a:pt x="168" y="84"/>
                    </a:lnTo>
                    <a:lnTo>
                      <a:pt x="166" y="88"/>
                    </a:lnTo>
                    <a:lnTo>
                      <a:pt x="164" y="92"/>
                    </a:lnTo>
                    <a:lnTo>
                      <a:pt x="164" y="92"/>
                    </a:lnTo>
                    <a:lnTo>
                      <a:pt x="156" y="92"/>
                    </a:lnTo>
                    <a:lnTo>
                      <a:pt x="152" y="92"/>
                    </a:lnTo>
                    <a:lnTo>
                      <a:pt x="150" y="92"/>
                    </a:lnTo>
                    <a:lnTo>
                      <a:pt x="146" y="92"/>
                    </a:lnTo>
                    <a:lnTo>
                      <a:pt x="146" y="92"/>
                    </a:lnTo>
                    <a:lnTo>
                      <a:pt x="140" y="92"/>
                    </a:lnTo>
                    <a:lnTo>
                      <a:pt x="138" y="90"/>
                    </a:lnTo>
                    <a:lnTo>
                      <a:pt x="136" y="88"/>
                    </a:lnTo>
                    <a:lnTo>
                      <a:pt x="128" y="88"/>
                    </a:lnTo>
                    <a:lnTo>
                      <a:pt x="128" y="88"/>
                    </a:lnTo>
                    <a:lnTo>
                      <a:pt x="122" y="88"/>
                    </a:lnTo>
                    <a:lnTo>
                      <a:pt x="118" y="84"/>
                    </a:lnTo>
                    <a:lnTo>
                      <a:pt x="116" y="82"/>
                    </a:lnTo>
                    <a:lnTo>
                      <a:pt x="112" y="82"/>
                    </a:lnTo>
                    <a:lnTo>
                      <a:pt x="112" y="82"/>
                    </a:lnTo>
                    <a:lnTo>
                      <a:pt x="110" y="82"/>
                    </a:lnTo>
                    <a:lnTo>
                      <a:pt x="110" y="80"/>
                    </a:lnTo>
                    <a:lnTo>
                      <a:pt x="108" y="76"/>
                    </a:lnTo>
                    <a:lnTo>
                      <a:pt x="102" y="72"/>
                    </a:lnTo>
                    <a:lnTo>
                      <a:pt x="102" y="72"/>
                    </a:lnTo>
                    <a:lnTo>
                      <a:pt x="84" y="66"/>
                    </a:lnTo>
                    <a:lnTo>
                      <a:pt x="78" y="66"/>
                    </a:lnTo>
                    <a:lnTo>
                      <a:pt x="76" y="66"/>
                    </a:lnTo>
                    <a:lnTo>
                      <a:pt x="74" y="68"/>
                    </a:lnTo>
                    <a:lnTo>
                      <a:pt x="74" y="68"/>
                    </a:lnTo>
                    <a:lnTo>
                      <a:pt x="74" y="68"/>
                    </a:lnTo>
                    <a:lnTo>
                      <a:pt x="70" y="68"/>
                    </a:lnTo>
                    <a:lnTo>
                      <a:pt x="58" y="66"/>
                    </a:lnTo>
                    <a:lnTo>
                      <a:pt x="58" y="66"/>
                    </a:lnTo>
                    <a:lnTo>
                      <a:pt x="54" y="66"/>
                    </a:lnTo>
                    <a:lnTo>
                      <a:pt x="54" y="64"/>
                    </a:lnTo>
                    <a:lnTo>
                      <a:pt x="56" y="62"/>
                    </a:lnTo>
                    <a:lnTo>
                      <a:pt x="54" y="60"/>
                    </a:lnTo>
                    <a:lnTo>
                      <a:pt x="54" y="60"/>
                    </a:lnTo>
                    <a:lnTo>
                      <a:pt x="40" y="56"/>
                    </a:lnTo>
                    <a:lnTo>
                      <a:pt x="32" y="52"/>
                    </a:lnTo>
                    <a:lnTo>
                      <a:pt x="24" y="46"/>
                    </a:lnTo>
                    <a:lnTo>
                      <a:pt x="24" y="46"/>
                    </a:lnTo>
                    <a:lnTo>
                      <a:pt x="20" y="42"/>
                    </a:lnTo>
                    <a:lnTo>
                      <a:pt x="16" y="42"/>
                    </a:lnTo>
                    <a:lnTo>
                      <a:pt x="10" y="42"/>
                    </a:lnTo>
                    <a:lnTo>
                      <a:pt x="4" y="38"/>
                    </a:lnTo>
                    <a:lnTo>
                      <a:pt x="4" y="38"/>
                    </a:lnTo>
                    <a:lnTo>
                      <a:pt x="0" y="36"/>
                    </a:lnTo>
                    <a:lnTo>
                      <a:pt x="2" y="32"/>
                    </a:lnTo>
                    <a:lnTo>
                      <a:pt x="8" y="28"/>
                    </a:lnTo>
                    <a:lnTo>
                      <a:pt x="14" y="22"/>
                    </a:lnTo>
                    <a:lnTo>
                      <a:pt x="14" y="22"/>
                    </a:lnTo>
                    <a:lnTo>
                      <a:pt x="18" y="16"/>
                    </a:lnTo>
                    <a:lnTo>
                      <a:pt x="18" y="14"/>
                    </a:lnTo>
                    <a:lnTo>
                      <a:pt x="16" y="12"/>
                    </a:lnTo>
                    <a:lnTo>
                      <a:pt x="18" y="10"/>
                    </a:lnTo>
                    <a:lnTo>
                      <a:pt x="18" y="10"/>
                    </a:lnTo>
                    <a:lnTo>
                      <a:pt x="22" y="2"/>
                    </a:lnTo>
                    <a:lnTo>
                      <a:pt x="24" y="0"/>
                    </a:lnTo>
                    <a:lnTo>
                      <a:pt x="24" y="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99" name="Freeform 177">
                <a:extLst>
                  <a:ext uri="{FF2B5EF4-FFF2-40B4-BE49-F238E27FC236}">
                    <a16:creationId xmlns:a16="http://schemas.microsoft.com/office/drawing/2014/main" id="{FFE14A7A-4A1D-40E3-BC2C-701B6DA78DFB}"/>
                  </a:ext>
                </a:extLst>
              </p:cNvPr>
              <p:cNvSpPr>
                <a:spLocks/>
              </p:cNvSpPr>
              <p:nvPr/>
            </p:nvSpPr>
            <p:spPr bwMode="auto">
              <a:xfrm>
                <a:off x="6588430" y="1615053"/>
                <a:ext cx="181297" cy="230257"/>
              </a:xfrm>
              <a:custGeom>
                <a:avLst/>
                <a:gdLst/>
                <a:ahLst/>
                <a:cxnLst>
                  <a:cxn ang="0">
                    <a:pos x="118" y="150"/>
                  </a:cxn>
                  <a:cxn ang="0">
                    <a:pos x="122" y="144"/>
                  </a:cxn>
                  <a:cxn ang="0">
                    <a:pos x="122" y="130"/>
                  </a:cxn>
                  <a:cxn ang="0">
                    <a:pos x="124" y="128"/>
                  </a:cxn>
                  <a:cxn ang="0">
                    <a:pos x="112" y="98"/>
                  </a:cxn>
                  <a:cxn ang="0">
                    <a:pos x="104" y="86"/>
                  </a:cxn>
                  <a:cxn ang="0">
                    <a:pos x="98" y="88"/>
                  </a:cxn>
                  <a:cxn ang="0">
                    <a:pos x="94" y="90"/>
                  </a:cxn>
                  <a:cxn ang="0">
                    <a:pos x="90" y="90"/>
                  </a:cxn>
                  <a:cxn ang="0">
                    <a:pos x="82" y="86"/>
                  </a:cxn>
                  <a:cxn ang="0">
                    <a:pos x="82" y="76"/>
                  </a:cxn>
                  <a:cxn ang="0">
                    <a:pos x="96" y="70"/>
                  </a:cxn>
                  <a:cxn ang="0">
                    <a:pos x="106" y="64"/>
                  </a:cxn>
                  <a:cxn ang="0">
                    <a:pos x="110" y="56"/>
                  </a:cxn>
                  <a:cxn ang="0">
                    <a:pos x="112" y="50"/>
                  </a:cxn>
                  <a:cxn ang="0">
                    <a:pos x="92" y="46"/>
                  </a:cxn>
                  <a:cxn ang="0">
                    <a:pos x="62" y="44"/>
                  </a:cxn>
                  <a:cxn ang="0">
                    <a:pos x="50" y="36"/>
                  </a:cxn>
                  <a:cxn ang="0">
                    <a:pos x="40" y="18"/>
                  </a:cxn>
                  <a:cxn ang="0">
                    <a:pos x="34" y="22"/>
                  </a:cxn>
                  <a:cxn ang="0">
                    <a:pos x="32" y="12"/>
                  </a:cxn>
                  <a:cxn ang="0">
                    <a:pos x="28" y="10"/>
                  </a:cxn>
                  <a:cxn ang="0">
                    <a:pos x="24" y="14"/>
                  </a:cxn>
                  <a:cxn ang="0">
                    <a:pos x="16" y="0"/>
                  </a:cxn>
                  <a:cxn ang="0">
                    <a:pos x="14" y="14"/>
                  </a:cxn>
                  <a:cxn ang="0">
                    <a:pos x="2" y="22"/>
                  </a:cxn>
                  <a:cxn ang="0">
                    <a:pos x="4" y="26"/>
                  </a:cxn>
                  <a:cxn ang="0">
                    <a:pos x="28" y="40"/>
                  </a:cxn>
                  <a:cxn ang="0">
                    <a:pos x="26" y="44"/>
                  </a:cxn>
                  <a:cxn ang="0">
                    <a:pos x="18" y="54"/>
                  </a:cxn>
                  <a:cxn ang="0">
                    <a:pos x="20" y="64"/>
                  </a:cxn>
                  <a:cxn ang="0">
                    <a:pos x="38" y="76"/>
                  </a:cxn>
                  <a:cxn ang="0">
                    <a:pos x="38" y="88"/>
                  </a:cxn>
                  <a:cxn ang="0">
                    <a:pos x="40" y="94"/>
                  </a:cxn>
                  <a:cxn ang="0">
                    <a:pos x="38" y="98"/>
                  </a:cxn>
                  <a:cxn ang="0">
                    <a:pos x="46" y="110"/>
                  </a:cxn>
                  <a:cxn ang="0">
                    <a:pos x="46" y="128"/>
                  </a:cxn>
                  <a:cxn ang="0">
                    <a:pos x="50" y="130"/>
                  </a:cxn>
                  <a:cxn ang="0">
                    <a:pos x="54" y="128"/>
                  </a:cxn>
                  <a:cxn ang="0">
                    <a:pos x="58" y="130"/>
                  </a:cxn>
                  <a:cxn ang="0">
                    <a:pos x="62" y="126"/>
                  </a:cxn>
                  <a:cxn ang="0">
                    <a:pos x="64" y="126"/>
                  </a:cxn>
                  <a:cxn ang="0">
                    <a:pos x="64" y="120"/>
                  </a:cxn>
                  <a:cxn ang="0">
                    <a:pos x="72" y="126"/>
                  </a:cxn>
                  <a:cxn ang="0">
                    <a:pos x="76" y="120"/>
                  </a:cxn>
                  <a:cxn ang="0">
                    <a:pos x="78" y="116"/>
                  </a:cxn>
                  <a:cxn ang="0">
                    <a:pos x="76" y="112"/>
                  </a:cxn>
                  <a:cxn ang="0">
                    <a:pos x="78" y="108"/>
                  </a:cxn>
                  <a:cxn ang="0">
                    <a:pos x="74" y="104"/>
                  </a:cxn>
                  <a:cxn ang="0">
                    <a:pos x="74" y="102"/>
                  </a:cxn>
                  <a:cxn ang="0">
                    <a:pos x="76" y="96"/>
                  </a:cxn>
                  <a:cxn ang="0">
                    <a:pos x="86" y="108"/>
                  </a:cxn>
                  <a:cxn ang="0">
                    <a:pos x="88" y="108"/>
                  </a:cxn>
                  <a:cxn ang="0">
                    <a:pos x="98" y="128"/>
                  </a:cxn>
                  <a:cxn ang="0">
                    <a:pos x="106" y="144"/>
                  </a:cxn>
                  <a:cxn ang="0">
                    <a:pos x="116" y="158"/>
                  </a:cxn>
                </a:cxnLst>
                <a:rect l="0" t="0" r="r" b="b"/>
                <a:pathLst>
                  <a:path w="126" h="158">
                    <a:moveTo>
                      <a:pt x="116" y="158"/>
                    </a:moveTo>
                    <a:lnTo>
                      <a:pt x="116" y="158"/>
                    </a:lnTo>
                    <a:lnTo>
                      <a:pt x="118" y="150"/>
                    </a:lnTo>
                    <a:lnTo>
                      <a:pt x="120" y="148"/>
                    </a:lnTo>
                    <a:lnTo>
                      <a:pt x="122" y="148"/>
                    </a:lnTo>
                    <a:lnTo>
                      <a:pt x="122" y="144"/>
                    </a:lnTo>
                    <a:lnTo>
                      <a:pt x="122" y="144"/>
                    </a:lnTo>
                    <a:lnTo>
                      <a:pt x="120" y="134"/>
                    </a:lnTo>
                    <a:lnTo>
                      <a:pt x="122" y="130"/>
                    </a:lnTo>
                    <a:lnTo>
                      <a:pt x="126" y="130"/>
                    </a:lnTo>
                    <a:lnTo>
                      <a:pt x="126" y="130"/>
                    </a:lnTo>
                    <a:lnTo>
                      <a:pt x="124" y="128"/>
                    </a:lnTo>
                    <a:lnTo>
                      <a:pt x="120" y="124"/>
                    </a:lnTo>
                    <a:lnTo>
                      <a:pt x="116" y="112"/>
                    </a:lnTo>
                    <a:lnTo>
                      <a:pt x="112" y="98"/>
                    </a:lnTo>
                    <a:lnTo>
                      <a:pt x="108" y="88"/>
                    </a:lnTo>
                    <a:lnTo>
                      <a:pt x="108" y="88"/>
                    </a:lnTo>
                    <a:lnTo>
                      <a:pt x="104" y="86"/>
                    </a:lnTo>
                    <a:lnTo>
                      <a:pt x="102" y="86"/>
                    </a:lnTo>
                    <a:lnTo>
                      <a:pt x="100" y="88"/>
                    </a:lnTo>
                    <a:lnTo>
                      <a:pt x="98" y="88"/>
                    </a:lnTo>
                    <a:lnTo>
                      <a:pt x="98" y="88"/>
                    </a:lnTo>
                    <a:lnTo>
                      <a:pt x="94" y="88"/>
                    </a:lnTo>
                    <a:lnTo>
                      <a:pt x="94" y="90"/>
                    </a:lnTo>
                    <a:lnTo>
                      <a:pt x="92" y="92"/>
                    </a:lnTo>
                    <a:lnTo>
                      <a:pt x="90" y="90"/>
                    </a:lnTo>
                    <a:lnTo>
                      <a:pt x="90" y="90"/>
                    </a:lnTo>
                    <a:lnTo>
                      <a:pt x="88" y="88"/>
                    </a:lnTo>
                    <a:lnTo>
                      <a:pt x="84" y="88"/>
                    </a:lnTo>
                    <a:lnTo>
                      <a:pt x="82" y="86"/>
                    </a:lnTo>
                    <a:lnTo>
                      <a:pt x="80" y="82"/>
                    </a:lnTo>
                    <a:lnTo>
                      <a:pt x="80" y="82"/>
                    </a:lnTo>
                    <a:lnTo>
                      <a:pt x="82" y="76"/>
                    </a:lnTo>
                    <a:lnTo>
                      <a:pt x="86" y="72"/>
                    </a:lnTo>
                    <a:lnTo>
                      <a:pt x="90" y="70"/>
                    </a:lnTo>
                    <a:lnTo>
                      <a:pt x="96" y="70"/>
                    </a:lnTo>
                    <a:lnTo>
                      <a:pt x="104" y="68"/>
                    </a:lnTo>
                    <a:lnTo>
                      <a:pt x="108" y="68"/>
                    </a:lnTo>
                    <a:lnTo>
                      <a:pt x="106" y="64"/>
                    </a:lnTo>
                    <a:lnTo>
                      <a:pt x="106" y="64"/>
                    </a:lnTo>
                    <a:lnTo>
                      <a:pt x="106" y="60"/>
                    </a:lnTo>
                    <a:lnTo>
                      <a:pt x="110" y="56"/>
                    </a:lnTo>
                    <a:lnTo>
                      <a:pt x="112" y="52"/>
                    </a:lnTo>
                    <a:lnTo>
                      <a:pt x="112" y="50"/>
                    </a:lnTo>
                    <a:lnTo>
                      <a:pt x="112" y="50"/>
                    </a:lnTo>
                    <a:lnTo>
                      <a:pt x="108" y="46"/>
                    </a:lnTo>
                    <a:lnTo>
                      <a:pt x="104" y="46"/>
                    </a:lnTo>
                    <a:lnTo>
                      <a:pt x="92" y="46"/>
                    </a:lnTo>
                    <a:lnTo>
                      <a:pt x="76" y="48"/>
                    </a:lnTo>
                    <a:lnTo>
                      <a:pt x="68" y="48"/>
                    </a:lnTo>
                    <a:lnTo>
                      <a:pt x="62" y="44"/>
                    </a:lnTo>
                    <a:lnTo>
                      <a:pt x="62" y="44"/>
                    </a:lnTo>
                    <a:lnTo>
                      <a:pt x="56" y="42"/>
                    </a:lnTo>
                    <a:lnTo>
                      <a:pt x="50" y="36"/>
                    </a:lnTo>
                    <a:lnTo>
                      <a:pt x="46" y="26"/>
                    </a:lnTo>
                    <a:lnTo>
                      <a:pt x="42" y="18"/>
                    </a:lnTo>
                    <a:lnTo>
                      <a:pt x="40" y="18"/>
                    </a:lnTo>
                    <a:lnTo>
                      <a:pt x="36" y="20"/>
                    </a:lnTo>
                    <a:lnTo>
                      <a:pt x="36" y="20"/>
                    </a:lnTo>
                    <a:lnTo>
                      <a:pt x="34" y="22"/>
                    </a:lnTo>
                    <a:lnTo>
                      <a:pt x="34" y="20"/>
                    </a:lnTo>
                    <a:lnTo>
                      <a:pt x="34" y="16"/>
                    </a:lnTo>
                    <a:lnTo>
                      <a:pt x="32" y="12"/>
                    </a:lnTo>
                    <a:lnTo>
                      <a:pt x="32" y="12"/>
                    </a:lnTo>
                    <a:lnTo>
                      <a:pt x="30" y="10"/>
                    </a:lnTo>
                    <a:lnTo>
                      <a:pt x="28" y="10"/>
                    </a:lnTo>
                    <a:lnTo>
                      <a:pt x="28" y="14"/>
                    </a:lnTo>
                    <a:lnTo>
                      <a:pt x="26" y="16"/>
                    </a:lnTo>
                    <a:lnTo>
                      <a:pt x="24" y="14"/>
                    </a:lnTo>
                    <a:lnTo>
                      <a:pt x="18" y="0"/>
                    </a:lnTo>
                    <a:lnTo>
                      <a:pt x="18" y="0"/>
                    </a:lnTo>
                    <a:lnTo>
                      <a:pt x="16" y="0"/>
                    </a:lnTo>
                    <a:lnTo>
                      <a:pt x="14" y="2"/>
                    </a:lnTo>
                    <a:lnTo>
                      <a:pt x="14" y="14"/>
                    </a:lnTo>
                    <a:lnTo>
                      <a:pt x="14" y="14"/>
                    </a:lnTo>
                    <a:lnTo>
                      <a:pt x="12" y="18"/>
                    </a:lnTo>
                    <a:lnTo>
                      <a:pt x="8" y="20"/>
                    </a:lnTo>
                    <a:lnTo>
                      <a:pt x="2" y="22"/>
                    </a:lnTo>
                    <a:lnTo>
                      <a:pt x="0" y="24"/>
                    </a:lnTo>
                    <a:lnTo>
                      <a:pt x="0" y="24"/>
                    </a:lnTo>
                    <a:lnTo>
                      <a:pt x="4" y="26"/>
                    </a:lnTo>
                    <a:lnTo>
                      <a:pt x="14" y="32"/>
                    </a:lnTo>
                    <a:lnTo>
                      <a:pt x="24" y="36"/>
                    </a:lnTo>
                    <a:lnTo>
                      <a:pt x="28" y="40"/>
                    </a:lnTo>
                    <a:lnTo>
                      <a:pt x="28" y="42"/>
                    </a:lnTo>
                    <a:lnTo>
                      <a:pt x="28" y="42"/>
                    </a:lnTo>
                    <a:lnTo>
                      <a:pt x="26" y="44"/>
                    </a:lnTo>
                    <a:lnTo>
                      <a:pt x="24" y="46"/>
                    </a:lnTo>
                    <a:lnTo>
                      <a:pt x="20" y="48"/>
                    </a:lnTo>
                    <a:lnTo>
                      <a:pt x="18" y="54"/>
                    </a:lnTo>
                    <a:lnTo>
                      <a:pt x="18" y="54"/>
                    </a:lnTo>
                    <a:lnTo>
                      <a:pt x="18" y="60"/>
                    </a:lnTo>
                    <a:lnTo>
                      <a:pt x="20" y="64"/>
                    </a:lnTo>
                    <a:lnTo>
                      <a:pt x="28" y="68"/>
                    </a:lnTo>
                    <a:lnTo>
                      <a:pt x="36" y="74"/>
                    </a:lnTo>
                    <a:lnTo>
                      <a:pt x="38" y="76"/>
                    </a:lnTo>
                    <a:lnTo>
                      <a:pt x="38" y="80"/>
                    </a:lnTo>
                    <a:lnTo>
                      <a:pt x="38" y="80"/>
                    </a:lnTo>
                    <a:lnTo>
                      <a:pt x="38" y="88"/>
                    </a:lnTo>
                    <a:lnTo>
                      <a:pt x="40" y="90"/>
                    </a:lnTo>
                    <a:lnTo>
                      <a:pt x="40" y="90"/>
                    </a:lnTo>
                    <a:lnTo>
                      <a:pt x="40" y="94"/>
                    </a:lnTo>
                    <a:lnTo>
                      <a:pt x="40" y="94"/>
                    </a:lnTo>
                    <a:lnTo>
                      <a:pt x="38" y="96"/>
                    </a:lnTo>
                    <a:lnTo>
                      <a:pt x="38" y="98"/>
                    </a:lnTo>
                    <a:lnTo>
                      <a:pt x="40" y="102"/>
                    </a:lnTo>
                    <a:lnTo>
                      <a:pt x="44" y="106"/>
                    </a:lnTo>
                    <a:lnTo>
                      <a:pt x="46" y="110"/>
                    </a:lnTo>
                    <a:lnTo>
                      <a:pt x="46" y="118"/>
                    </a:lnTo>
                    <a:lnTo>
                      <a:pt x="46" y="128"/>
                    </a:lnTo>
                    <a:lnTo>
                      <a:pt x="46" y="128"/>
                    </a:lnTo>
                    <a:lnTo>
                      <a:pt x="48" y="128"/>
                    </a:lnTo>
                    <a:lnTo>
                      <a:pt x="50" y="130"/>
                    </a:lnTo>
                    <a:lnTo>
                      <a:pt x="50" y="130"/>
                    </a:lnTo>
                    <a:lnTo>
                      <a:pt x="50" y="130"/>
                    </a:lnTo>
                    <a:lnTo>
                      <a:pt x="52" y="128"/>
                    </a:lnTo>
                    <a:lnTo>
                      <a:pt x="54" y="128"/>
                    </a:lnTo>
                    <a:lnTo>
                      <a:pt x="56" y="128"/>
                    </a:lnTo>
                    <a:lnTo>
                      <a:pt x="56" y="128"/>
                    </a:lnTo>
                    <a:lnTo>
                      <a:pt x="58" y="130"/>
                    </a:lnTo>
                    <a:lnTo>
                      <a:pt x="58" y="128"/>
                    </a:lnTo>
                    <a:lnTo>
                      <a:pt x="60" y="126"/>
                    </a:lnTo>
                    <a:lnTo>
                      <a:pt x="62" y="126"/>
                    </a:lnTo>
                    <a:lnTo>
                      <a:pt x="62" y="126"/>
                    </a:lnTo>
                    <a:lnTo>
                      <a:pt x="64" y="128"/>
                    </a:lnTo>
                    <a:lnTo>
                      <a:pt x="64" y="126"/>
                    </a:lnTo>
                    <a:lnTo>
                      <a:pt x="62" y="122"/>
                    </a:lnTo>
                    <a:lnTo>
                      <a:pt x="62" y="122"/>
                    </a:lnTo>
                    <a:lnTo>
                      <a:pt x="64" y="120"/>
                    </a:lnTo>
                    <a:lnTo>
                      <a:pt x="68" y="124"/>
                    </a:lnTo>
                    <a:lnTo>
                      <a:pt x="68" y="124"/>
                    </a:lnTo>
                    <a:lnTo>
                      <a:pt x="72" y="126"/>
                    </a:lnTo>
                    <a:lnTo>
                      <a:pt x="72" y="124"/>
                    </a:lnTo>
                    <a:lnTo>
                      <a:pt x="74" y="122"/>
                    </a:lnTo>
                    <a:lnTo>
                      <a:pt x="76" y="120"/>
                    </a:lnTo>
                    <a:lnTo>
                      <a:pt x="76" y="120"/>
                    </a:lnTo>
                    <a:lnTo>
                      <a:pt x="78" y="118"/>
                    </a:lnTo>
                    <a:lnTo>
                      <a:pt x="78" y="116"/>
                    </a:lnTo>
                    <a:lnTo>
                      <a:pt x="78" y="112"/>
                    </a:lnTo>
                    <a:lnTo>
                      <a:pt x="76" y="112"/>
                    </a:lnTo>
                    <a:lnTo>
                      <a:pt x="76" y="112"/>
                    </a:lnTo>
                    <a:lnTo>
                      <a:pt x="76" y="110"/>
                    </a:lnTo>
                    <a:lnTo>
                      <a:pt x="78" y="108"/>
                    </a:lnTo>
                    <a:lnTo>
                      <a:pt x="78" y="108"/>
                    </a:lnTo>
                    <a:lnTo>
                      <a:pt x="76" y="106"/>
                    </a:lnTo>
                    <a:lnTo>
                      <a:pt x="76" y="106"/>
                    </a:lnTo>
                    <a:lnTo>
                      <a:pt x="74" y="104"/>
                    </a:lnTo>
                    <a:lnTo>
                      <a:pt x="70" y="102"/>
                    </a:lnTo>
                    <a:lnTo>
                      <a:pt x="70" y="102"/>
                    </a:lnTo>
                    <a:lnTo>
                      <a:pt x="74" y="102"/>
                    </a:lnTo>
                    <a:lnTo>
                      <a:pt x="76" y="102"/>
                    </a:lnTo>
                    <a:lnTo>
                      <a:pt x="76" y="96"/>
                    </a:lnTo>
                    <a:lnTo>
                      <a:pt x="76" y="96"/>
                    </a:lnTo>
                    <a:lnTo>
                      <a:pt x="78" y="104"/>
                    </a:lnTo>
                    <a:lnTo>
                      <a:pt x="82" y="106"/>
                    </a:lnTo>
                    <a:lnTo>
                      <a:pt x="86" y="108"/>
                    </a:lnTo>
                    <a:lnTo>
                      <a:pt x="90" y="108"/>
                    </a:lnTo>
                    <a:lnTo>
                      <a:pt x="90" y="108"/>
                    </a:lnTo>
                    <a:lnTo>
                      <a:pt x="88" y="108"/>
                    </a:lnTo>
                    <a:lnTo>
                      <a:pt x="88" y="110"/>
                    </a:lnTo>
                    <a:lnTo>
                      <a:pt x="92" y="118"/>
                    </a:lnTo>
                    <a:lnTo>
                      <a:pt x="98" y="128"/>
                    </a:lnTo>
                    <a:lnTo>
                      <a:pt x="104" y="138"/>
                    </a:lnTo>
                    <a:lnTo>
                      <a:pt x="104" y="138"/>
                    </a:lnTo>
                    <a:lnTo>
                      <a:pt x="106" y="144"/>
                    </a:lnTo>
                    <a:lnTo>
                      <a:pt x="110" y="150"/>
                    </a:lnTo>
                    <a:lnTo>
                      <a:pt x="116" y="158"/>
                    </a:lnTo>
                    <a:lnTo>
                      <a:pt x="116" y="15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00" name="Freeform 183">
                <a:extLst>
                  <a:ext uri="{FF2B5EF4-FFF2-40B4-BE49-F238E27FC236}">
                    <a16:creationId xmlns:a16="http://schemas.microsoft.com/office/drawing/2014/main" id="{782554F3-15D1-49CF-B812-30BCF6FAB343}"/>
                  </a:ext>
                </a:extLst>
              </p:cNvPr>
              <p:cNvSpPr>
                <a:spLocks/>
              </p:cNvSpPr>
              <p:nvPr/>
            </p:nvSpPr>
            <p:spPr bwMode="auto">
              <a:xfrm>
                <a:off x="6999944" y="1787017"/>
                <a:ext cx="284895" cy="308952"/>
              </a:xfrm>
              <a:custGeom>
                <a:avLst/>
                <a:gdLst/>
                <a:ahLst/>
                <a:cxnLst>
                  <a:cxn ang="0">
                    <a:pos x="8" y="2"/>
                  </a:cxn>
                  <a:cxn ang="0">
                    <a:pos x="4" y="6"/>
                  </a:cxn>
                  <a:cxn ang="0">
                    <a:pos x="12" y="20"/>
                  </a:cxn>
                  <a:cxn ang="0">
                    <a:pos x="18" y="30"/>
                  </a:cxn>
                  <a:cxn ang="0">
                    <a:pos x="14" y="36"/>
                  </a:cxn>
                  <a:cxn ang="0">
                    <a:pos x="6" y="30"/>
                  </a:cxn>
                  <a:cxn ang="0">
                    <a:pos x="0" y="42"/>
                  </a:cxn>
                  <a:cxn ang="0">
                    <a:pos x="0" y="52"/>
                  </a:cxn>
                  <a:cxn ang="0">
                    <a:pos x="4" y="56"/>
                  </a:cxn>
                  <a:cxn ang="0">
                    <a:pos x="6" y="60"/>
                  </a:cxn>
                  <a:cxn ang="0">
                    <a:pos x="18" y="64"/>
                  </a:cxn>
                  <a:cxn ang="0">
                    <a:pos x="28" y="66"/>
                  </a:cxn>
                  <a:cxn ang="0">
                    <a:pos x="22" y="84"/>
                  </a:cxn>
                  <a:cxn ang="0">
                    <a:pos x="20" y="110"/>
                  </a:cxn>
                  <a:cxn ang="0">
                    <a:pos x="24" y="110"/>
                  </a:cxn>
                  <a:cxn ang="0">
                    <a:pos x="38" y="102"/>
                  </a:cxn>
                  <a:cxn ang="0">
                    <a:pos x="46" y="106"/>
                  </a:cxn>
                  <a:cxn ang="0">
                    <a:pos x="60" y="110"/>
                  </a:cxn>
                  <a:cxn ang="0">
                    <a:pos x="76" y="106"/>
                  </a:cxn>
                  <a:cxn ang="0">
                    <a:pos x="86" y="114"/>
                  </a:cxn>
                  <a:cxn ang="0">
                    <a:pos x="108" y="132"/>
                  </a:cxn>
                  <a:cxn ang="0">
                    <a:pos x="108" y="142"/>
                  </a:cxn>
                  <a:cxn ang="0">
                    <a:pos x="122" y="162"/>
                  </a:cxn>
                  <a:cxn ang="0">
                    <a:pos x="130" y="162"/>
                  </a:cxn>
                  <a:cxn ang="0">
                    <a:pos x="138" y="170"/>
                  </a:cxn>
                  <a:cxn ang="0">
                    <a:pos x="140" y="178"/>
                  </a:cxn>
                  <a:cxn ang="0">
                    <a:pos x="142" y="188"/>
                  </a:cxn>
                  <a:cxn ang="0">
                    <a:pos x="140" y="196"/>
                  </a:cxn>
                  <a:cxn ang="0">
                    <a:pos x="136" y="202"/>
                  </a:cxn>
                  <a:cxn ang="0">
                    <a:pos x="156" y="210"/>
                  </a:cxn>
                  <a:cxn ang="0">
                    <a:pos x="160" y="210"/>
                  </a:cxn>
                  <a:cxn ang="0">
                    <a:pos x="158" y="196"/>
                  </a:cxn>
                  <a:cxn ang="0">
                    <a:pos x="162" y="190"/>
                  </a:cxn>
                  <a:cxn ang="0">
                    <a:pos x="176" y="198"/>
                  </a:cxn>
                  <a:cxn ang="0">
                    <a:pos x="198" y="212"/>
                  </a:cxn>
                  <a:cxn ang="0">
                    <a:pos x="192" y="194"/>
                  </a:cxn>
                  <a:cxn ang="0">
                    <a:pos x="182" y="176"/>
                  </a:cxn>
                  <a:cxn ang="0">
                    <a:pos x="180" y="162"/>
                  </a:cxn>
                  <a:cxn ang="0">
                    <a:pos x="160" y="154"/>
                  </a:cxn>
                  <a:cxn ang="0">
                    <a:pos x="146" y="148"/>
                  </a:cxn>
                  <a:cxn ang="0">
                    <a:pos x="140" y="130"/>
                  </a:cxn>
                  <a:cxn ang="0">
                    <a:pos x="132" y="122"/>
                  </a:cxn>
                  <a:cxn ang="0">
                    <a:pos x="118" y="108"/>
                  </a:cxn>
                  <a:cxn ang="0">
                    <a:pos x="114" y="96"/>
                  </a:cxn>
                  <a:cxn ang="0">
                    <a:pos x="110" y="92"/>
                  </a:cxn>
                  <a:cxn ang="0">
                    <a:pos x="90" y="82"/>
                  </a:cxn>
                  <a:cxn ang="0">
                    <a:pos x="80" y="74"/>
                  </a:cxn>
                  <a:cxn ang="0">
                    <a:pos x="94" y="68"/>
                  </a:cxn>
                  <a:cxn ang="0">
                    <a:pos x="102" y="68"/>
                  </a:cxn>
                  <a:cxn ang="0">
                    <a:pos x="106" y="58"/>
                  </a:cxn>
                  <a:cxn ang="0">
                    <a:pos x="98" y="46"/>
                  </a:cxn>
                  <a:cxn ang="0">
                    <a:pos x="68" y="42"/>
                  </a:cxn>
                  <a:cxn ang="0">
                    <a:pos x="50" y="38"/>
                  </a:cxn>
                  <a:cxn ang="0">
                    <a:pos x="44" y="30"/>
                  </a:cxn>
                  <a:cxn ang="0">
                    <a:pos x="44" y="24"/>
                  </a:cxn>
                  <a:cxn ang="0">
                    <a:pos x="22" y="6"/>
                  </a:cxn>
                </a:cxnLst>
                <a:rect l="0" t="0" r="r" b="b"/>
                <a:pathLst>
                  <a:path w="198" h="212">
                    <a:moveTo>
                      <a:pt x="18" y="0"/>
                    </a:moveTo>
                    <a:lnTo>
                      <a:pt x="18" y="0"/>
                    </a:lnTo>
                    <a:lnTo>
                      <a:pt x="8" y="2"/>
                    </a:lnTo>
                    <a:lnTo>
                      <a:pt x="6" y="4"/>
                    </a:lnTo>
                    <a:lnTo>
                      <a:pt x="4" y="6"/>
                    </a:lnTo>
                    <a:lnTo>
                      <a:pt x="4" y="6"/>
                    </a:lnTo>
                    <a:lnTo>
                      <a:pt x="6" y="10"/>
                    </a:lnTo>
                    <a:lnTo>
                      <a:pt x="8" y="14"/>
                    </a:lnTo>
                    <a:lnTo>
                      <a:pt x="12" y="20"/>
                    </a:lnTo>
                    <a:lnTo>
                      <a:pt x="16" y="26"/>
                    </a:lnTo>
                    <a:lnTo>
                      <a:pt x="16" y="26"/>
                    </a:lnTo>
                    <a:lnTo>
                      <a:pt x="18" y="30"/>
                    </a:lnTo>
                    <a:lnTo>
                      <a:pt x="16" y="32"/>
                    </a:lnTo>
                    <a:lnTo>
                      <a:pt x="16" y="34"/>
                    </a:lnTo>
                    <a:lnTo>
                      <a:pt x="14" y="36"/>
                    </a:lnTo>
                    <a:lnTo>
                      <a:pt x="8" y="34"/>
                    </a:lnTo>
                    <a:lnTo>
                      <a:pt x="6" y="30"/>
                    </a:lnTo>
                    <a:lnTo>
                      <a:pt x="6" y="30"/>
                    </a:lnTo>
                    <a:lnTo>
                      <a:pt x="2" y="34"/>
                    </a:lnTo>
                    <a:lnTo>
                      <a:pt x="0" y="38"/>
                    </a:lnTo>
                    <a:lnTo>
                      <a:pt x="0" y="42"/>
                    </a:lnTo>
                    <a:lnTo>
                      <a:pt x="2" y="48"/>
                    </a:lnTo>
                    <a:lnTo>
                      <a:pt x="2" y="50"/>
                    </a:lnTo>
                    <a:lnTo>
                      <a:pt x="0" y="52"/>
                    </a:lnTo>
                    <a:lnTo>
                      <a:pt x="0" y="52"/>
                    </a:lnTo>
                    <a:lnTo>
                      <a:pt x="2" y="56"/>
                    </a:lnTo>
                    <a:lnTo>
                      <a:pt x="4" y="56"/>
                    </a:lnTo>
                    <a:lnTo>
                      <a:pt x="4" y="56"/>
                    </a:lnTo>
                    <a:lnTo>
                      <a:pt x="6" y="60"/>
                    </a:lnTo>
                    <a:lnTo>
                      <a:pt x="6" y="60"/>
                    </a:lnTo>
                    <a:lnTo>
                      <a:pt x="8" y="64"/>
                    </a:lnTo>
                    <a:lnTo>
                      <a:pt x="10" y="66"/>
                    </a:lnTo>
                    <a:lnTo>
                      <a:pt x="18" y="64"/>
                    </a:lnTo>
                    <a:lnTo>
                      <a:pt x="24" y="64"/>
                    </a:lnTo>
                    <a:lnTo>
                      <a:pt x="26" y="64"/>
                    </a:lnTo>
                    <a:lnTo>
                      <a:pt x="28" y="66"/>
                    </a:lnTo>
                    <a:lnTo>
                      <a:pt x="28" y="66"/>
                    </a:lnTo>
                    <a:lnTo>
                      <a:pt x="28" y="72"/>
                    </a:lnTo>
                    <a:lnTo>
                      <a:pt x="22" y="84"/>
                    </a:lnTo>
                    <a:lnTo>
                      <a:pt x="20" y="98"/>
                    </a:lnTo>
                    <a:lnTo>
                      <a:pt x="20" y="104"/>
                    </a:lnTo>
                    <a:lnTo>
                      <a:pt x="20" y="110"/>
                    </a:lnTo>
                    <a:lnTo>
                      <a:pt x="20" y="110"/>
                    </a:lnTo>
                    <a:lnTo>
                      <a:pt x="22" y="112"/>
                    </a:lnTo>
                    <a:lnTo>
                      <a:pt x="24" y="110"/>
                    </a:lnTo>
                    <a:lnTo>
                      <a:pt x="30" y="106"/>
                    </a:lnTo>
                    <a:lnTo>
                      <a:pt x="34" y="104"/>
                    </a:lnTo>
                    <a:lnTo>
                      <a:pt x="38" y="102"/>
                    </a:lnTo>
                    <a:lnTo>
                      <a:pt x="42" y="102"/>
                    </a:lnTo>
                    <a:lnTo>
                      <a:pt x="46" y="106"/>
                    </a:lnTo>
                    <a:lnTo>
                      <a:pt x="46" y="106"/>
                    </a:lnTo>
                    <a:lnTo>
                      <a:pt x="52" y="110"/>
                    </a:lnTo>
                    <a:lnTo>
                      <a:pt x="56" y="112"/>
                    </a:lnTo>
                    <a:lnTo>
                      <a:pt x="60" y="110"/>
                    </a:lnTo>
                    <a:lnTo>
                      <a:pt x="64" y="108"/>
                    </a:lnTo>
                    <a:lnTo>
                      <a:pt x="70" y="108"/>
                    </a:lnTo>
                    <a:lnTo>
                      <a:pt x="76" y="106"/>
                    </a:lnTo>
                    <a:lnTo>
                      <a:pt x="80" y="108"/>
                    </a:lnTo>
                    <a:lnTo>
                      <a:pt x="86" y="114"/>
                    </a:lnTo>
                    <a:lnTo>
                      <a:pt x="86" y="114"/>
                    </a:lnTo>
                    <a:lnTo>
                      <a:pt x="98" y="124"/>
                    </a:lnTo>
                    <a:lnTo>
                      <a:pt x="104" y="128"/>
                    </a:lnTo>
                    <a:lnTo>
                      <a:pt x="108" y="132"/>
                    </a:lnTo>
                    <a:lnTo>
                      <a:pt x="108" y="138"/>
                    </a:lnTo>
                    <a:lnTo>
                      <a:pt x="108" y="138"/>
                    </a:lnTo>
                    <a:lnTo>
                      <a:pt x="108" y="142"/>
                    </a:lnTo>
                    <a:lnTo>
                      <a:pt x="108" y="146"/>
                    </a:lnTo>
                    <a:lnTo>
                      <a:pt x="114" y="156"/>
                    </a:lnTo>
                    <a:lnTo>
                      <a:pt x="122" y="162"/>
                    </a:lnTo>
                    <a:lnTo>
                      <a:pt x="126" y="162"/>
                    </a:lnTo>
                    <a:lnTo>
                      <a:pt x="130" y="162"/>
                    </a:lnTo>
                    <a:lnTo>
                      <a:pt x="130" y="162"/>
                    </a:lnTo>
                    <a:lnTo>
                      <a:pt x="132" y="166"/>
                    </a:lnTo>
                    <a:lnTo>
                      <a:pt x="136" y="168"/>
                    </a:lnTo>
                    <a:lnTo>
                      <a:pt x="138" y="170"/>
                    </a:lnTo>
                    <a:lnTo>
                      <a:pt x="138" y="174"/>
                    </a:lnTo>
                    <a:lnTo>
                      <a:pt x="138" y="174"/>
                    </a:lnTo>
                    <a:lnTo>
                      <a:pt x="140" y="178"/>
                    </a:lnTo>
                    <a:lnTo>
                      <a:pt x="142" y="182"/>
                    </a:lnTo>
                    <a:lnTo>
                      <a:pt x="144" y="184"/>
                    </a:lnTo>
                    <a:lnTo>
                      <a:pt x="142" y="188"/>
                    </a:lnTo>
                    <a:lnTo>
                      <a:pt x="142" y="188"/>
                    </a:lnTo>
                    <a:lnTo>
                      <a:pt x="140" y="192"/>
                    </a:lnTo>
                    <a:lnTo>
                      <a:pt x="140" y="196"/>
                    </a:lnTo>
                    <a:lnTo>
                      <a:pt x="138" y="198"/>
                    </a:lnTo>
                    <a:lnTo>
                      <a:pt x="136" y="202"/>
                    </a:lnTo>
                    <a:lnTo>
                      <a:pt x="136" y="202"/>
                    </a:lnTo>
                    <a:lnTo>
                      <a:pt x="150" y="204"/>
                    </a:lnTo>
                    <a:lnTo>
                      <a:pt x="154" y="206"/>
                    </a:lnTo>
                    <a:lnTo>
                      <a:pt x="156" y="210"/>
                    </a:lnTo>
                    <a:lnTo>
                      <a:pt x="158" y="212"/>
                    </a:lnTo>
                    <a:lnTo>
                      <a:pt x="158" y="212"/>
                    </a:lnTo>
                    <a:lnTo>
                      <a:pt x="160" y="210"/>
                    </a:lnTo>
                    <a:lnTo>
                      <a:pt x="160" y="208"/>
                    </a:lnTo>
                    <a:lnTo>
                      <a:pt x="160" y="202"/>
                    </a:lnTo>
                    <a:lnTo>
                      <a:pt x="158" y="196"/>
                    </a:lnTo>
                    <a:lnTo>
                      <a:pt x="160" y="192"/>
                    </a:lnTo>
                    <a:lnTo>
                      <a:pt x="162" y="190"/>
                    </a:lnTo>
                    <a:lnTo>
                      <a:pt x="162" y="190"/>
                    </a:lnTo>
                    <a:lnTo>
                      <a:pt x="164" y="190"/>
                    </a:lnTo>
                    <a:lnTo>
                      <a:pt x="168" y="192"/>
                    </a:lnTo>
                    <a:lnTo>
                      <a:pt x="176" y="198"/>
                    </a:lnTo>
                    <a:lnTo>
                      <a:pt x="186" y="206"/>
                    </a:lnTo>
                    <a:lnTo>
                      <a:pt x="192" y="210"/>
                    </a:lnTo>
                    <a:lnTo>
                      <a:pt x="198" y="212"/>
                    </a:lnTo>
                    <a:lnTo>
                      <a:pt x="198" y="212"/>
                    </a:lnTo>
                    <a:lnTo>
                      <a:pt x="196" y="204"/>
                    </a:lnTo>
                    <a:lnTo>
                      <a:pt x="192" y="194"/>
                    </a:lnTo>
                    <a:lnTo>
                      <a:pt x="184" y="180"/>
                    </a:lnTo>
                    <a:lnTo>
                      <a:pt x="184" y="180"/>
                    </a:lnTo>
                    <a:lnTo>
                      <a:pt x="182" y="176"/>
                    </a:lnTo>
                    <a:lnTo>
                      <a:pt x="182" y="174"/>
                    </a:lnTo>
                    <a:lnTo>
                      <a:pt x="182" y="166"/>
                    </a:lnTo>
                    <a:lnTo>
                      <a:pt x="180" y="162"/>
                    </a:lnTo>
                    <a:lnTo>
                      <a:pt x="176" y="160"/>
                    </a:lnTo>
                    <a:lnTo>
                      <a:pt x="170" y="156"/>
                    </a:lnTo>
                    <a:lnTo>
                      <a:pt x="160" y="154"/>
                    </a:lnTo>
                    <a:lnTo>
                      <a:pt x="160" y="154"/>
                    </a:lnTo>
                    <a:lnTo>
                      <a:pt x="152" y="150"/>
                    </a:lnTo>
                    <a:lnTo>
                      <a:pt x="146" y="148"/>
                    </a:lnTo>
                    <a:lnTo>
                      <a:pt x="144" y="142"/>
                    </a:lnTo>
                    <a:lnTo>
                      <a:pt x="142" y="138"/>
                    </a:lnTo>
                    <a:lnTo>
                      <a:pt x="140" y="130"/>
                    </a:lnTo>
                    <a:lnTo>
                      <a:pt x="138" y="126"/>
                    </a:lnTo>
                    <a:lnTo>
                      <a:pt x="132" y="122"/>
                    </a:lnTo>
                    <a:lnTo>
                      <a:pt x="132" y="122"/>
                    </a:lnTo>
                    <a:lnTo>
                      <a:pt x="126" y="120"/>
                    </a:lnTo>
                    <a:lnTo>
                      <a:pt x="122" y="116"/>
                    </a:lnTo>
                    <a:lnTo>
                      <a:pt x="118" y="108"/>
                    </a:lnTo>
                    <a:lnTo>
                      <a:pt x="116" y="100"/>
                    </a:lnTo>
                    <a:lnTo>
                      <a:pt x="116" y="98"/>
                    </a:lnTo>
                    <a:lnTo>
                      <a:pt x="114" y="96"/>
                    </a:lnTo>
                    <a:lnTo>
                      <a:pt x="114" y="96"/>
                    </a:lnTo>
                    <a:lnTo>
                      <a:pt x="112" y="94"/>
                    </a:lnTo>
                    <a:lnTo>
                      <a:pt x="110" y="92"/>
                    </a:lnTo>
                    <a:lnTo>
                      <a:pt x="106" y="88"/>
                    </a:lnTo>
                    <a:lnTo>
                      <a:pt x="90" y="82"/>
                    </a:lnTo>
                    <a:lnTo>
                      <a:pt x="90" y="82"/>
                    </a:lnTo>
                    <a:lnTo>
                      <a:pt x="84" y="80"/>
                    </a:lnTo>
                    <a:lnTo>
                      <a:pt x="80" y="76"/>
                    </a:lnTo>
                    <a:lnTo>
                      <a:pt x="80" y="74"/>
                    </a:lnTo>
                    <a:lnTo>
                      <a:pt x="82" y="72"/>
                    </a:lnTo>
                    <a:lnTo>
                      <a:pt x="88" y="68"/>
                    </a:lnTo>
                    <a:lnTo>
                      <a:pt x="94" y="68"/>
                    </a:lnTo>
                    <a:lnTo>
                      <a:pt x="94" y="68"/>
                    </a:lnTo>
                    <a:lnTo>
                      <a:pt x="98" y="68"/>
                    </a:lnTo>
                    <a:lnTo>
                      <a:pt x="102" y="68"/>
                    </a:lnTo>
                    <a:lnTo>
                      <a:pt x="104" y="64"/>
                    </a:lnTo>
                    <a:lnTo>
                      <a:pt x="106" y="58"/>
                    </a:lnTo>
                    <a:lnTo>
                      <a:pt x="106" y="58"/>
                    </a:lnTo>
                    <a:lnTo>
                      <a:pt x="104" y="54"/>
                    </a:lnTo>
                    <a:lnTo>
                      <a:pt x="98" y="46"/>
                    </a:lnTo>
                    <a:lnTo>
                      <a:pt x="98" y="46"/>
                    </a:lnTo>
                    <a:lnTo>
                      <a:pt x="94" y="44"/>
                    </a:lnTo>
                    <a:lnTo>
                      <a:pt x="88" y="42"/>
                    </a:lnTo>
                    <a:lnTo>
                      <a:pt x="68" y="42"/>
                    </a:lnTo>
                    <a:lnTo>
                      <a:pt x="68" y="42"/>
                    </a:lnTo>
                    <a:lnTo>
                      <a:pt x="58" y="40"/>
                    </a:lnTo>
                    <a:lnTo>
                      <a:pt x="50" y="38"/>
                    </a:lnTo>
                    <a:lnTo>
                      <a:pt x="46" y="34"/>
                    </a:lnTo>
                    <a:lnTo>
                      <a:pt x="44" y="32"/>
                    </a:lnTo>
                    <a:lnTo>
                      <a:pt x="44" y="30"/>
                    </a:lnTo>
                    <a:lnTo>
                      <a:pt x="44" y="30"/>
                    </a:lnTo>
                    <a:lnTo>
                      <a:pt x="44" y="26"/>
                    </a:lnTo>
                    <a:lnTo>
                      <a:pt x="44" y="24"/>
                    </a:lnTo>
                    <a:lnTo>
                      <a:pt x="36" y="20"/>
                    </a:lnTo>
                    <a:lnTo>
                      <a:pt x="26" y="12"/>
                    </a:lnTo>
                    <a:lnTo>
                      <a:pt x="22" y="6"/>
                    </a:lnTo>
                    <a:lnTo>
                      <a:pt x="18" y="0"/>
                    </a:lnTo>
                    <a:lnTo>
                      <a:pt x="18" y="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01" name="Freeform 184">
                <a:extLst>
                  <a:ext uri="{FF2B5EF4-FFF2-40B4-BE49-F238E27FC236}">
                    <a16:creationId xmlns:a16="http://schemas.microsoft.com/office/drawing/2014/main" id="{7892C6B2-A46D-4D8C-B69F-53C19B2CF1EC}"/>
                  </a:ext>
                </a:extLst>
              </p:cNvPr>
              <p:cNvSpPr>
                <a:spLocks/>
              </p:cNvSpPr>
              <p:nvPr/>
            </p:nvSpPr>
            <p:spPr bwMode="auto">
              <a:xfrm>
                <a:off x="6755339" y="1550932"/>
                <a:ext cx="270504" cy="696599"/>
              </a:xfrm>
              <a:custGeom>
                <a:avLst/>
                <a:gdLst/>
                <a:ahLst/>
                <a:cxnLst>
                  <a:cxn ang="0">
                    <a:pos x="150" y="220"/>
                  </a:cxn>
                  <a:cxn ang="0">
                    <a:pos x="132" y="226"/>
                  </a:cxn>
                  <a:cxn ang="0">
                    <a:pos x="132" y="248"/>
                  </a:cxn>
                  <a:cxn ang="0">
                    <a:pos x="120" y="256"/>
                  </a:cxn>
                  <a:cxn ang="0">
                    <a:pos x="126" y="268"/>
                  </a:cxn>
                  <a:cxn ang="0">
                    <a:pos x="142" y="288"/>
                  </a:cxn>
                  <a:cxn ang="0">
                    <a:pos x="170" y="312"/>
                  </a:cxn>
                  <a:cxn ang="0">
                    <a:pos x="158" y="318"/>
                  </a:cxn>
                  <a:cxn ang="0">
                    <a:pos x="158" y="336"/>
                  </a:cxn>
                  <a:cxn ang="0">
                    <a:pos x="154" y="352"/>
                  </a:cxn>
                  <a:cxn ang="0">
                    <a:pos x="178" y="378"/>
                  </a:cxn>
                  <a:cxn ang="0">
                    <a:pos x="188" y="428"/>
                  </a:cxn>
                  <a:cxn ang="0">
                    <a:pos x="176" y="462"/>
                  </a:cxn>
                  <a:cxn ang="0">
                    <a:pos x="174" y="478"/>
                  </a:cxn>
                  <a:cxn ang="0">
                    <a:pos x="174" y="440"/>
                  </a:cxn>
                  <a:cxn ang="0">
                    <a:pos x="170" y="420"/>
                  </a:cxn>
                  <a:cxn ang="0">
                    <a:pos x="158" y="378"/>
                  </a:cxn>
                  <a:cxn ang="0">
                    <a:pos x="148" y="352"/>
                  </a:cxn>
                  <a:cxn ang="0">
                    <a:pos x="134" y="314"/>
                  </a:cxn>
                  <a:cxn ang="0">
                    <a:pos x="116" y="290"/>
                  </a:cxn>
                  <a:cxn ang="0">
                    <a:pos x="114" y="320"/>
                  </a:cxn>
                  <a:cxn ang="0">
                    <a:pos x="100" y="332"/>
                  </a:cxn>
                  <a:cxn ang="0">
                    <a:pos x="84" y="330"/>
                  </a:cxn>
                  <a:cxn ang="0">
                    <a:pos x="68" y="330"/>
                  </a:cxn>
                  <a:cxn ang="0">
                    <a:pos x="62" y="314"/>
                  </a:cxn>
                  <a:cxn ang="0">
                    <a:pos x="60" y="266"/>
                  </a:cxn>
                  <a:cxn ang="0">
                    <a:pos x="24" y="220"/>
                  </a:cxn>
                  <a:cxn ang="0">
                    <a:pos x="12" y="214"/>
                  </a:cxn>
                  <a:cxn ang="0">
                    <a:pos x="4" y="192"/>
                  </a:cxn>
                  <a:cxn ang="0">
                    <a:pos x="10" y="174"/>
                  </a:cxn>
                  <a:cxn ang="0">
                    <a:pos x="20" y="148"/>
                  </a:cxn>
                  <a:cxn ang="0">
                    <a:pos x="34" y="142"/>
                  </a:cxn>
                  <a:cxn ang="0">
                    <a:pos x="34" y="104"/>
                  </a:cxn>
                  <a:cxn ang="0">
                    <a:pos x="32" y="78"/>
                  </a:cxn>
                  <a:cxn ang="0">
                    <a:pos x="52" y="48"/>
                  </a:cxn>
                  <a:cxn ang="0">
                    <a:pos x="82" y="30"/>
                  </a:cxn>
                  <a:cxn ang="0">
                    <a:pos x="80" y="16"/>
                  </a:cxn>
                  <a:cxn ang="0">
                    <a:pos x="72" y="0"/>
                  </a:cxn>
                  <a:cxn ang="0">
                    <a:pos x="102" y="20"/>
                  </a:cxn>
                  <a:cxn ang="0">
                    <a:pos x="112" y="28"/>
                  </a:cxn>
                  <a:cxn ang="0">
                    <a:pos x="124" y="68"/>
                  </a:cxn>
                  <a:cxn ang="0">
                    <a:pos x="106" y="80"/>
                  </a:cxn>
                  <a:cxn ang="0">
                    <a:pos x="102" y="98"/>
                  </a:cxn>
                  <a:cxn ang="0">
                    <a:pos x="102" y="112"/>
                  </a:cxn>
                  <a:cxn ang="0">
                    <a:pos x="96" y="124"/>
                  </a:cxn>
                  <a:cxn ang="0">
                    <a:pos x="108" y="126"/>
                  </a:cxn>
                  <a:cxn ang="0">
                    <a:pos x="116" y="136"/>
                  </a:cxn>
                  <a:cxn ang="0">
                    <a:pos x="122" y="146"/>
                  </a:cxn>
                  <a:cxn ang="0">
                    <a:pos x="132" y="150"/>
                  </a:cxn>
                  <a:cxn ang="0">
                    <a:pos x="122" y="170"/>
                  </a:cxn>
                  <a:cxn ang="0">
                    <a:pos x="150" y="182"/>
                  </a:cxn>
                  <a:cxn ang="0">
                    <a:pos x="176" y="192"/>
                  </a:cxn>
                  <a:cxn ang="0">
                    <a:pos x="172" y="212"/>
                  </a:cxn>
                </a:cxnLst>
                <a:rect l="0" t="0" r="r" b="b"/>
                <a:pathLst>
                  <a:path w="188" h="478">
                    <a:moveTo>
                      <a:pt x="170" y="214"/>
                    </a:moveTo>
                    <a:lnTo>
                      <a:pt x="170" y="214"/>
                    </a:lnTo>
                    <a:lnTo>
                      <a:pt x="154" y="216"/>
                    </a:lnTo>
                    <a:lnTo>
                      <a:pt x="152" y="216"/>
                    </a:lnTo>
                    <a:lnTo>
                      <a:pt x="150" y="220"/>
                    </a:lnTo>
                    <a:lnTo>
                      <a:pt x="150" y="220"/>
                    </a:lnTo>
                    <a:lnTo>
                      <a:pt x="150" y="222"/>
                    </a:lnTo>
                    <a:lnTo>
                      <a:pt x="148" y="222"/>
                    </a:lnTo>
                    <a:lnTo>
                      <a:pt x="144" y="222"/>
                    </a:lnTo>
                    <a:lnTo>
                      <a:pt x="138" y="222"/>
                    </a:lnTo>
                    <a:lnTo>
                      <a:pt x="134" y="224"/>
                    </a:lnTo>
                    <a:lnTo>
                      <a:pt x="132" y="226"/>
                    </a:lnTo>
                    <a:lnTo>
                      <a:pt x="132" y="226"/>
                    </a:lnTo>
                    <a:lnTo>
                      <a:pt x="130" y="230"/>
                    </a:lnTo>
                    <a:lnTo>
                      <a:pt x="128" y="234"/>
                    </a:lnTo>
                    <a:lnTo>
                      <a:pt x="130" y="240"/>
                    </a:lnTo>
                    <a:lnTo>
                      <a:pt x="132" y="244"/>
                    </a:lnTo>
                    <a:lnTo>
                      <a:pt x="132" y="248"/>
                    </a:lnTo>
                    <a:lnTo>
                      <a:pt x="130" y="250"/>
                    </a:lnTo>
                    <a:lnTo>
                      <a:pt x="130" y="250"/>
                    </a:lnTo>
                    <a:lnTo>
                      <a:pt x="128" y="254"/>
                    </a:lnTo>
                    <a:lnTo>
                      <a:pt x="124" y="254"/>
                    </a:lnTo>
                    <a:lnTo>
                      <a:pt x="122" y="254"/>
                    </a:lnTo>
                    <a:lnTo>
                      <a:pt x="120" y="256"/>
                    </a:lnTo>
                    <a:lnTo>
                      <a:pt x="120" y="256"/>
                    </a:lnTo>
                    <a:lnTo>
                      <a:pt x="120" y="260"/>
                    </a:lnTo>
                    <a:lnTo>
                      <a:pt x="122" y="262"/>
                    </a:lnTo>
                    <a:lnTo>
                      <a:pt x="124" y="266"/>
                    </a:lnTo>
                    <a:lnTo>
                      <a:pt x="126" y="268"/>
                    </a:lnTo>
                    <a:lnTo>
                      <a:pt x="126" y="268"/>
                    </a:lnTo>
                    <a:lnTo>
                      <a:pt x="124" y="270"/>
                    </a:lnTo>
                    <a:lnTo>
                      <a:pt x="124" y="272"/>
                    </a:lnTo>
                    <a:lnTo>
                      <a:pt x="130" y="276"/>
                    </a:lnTo>
                    <a:lnTo>
                      <a:pt x="136" y="282"/>
                    </a:lnTo>
                    <a:lnTo>
                      <a:pt x="142" y="288"/>
                    </a:lnTo>
                    <a:lnTo>
                      <a:pt x="142" y="288"/>
                    </a:lnTo>
                    <a:lnTo>
                      <a:pt x="150" y="296"/>
                    </a:lnTo>
                    <a:lnTo>
                      <a:pt x="158" y="302"/>
                    </a:lnTo>
                    <a:lnTo>
                      <a:pt x="166" y="306"/>
                    </a:lnTo>
                    <a:lnTo>
                      <a:pt x="170" y="310"/>
                    </a:lnTo>
                    <a:lnTo>
                      <a:pt x="170" y="310"/>
                    </a:lnTo>
                    <a:lnTo>
                      <a:pt x="170" y="312"/>
                    </a:lnTo>
                    <a:lnTo>
                      <a:pt x="168" y="312"/>
                    </a:lnTo>
                    <a:lnTo>
                      <a:pt x="164" y="312"/>
                    </a:lnTo>
                    <a:lnTo>
                      <a:pt x="160" y="314"/>
                    </a:lnTo>
                    <a:lnTo>
                      <a:pt x="160" y="316"/>
                    </a:lnTo>
                    <a:lnTo>
                      <a:pt x="158" y="318"/>
                    </a:lnTo>
                    <a:lnTo>
                      <a:pt x="158" y="318"/>
                    </a:lnTo>
                    <a:lnTo>
                      <a:pt x="158" y="322"/>
                    </a:lnTo>
                    <a:lnTo>
                      <a:pt x="160" y="324"/>
                    </a:lnTo>
                    <a:lnTo>
                      <a:pt x="160" y="326"/>
                    </a:lnTo>
                    <a:lnTo>
                      <a:pt x="158" y="332"/>
                    </a:lnTo>
                    <a:lnTo>
                      <a:pt x="158" y="332"/>
                    </a:lnTo>
                    <a:lnTo>
                      <a:pt x="158" y="336"/>
                    </a:lnTo>
                    <a:lnTo>
                      <a:pt x="158" y="340"/>
                    </a:lnTo>
                    <a:lnTo>
                      <a:pt x="160" y="344"/>
                    </a:lnTo>
                    <a:lnTo>
                      <a:pt x="158" y="346"/>
                    </a:lnTo>
                    <a:lnTo>
                      <a:pt x="158" y="346"/>
                    </a:lnTo>
                    <a:lnTo>
                      <a:pt x="156" y="348"/>
                    </a:lnTo>
                    <a:lnTo>
                      <a:pt x="154" y="352"/>
                    </a:lnTo>
                    <a:lnTo>
                      <a:pt x="156" y="356"/>
                    </a:lnTo>
                    <a:lnTo>
                      <a:pt x="162" y="364"/>
                    </a:lnTo>
                    <a:lnTo>
                      <a:pt x="172" y="372"/>
                    </a:lnTo>
                    <a:lnTo>
                      <a:pt x="172" y="372"/>
                    </a:lnTo>
                    <a:lnTo>
                      <a:pt x="176" y="374"/>
                    </a:lnTo>
                    <a:lnTo>
                      <a:pt x="178" y="378"/>
                    </a:lnTo>
                    <a:lnTo>
                      <a:pt x="178" y="386"/>
                    </a:lnTo>
                    <a:lnTo>
                      <a:pt x="178" y="398"/>
                    </a:lnTo>
                    <a:lnTo>
                      <a:pt x="180" y="406"/>
                    </a:lnTo>
                    <a:lnTo>
                      <a:pt x="184" y="418"/>
                    </a:lnTo>
                    <a:lnTo>
                      <a:pt x="184" y="418"/>
                    </a:lnTo>
                    <a:lnTo>
                      <a:pt x="188" y="428"/>
                    </a:lnTo>
                    <a:lnTo>
                      <a:pt x="188" y="434"/>
                    </a:lnTo>
                    <a:lnTo>
                      <a:pt x="186" y="440"/>
                    </a:lnTo>
                    <a:lnTo>
                      <a:pt x="184" y="446"/>
                    </a:lnTo>
                    <a:lnTo>
                      <a:pt x="178" y="454"/>
                    </a:lnTo>
                    <a:lnTo>
                      <a:pt x="176" y="458"/>
                    </a:lnTo>
                    <a:lnTo>
                      <a:pt x="176" y="462"/>
                    </a:lnTo>
                    <a:lnTo>
                      <a:pt x="176" y="462"/>
                    </a:lnTo>
                    <a:lnTo>
                      <a:pt x="176" y="470"/>
                    </a:lnTo>
                    <a:lnTo>
                      <a:pt x="176" y="472"/>
                    </a:lnTo>
                    <a:lnTo>
                      <a:pt x="174" y="474"/>
                    </a:lnTo>
                    <a:lnTo>
                      <a:pt x="174" y="478"/>
                    </a:lnTo>
                    <a:lnTo>
                      <a:pt x="174" y="478"/>
                    </a:lnTo>
                    <a:lnTo>
                      <a:pt x="168" y="468"/>
                    </a:lnTo>
                    <a:lnTo>
                      <a:pt x="168" y="460"/>
                    </a:lnTo>
                    <a:lnTo>
                      <a:pt x="168" y="452"/>
                    </a:lnTo>
                    <a:lnTo>
                      <a:pt x="170" y="448"/>
                    </a:lnTo>
                    <a:lnTo>
                      <a:pt x="174" y="444"/>
                    </a:lnTo>
                    <a:lnTo>
                      <a:pt x="174" y="440"/>
                    </a:lnTo>
                    <a:lnTo>
                      <a:pt x="174" y="434"/>
                    </a:lnTo>
                    <a:lnTo>
                      <a:pt x="170" y="430"/>
                    </a:lnTo>
                    <a:lnTo>
                      <a:pt x="170" y="430"/>
                    </a:lnTo>
                    <a:lnTo>
                      <a:pt x="166" y="426"/>
                    </a:lnTo>
                    <a:lnTo>
                      <a:pt x="168" y="424"/>
                    </a:lnTo>
                    <a:lnTo>
                      <a:pt x="170" y="420"/>
                    </a:lnTo>
                    <a:lnTo>
                      <a:pt x="170" y="416"/>
                    </a:lnTo>
                    <a:lnTo>
                      <a:pt x="170" y="410"/>
                    </a:lnTo>
                    <a:lnTo>
                      <a:pt x="170" y="410"/>
                    </a:lnTo>
                    <a:lnTo>
                      <a:pt x="162" y="386"/>
                    </a:lnTo>
                    <a:lnTo>
                      <a:pt x="160" y="378"/>
                    </a:lnTo>
                    <a:lnTo>
                      <a:pt x="158" y="378"/>
                    </a:lnTo>
                    <a:lnTo>
                      <a:pt x="156" y="378"/>
                    </a:lnTo>
                    <a:lnTo>
                      <a:pt x="156" y="378"/>
                    </a:lnTo>
                    <a:lnTo>
                      <a:pt x="156" y="378"/>
                    </a:lnTo>
                    <a:lnTo>
                      <a:pt x="154" y="376"/>
                    </a:lnTo>
                    <a:lnTo>
                      <a:pt x="152" y="368"/>
                    </a:lnTo>
                    <a:lnTo>
                      <a:pt x="148" y="352"/>
                    </a:lnTo>
                    <a:lnTo>
                      <a:pt x="148" y="352"/>
                    </a:lnTo>
                    <a:lnTo>
                      <a:pt x="142" y="334"/>
                    </a:lnTo>
                    <a:lnTo>
                      <a:pt x="138" y="322"/>
                    </a:lnTo>
                    <a:lnTo>
                      <a:pt x="138" y="322"/>
                    </a:lnTo>
                    <a:lnTo>
                      <a:pt x="136" y="318"/>
                    </a:lnTo>
                    <a:lnTo>
                      <a:pt x="134" y="314"/>
                    </a:lnTo>
                    <a:lnTo>
                      <a:pt x="132" y="312"/>
                    </a:lnTo>
                    <a:lnTo>
                      <a:pt x="132" y="306"/>
                    </a:lnTo>
                    <a:lnTo>
                      <a:pt x="132" y="306"/>
                    </a:lnTo>
                    <a:lnTo>
                      <a:pt x="128" y="308"/>
                    </a:lnTo>
                    <a:lnTo>
                      <a:pt x="126" y="306"/>
                    </a:lnTo>
                    <a:lnTo>
                      <a:pt x="116" y="290"/>
                    </a:lnTo>
                    <a:lnTo>
                      <a:pt x="116" y="290"/>
                    </a:lnTo>
                    <a:lnTo>
                      <a:pt x="120" y="310"/>
                    </a:lnTo>
                    <a:lnTo>
                      <a:pt x="120" y="316"/>
                    </a:lnTo>
                    <a:lnTo>
                      <a:pt x="118" y="318"/>
                    </a:lnTo>
                    <a:lnTo>
                      <a:pt x="114" y="320"/>
                    </a:lnTo>
                    <a:lnTo>
                      <a:pt x="114" y="320"/>
                    </a:lnTo>
                    <a:lnTo>
                      <a:pt x="110" y="324"/>
                    </a:lnTo>
                    <a:lnTo>
                      <a:pt x="106" y="330"/>
                    </a:lnTo>
                    <a:lnTo>
                      <a:pt x="104" y="332"/>
                    </a:lnTo>
                    <a:lnTo>
                      <a:pt x="102" y="332"/>
                    </a:lnTo>
                    <a:lnTo>
                      <a:pt x="100" y="332"/>
                    </a:lnTo>
                    <a:lnTo>
                      <a:pt x="100" y="332"/>
                    </a:lnTo>
                    <a:lnTo>
                      <a:pt x="98" y="330"/>
                    </a:lnTo>
                    <a:lnTo>
                      <a:pt x="94" y="332"/>
                    </a:lnTo>
                    <a:lnTo>
                      <a:pt x="92" y="334"/>
                    </a:lnTo>
                    <a:lnTo>
                      <a:pt x="88" y="332"/>
                    </a:lnTo>
                    <a:lnTo>
                      <a:pt x="88" y="332"/>
                    </a:lnTo>
                    <a:lnTo>
                      <a:pt x="84" y="330"/>
                    </a:lnTo>
                    <a:lnTo>
                      <a:pt x="80" y="332"/>
                    </a:lnTo>
                    <a:lnTo>
                      <a:pt x="76" y="334"/>
                    </a:lnTo>
                    <a:lnTo>
                      <a:pt x="72" y="330"/>
                    </a:lnTo>
                    <a:lnTo>
                      <a:pt x="72" y="330"/>
                    </a:lnTo>
                    <a:lnTo>
                      <a:pt x="70" y="328"/>
                    </a:lnTo>
                    <a:lnTo>
                      <a:pt x="68" y="330"/>
                    </a:lnTo>
                    <a:lnTo>
                      <a:pt x="66" y="330"/>
                    </a:lnTo>
                    <a:lnTo>
                      <a:pt x="62" y="330"/>
                    </a:lnTo>
                    <a:lnTo>
                      <a:pt x="62" y="330"/>
                    </a:lnTo>
                    <a:lnTo>
                      <a:pt x="60" y="328"/>
                    </a:lnTo>
                    <a:lnTo>
                      <a:pt x="60" y="324"/>
                    </a:lnTo>
                    <a:lnTo>
                      <a:pt x="62" y="314"/>
                    </a:lnTo>
                    <a:lnTo>
                      <a:pt x="64" y="308"/>
                    </a:lnTo>
                    <a:lnTo>
                      <a:pt x="66" y="300"/>
                    </a:lnTo>
                    <a:lnTo>
                      <a:pt x="66" y="288"/>
                    </a:lnTo>
                    <a:lnTo>
                      <a:pt x="64" y="276"/>
                    </a:lnTo>
                    <a:lnTo>
                      <a:pt x="64" y="276"/>
                    </a:lnTo>
                    <a:lnTo>
                      <a:pt x="60" y="266"/>
                    </a:lnTo>
                    <a:lnTo>
                      <a:pt x="56" y="258"/>
                    </a:lnTo>
                    <a:lnTo>
                      <a:pt x="48" y="248"/>
                    </a:lnTo>
                    <a:lnTo>
                      <a:pt x="34" y="230"/>
                    </a:lnTo>
                    <a:lnTo>
                      <a:pt x="34" y="230"/>
                    </a:lnTo>
                    <a:lnTo>
                      <a:pt x="26" y="220"/>
                    </a:lnTo>
                    <a:lnTo>
                      <a:pt x="24" y="220"/>
                    </a:lnTo>
                    <a:lnTo>
                      <a:pt x="24" y="220"/>
                    </a:lnTo>
                    <a:lnTo>
                      <a:pt x="22" y="222"/>
                    </a:lnTo>
                    <a:lnTo>
                      <a:pt x="16" y="216"/>
                    </a:lnTo>
                    <a:lnTo>
                      <a:pt x="16" y="216"/>
                    </a:lnTo>
                    <a:lnTo>
                      <a:pt x="12" y="212"/>
                    </a:lnTo>
                    <a:lnTo>
                      <a:pt x="12" y="214"/>
                    </a:lnTo>
                    <a:lnTo>
                      <a:pt x="10" y="214"/>
                    </a:lnTo>
                    <a:lnTo>
                      <a:pt x="8" y="214"/>
                    </a:lnTo>
                    <a:lnTo>
                      <a:pt x="0" y="202"/>
                    </a:lnTo>
                    <a:lnTo>
                      <a:pt x="0" y="202"/>
                    </a:lnTo>
                    <a:lnTo>
                      <a:pt x="2" y="194"/>
                    </a:lnTo>
                    <a:lnTo>
                      <a:pt x="4" y="192"/>
                    </a:lnTo>
                    <a:lnTo>
                      <a:pt x="6" y="192"/>
                    </a:lnTo>
                    <a:lnTo>
                      <a:pt x="6" y="188"/>
                    </a:lnTo>
                    <a:lnTo>
                      <a:pt x="6" y="188"/>
                    </a:lnTo>
                    <a:lnTo>
                      <a:pt x="4" y="178"/>
                    </a:lnTo>
                    <a:lnTo>
                      <a:pt x="6" y="174"/>
                    </a:lnTo>
                    <a:lnTo>
                      <a:pt x="10" y="174"/>
                    </a:lnTo>
                    <a:lnTo>
                      <a:pt x="10" y="174"/>
                    </a:lnTo>
                    <a:lnTo>
                      <a:pt x="16" y="174"/>
                    </a:lnTo>
                    <a:lnTo>
                      <a:pt x="20" y="170"/>
                    </a:lnTo>
                    <a:lnTo>
                      <a:pt x="22" y="162"/>
                    </a:lnTo>
                    <a:lnTo>
                      <a:pt x="20" y="148"/>
                    </a:lnTo>
                    <a:lnTo>
                      <a:pt x="20" y="148"/>
                    </a:lnTo>
                    <a:lnTo>
                      <a:pt x="22" y="144"/>
                    </a:lnTo>
                    <a:lnTo>
                      <a:pt x="22" y="140"/>
                    </a:lnTo>
                    <a:lnTo>
                      <a:pt x="26" y="140"/>
                    </a:lnTo>
                    <a:lnTo>
                      <a:pt x="28" y="142"/>
                    </a:lnTo>
                    <a:lnTo>
                      <a:pt x="32" y="142"/>
                    </a:lnTo>
                    <a:lnTo>
                      <a:pt x="34" y="142"/>
                    </a:lnTo>
                    <a:lnTo>
                      <a:pt x="34" y="138"/>
                    </a:lnTo>
                    <a:lnTo>
                      <a:pt x="34" y="132"/>
                    </a:lnTo>
                    <a:lnTo>
                      <a:pt x="34" y="132"/>
                    </a:lnTo>
                    <a:lnTo>
                      <a:pt x="34" y="120"/>
                    </a:lnTo>
                    <a:lnTo>
                      <a:pt x="36" y="112"/>
                    </a:lnTo>
                    <a:lnTo>
                      <a:pt x="34" y="104"/>
                    </a:lnTo>
                    <a:lnTo>
                      <a:pt x="32" y="98"/>
                    </a:lnTo>
                    <a:lnTo>
                      <a:pt x="28" y="92"/>
                    </a:lnTo>
                    <a:lnTo>
                      <a:pt x="28" y="92"/>
                    </a:lnTo>
                    <a:lnTo>
                      <a:pt x="26" y="86"/>
                    </a:lnTo>
                    <a:lnTo>
                      <a:pt x="28" y="82"/>
                    </a:lnTo>
                    <a:lnTo>
                      <a:pt x="32" y="78"/>
                    </a:lnTo>
                    <a:lnTo>
                      <a:pt x="32" y="72"/>
                    </a:lnTo>
                    <a:lnTo>
                      <a:pt x="32" y="72"/>
                    </a:lnTo>
                    <a:lnTo>
                      <a:pt x="32" y="68"/>
                    </a:lnTo>
                    <a:lnTo>
                      <a:pt x="34" y="66"/>
                    </a:lnTo>
                    <a:lnTo>
                      <a:pt x="42" y="58"/>
                    </a:lnTo>
                    <a:lnTo>
                      <a:pt x="52" y="48"/>
                    </a:lnTo>
                    <a:lnTo>
                      <a:pt x="62" y="34"/>
                    </a:lnTo>
                    <a:lnTo>
                      <a:pt x="62" y="34"/>
                    </a:lnTo>
                    <a:lnTo>
                      <a:pt x="66" y="32"/>
                    </a:lnTo>
                    <a:lnTo>
                      <a:pt x="70" y="30"/>
                    </a:lnTo>
                    <a:lnTo>
                      <a:pt x="78" y="30"/>
                    </a:lnTo>
                    <a:lnTo>
                      <a:pt x="82" y="30"/>
                    </a:lnTo>
                    <a:lnTo>
                      <a:pt x="82" y="28"/>
                    </a:lnTo>
                    <a:lnTo>
                      <a:pt x="78" y="24"/>
                    </a:lnTo>
                    <a:lnTo>
                      <a:pt x="78" y="24"/>
                    </a:lnTo>
                    <a:lnTo>
                      <a:pt x="76" y="20"/>
                    </a:lnTo>
                    <a:lnTo>
                      <a:pt x="76" y="18"/>
                    </a:lnTo>
                    <a:lnTo>
                      <a:pt x="80" y="16"/>
                    </a:lnTo>
                    <a:lnTo>
                      <a:pt x="82" y="14"/>
                    </a:lnTo>
                    <a:lnTo>
                      <a:pt x="80" y="10"/>
                    </a:lnTo>
                    <a:lnTo>
                      <a:pt x="78" y="6"/>
                    </a:lnTo>
                    <a:lnTo>
                      <a:pt x="68" y="0"/>
                    </a:lnTo>
                    <a:lnTo>
                      <a:pt x="68" y="0"/>
                    </a:lnTo>
                    <a:lnTo>
                      <a:pt x="72" y="0"/>
                    </a:lnTo>
                    <a:lnTo>
                      <a:pt x="76" y="0"/>
                    </a:lnTo>
                    <a:lnTo>
                      <a:pt x="82" y="2"/>
                    </a:lnTo>
                    <a:lnTo>
                      <a:pt x="90" y="8"/>
                    </a:lnTo>
                    <a:lnTo>
                      <a:pt x="90" y="8"/>
                    </a:lnTo>
                    <a:lnTo>
                      <a:pt x="100" y="16"/>
                    </a:lnTo>
                    <a:lnTo>
                      <a:pt x="102" y="20"/>
                    </a:lnTo>
                    <a:lnTo>
                      <a:pt x="102" y="22"/>
                    </a:lnTo>
                    <a:lnTo>
                      <a:pt x="106" y="20"/>
                    </a:lnTo>
                    <a:lnTo>
                      <a:pt x="106" y="20"/>
                    </a:lnTo>
                    <a:lnTo>
                      <a:pt x="108" y="18"/>
                    </a:lnTo>
                    <a:lnTo>
                      <a:pt x="110" y="20"/>
                    </a:lnTo>
                    <a:lnTo>
                      <a:pt x="112" y="28"/>
                    </a:lnTo>
                    <a:lnTo>
                      <a:pt x="114" y="42"/>
                    </a:lnTo>
                    <a:lnTo>
                      <a:pt x="116" y="50"/>
                    </a:lnTo>
                    <a:lnTo>
                      <a:pt x="120" y="58"/>
                    </a:lnTo>
                    <a:lnTo>
                      <a:pt x="120" y="58"/>
                    </a:lnTo>
                    <a:lnTo>
                      <a:pt x="124" y="66"/>
                    </a:lnTo>
                    <a:lnTo>
                      <a:pt x="124" y="68"/>
                    </a:lnTo>
                    <a:lnTo>
                      <a:pt x="122" y="68"/>
                    </a:lnTo>
                    <a:lnTo>
                      <a:pt x="118" y="66"/>
                    </a:lnTo>
                    <a:lnTo>
                      <a:pt x="116" y="66"/>
                    </a:lnTo>
                    <a:lnTo>
                      <a:pt x="116" y="66"/>
                    </a:lnTo>
                    <a:lnTo>
                      <a:pt x="110" y="76"/>
                    </a:lnTo>
                    <a:lnTo>
                      <a:pt x="106" y="80"/>
                    </a:lnTo>
                    <a:lnTo>
                      <a:pt x="102" y="86"/>
                    </a:lnTo>
                    <a:lnTo>
                      <a:pt x="102" y="88"/>
                    </a:lnTo>
                    <a:lnTo>
                      <a:pt x="104" y="92"/>
                    </a:lnTo>
                    <a:lnTo>
                      <a:pt x="104" y="92"/>
                    </a:lnTo>
                    <a:lnTo>
                      <a:pt x="104" y="96"/>
                    </a:lnTo>
                    <a:lnTo>
                      <a:pt x="102" y="98"/>
                    </a:lnTo>
                    <a:lnTo>
                      <a:pt x="100" y="98"/>
                    </a:lnTo>
                    <a:lnTo>
                      <a:pt x="98" y="100"/>
                    </a:lnTo>
                    <a:lnTo>
                      <a:pt x="98" y="100"/>
                    </a:lnTo>
                    <a:lnTo>
                      <a:pt x="96" y="106"/>
                    </a:lnTo>
                    <a:lnTo>
                      <a:pt x="98" y="108"/>
                    </a:lnTo>
                    <a:lnTo>
                      <a:pt x="102" y="112"/>
                    </a:lnTo>
                    <a:lnTo>
                      <a:pt x="106" y="114"/>
                    </a:lnTo>
                    <a:lnTo>
                      <a:pt x="108" y="118"/>
                    </a:lnTo>
                    <a:lnTo>
                      <a:pt x="108" y="118"/>
                    </a:lnTo>
                    <a:lnTo>
                      <a:pt x="106" y="120"/>
                    </a:lnTo>
                    <a:lnTo>
                      <a:pt x="100" y="122"/>
                    </a:lnTo>
                    <a:lnTo>
                      <a:pt x="96" y="124"/>
                    </a:lnTo>
                    <a:lnTo>
                      <a:pt x="94" y="124"/>
                    </a:lnTo>
                    <a:lnTo>
                      <a:pt x="94" y="126"/>
                    </a:lnTo>
                    <a:lnTo>
                      <a:pt x="94" y="126"/>
                    </a:lnTo>
                    <a:lnTo>
                      <a:pt x="94" y="130"/>
                    </a:lnTo>
                    <a:lnTo>
                      <a:pt x="96" y="130"/>
                    </a:lnTo>
                    <a:lnTo>
                      <a:pt x="108" y="126"/>
                    </a:lnTo>
                    <a:lnTo>
                      <a:pt x="108" y="126"/>
                    </a:lnTo>
                    <a:lnTo>
                      <a:pt x="118" y="124"/>
                    </a:lnTo>
                    <a:lnTo>
                      <a:pt x="120" y="126"/>
                    </a:lnTo>
                    <a:lnTo>
                      <a:pt x="118" y="130"/>
                    </a:lnTo>
                    <a:lnTo>
                      <a:pt x="118" y="130"/>
                    </a:lnTo>
                    <a:lnTo>
                      <a:pt x="116" y="136"/>
                    </a:lnTo>
                    <a:lnTo>
                      <a:pt x="116" y="138"/>
                    </a:lnTo>
                    <a:lnTo>
                      <a:pt x="120" y="140"/>
                    </a:lnTo>
                    <a:lnTo>
                      <a:pt x="120" y="142"/>
                    </a:lnTo>
                    <a:lnTo>
                      <a:pt x="120" y="142"/>
                    </a:lnTo>
                    <a:lnTo>
                      <a:pt x="120" y="144"/>
                    </a:lnTo>
                    <a:lnTo>
                      <a:pt x="122" y="146"/>
                    </a:lnTo>
                    <a:lnTo>
                      <a:pt x="126" y="148"/>
                    </a:lnTo>
                    <a:lnTo>
                      <a:pt x="130" y="146"/>
                    </a:lnTo>
                    <a:lnTo>
                      <a:pt x="130" y="146"/>
                    </a:lnTo>
                    <a:lnTo>
                      <a:pt x="132" y="148"/>
                    </a:lnTo>
                    <a:lnTo>
                      <a:pt x="132" y="148"/>
                    </a:lnTo>
                    <a:lnTo>
                      <a:pt x="132" y="150"/>
                    </a:lnTo>
                    <a:lnTo>
                      <a:pt x="136" y="150"/>
                    </a:lnTo>
                    <a:lnTo>
                      <a:pt x="140" y="150"/>
                    </a:lnTo>
                    <a:lnTo>
                      <a:pt x="140" y="152"/>
                    </a:lnTo>
                    <a:lnTo>
                      <a:pt x="140" y="152"/>
                    </a:lnTo>
                    <a:lnTo>
                      <a:pt x="122" y="170"/>
                    </a:lnTo>
                    <a:lnTo>
                      <a:pt x="122" y="170"/>
                    </a:lnTo>
                    <a:lnTo>
                      <a:pt x="122" y="174"/>
                    </a:lnTo>
                    <a:lnTo>
                      <a:pt x="124" y="176"/>
                    </a:lnTo>
                    <a:lnTo>
                      <a:pt x="134" y="176"/>
                    </a:lnTo>
                    <a:lnTo>
                      <a:pt x="148" y="176"/>
                    </a:lnTo>
                    <a:lnTo>
                      <a:pt x="148" y="176"/>
                    </a:lnTo>
                    <a:lnTo>
                      <a:pt x="150" y="182"/>
                    </a:lnTo>
                    <a:lnTo>
                      <a:pt x="154" y="186"/>
                    </a:lnTo>
                    <a:lnTo>
                      <a:pt x="158" y="188"/>
                    </a:lnTo>
                    <a:lnTo>
                      <a:pt x="162" y="188"/>
                    </a:lnTo>
                    <a:lnTo>
                      <a:pt x="170" y="190"/>
                    </a:lnTo>
                    <a:lnTo>
                      <a:pt x="174" y="192"/>
                    </a:lnTo>
                    <a:lnTo>
                      <a:pt x="176" y="192"/>
                    </a:lnTo>
                    <a:lnTo>
                      <a:pt x="176" y="192"/>
                    </a:lnTo>
                    <a:lnTo>
                      <a:pt x="172" y="196"/>
                    </a:lnTo>
                    <a:lnTo>
                      <a:pt x="170" y="200"/>
                    </a:lnTo>
                    <a:lnTo>
                      <a:pt x="170" y="204"/>
                    </a:lnTo>
                    <a:lnTo>
                      <a:pt x="172" y="210"/>
                    </a:lnTo>
                    <a:lnTo>
                      <a:pt x="172" y="212"/>
                    </a:lnTo>
                    <a:lnTo>
                      <a:pt x="170" y="214"/>
                    </a:lnTo>
                    <a:lnTo>
                      <a:pt x="170" y="21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02" name="Freeform 186">
                <a:extLst>
                  <a:ext uri="{FF2B5EF4-FFF2-40B4-BE49-F238E27FC236}">
                    <a16:creationId xmlns:a16="http://schemas.microsoft.com/office/drawing/2014/main" id="{D20A9B5F-7A82-4CA5-83CA-B3514107A694}"/>
                  </a:ext>
                </a:extLst>
              </p:cNvPr>
              <p:cNvSpPr>
                <a:spLocks/>
              </p:cNvSpPr>
              <p:nvPr/>
            </p:nvSpPr>
            <p:spPr bwMode="auto">
              <a:xfrm>
                <a:off x="3621507" y="2244615"/>
                <a:ext cx="86332" cy="110757"/>
              </a:xfrm>
              <a:custGeom>
                <a:avLst/>
                <a:gdLst/>
                <a:ahLst/>
                <a:cxnLst>
                  <a:cxn ang="0">
                    <a:pos x="38" y="76"/>
                  </a:cxn>
                  <a:cxn ang="0">
                    <a:pos x="38" y="70"/>
                  </a:cxn>
                  <a:cxn ang="0">
                    <a:pos x="52" y="58"/>
                  </a:cxn>
                  <a:cxn ang="0">
                    <a:pos x="60" y="46"/>
                  </a:cxn>
                  <a:cxn ang="0">
                    <a:pos x="60" y="42"/>
                  </a:cxn>
                  <a:cxn ang="0">
                    <a:pos x="58" y="36"/>
                  </a:cxn>
                  <a:cxn ang="0">
                    <a:pos x="58" y="30"/>
                  </a:cxn>
                  <a:cxn ang="0">
                    <a:pos x="58" y="26"/>
                  </a:cxn>
                  <a:cxn ang="0">
                    <a:pos x="58" y="24"/>
                  </a:cxn>
                  <a:cxn ang="0">
                    <a:pos x="52" y="20"/>
                  </a:cxn>
                  <a:cxn ang="0">
                    <a:pos x="50" y="18"/>
                  </a:cxn>
                  <a:cxn ang="0">
                    <a:pos x="50" y="14"/>
                  </a:cxn>
                  <a:cxn ang="0">
                    <a:pos x="50" y="8"/>
                  </a:cxn>
                  <a:cxn ang="0">
                    <a:pos x="46" y="8"/>
                  </a:cxn>
                  <a:cxn ang="0">
                    <a:pos x="42" y="4"/>
                  </a:cxn>
                  <a:cxn ang="0">
                    <a:pos x="36" y="2"/>
                  </a:cxn>
                  <a:cxn ang="0">
                    <a:pos x="30" y="0"/>
                  </a:cxn>
                  <a:cxn ang="0">
                    <a:pos x="22" y="4"/>
                  </a:cxn>
                  <a:cxn ang="0">
                    <a:pos x="18" y="6"/>
                  </a:cxn>
                  <a:cxn ang="0">
                    <a:pos x="12" y="10"/>
                  </a:cxn>
                  <a:cxn ang="0">
                    <a:pos x="8" y="18"/>
                  </a:cxn>
                  <a:cxn ang="0">
                    <a:pos x="6" y="20"/>
                  </a:cxn>
                  <a:cxn ang="0">
                    <a:pos x="4" y="24"/>
                  </a:cxn>
                  <a:cxn ang="0">
                    <a:pos x="0" y="26"/>
                  </a:cxn>
                  <a:cxn ang="0">
                    <a:pos x="2" y="30"/>
                  </a:cxn>
                  <a:cxn ang="0">
                    <a:pos x="2" y="32"/>
                  </a:cxn>
                  <a:cxn ang="0">
                    <a:pos x="0" y="34"/>
                  </a:cxn>
                  <a:cxn ang="0">
                    <a:pos x="4" y="36"/>
                  </a:cxn>
                  <a:cxn ang="0">
                    <a:pos x="4" y="36"/>
                  </a:cxn>
                  <a:cxn ang="0">
                    <a:pos x="4" y="38"/>
                  </a:cxn>
                  <a:cxn ang="0">
                    <a:pos x="2" y="40"/>
                  </a:cxn>
                  <a:cxn ang="0">
                    <a:pos x="0" y="40"/>
                  </a:cxn>
                  <a:cxn ang="0">
                    <a:pos x="6" y="46"/>
                  </a:cxn>
                  <a:cxn ang="0">
                    <a:pos x="8" y="50"/>
                  </a:cxn>
                  <a:cxn ang="0">
                    <a:pos x="10" y="52"/>
                  </a:cxn>
                  <a:cxn ang="0">
                    <a:pos x="8" y="54"/>
                  </a:cxn>
                  <a:cxn ang="0">
                    <a:pos x="12" y="58"/>
                  </a:cxn>
                  <a:cxn ang="0">
                    <a:pos x="16" y="60"/>
                  </a:cxn>
                  <a:cxn ang="0">
                    <a:pos x="20" y="58"/>
                  </a:cxn>
                  <a:cxn ang="0">
                    <a:pos x="20" y="60"/>
                  </a:cxn>
                  <a:cxn ang="0">
                    <a:pos x="22" y="62"/>
                  </a:cxn>
                  <a:cxn ang="0">
                    <a:pos x="22" y="62"/>
                  </a:cxn>
                  <a:cxn ang="0">
                    <a:pos x="22" y="64"/>
                  </a:cxn>
                  <a:cxn ang="0">
                    <a:pos x="22" y="66"/>
                  </a:cxn>
                  <a:cxn ang="0">
                    <a:pos x="18" y="66"/>
                  </a:cxn>
                  <a:cxn ang="0">
                    <a:pos x="18" y="66"/>
                  </a:cxn>
                  <a:cxn ang="0">
                    <a:pos x="32" y="74"/>
                  </a:cxn>
                  <a:cxn ang="0">
                    <a:pos x="38" y="76"/>
                  </a:cxn>
                </a:cxnLst>
                <a:rect l="0" t="0" r="r" b="b"/>
                <a:pathLst>
                  <a:path w="60" h="76">
                    <a:moveTo>
                      <a:pt x="38" y="76"/>
                    </a:moveTo>
                    <a:lnTo>
                      <a:pt x="38" y="76"/>
                    </a:lnTo>
                    <a:lnTo>
                      <a:pt x="36" y="72"/>
                    </a:lnTo>
                    <a:lnTo>
                      <a:pt x="38" y="70"/>
                    </a:lnTo>
                    <a:lnTo>
                      <a:pt x="52" y="58"/>
                    </a:lnTo>
                    <a:lnTo>
                      <a:pt x="52" y="58"/>
                    </a:lnTo>
                    <a:lnTo>
                      <a:pt x="58" y="50"/>
                    </a:lnTo>
                    <a:lnTo>
                      <a:pt x="60" y="46"/>
                    </a:lnTo>
                    <a:lnTo>
                      <a:pt x="60" y="44"/>
                    </a:lnTo>
                    <a:lnTo>
                      <a:pt x="60" y="42"/>
                    </a:lnTo>
                    <a:lnTo>
                      <a:pt x="60" y="42"/>
                    </a:lnTo>
                    <a:lnTo>
                      <a:pt x="58" y="36"/>
                    </a:lnTo>
                    <a:lnTo>
                      <a:pt x="58" y="32"/>
                    </a:lnTo>
                    <a:lnTo>
                      <a:pt x="58" y="30"/>
                    </a:lnTo>
                    <a:lnTo>
                      <a:pt x="58" y="26"/>
                    </a:lnTo>
                    <a:lnTo>
                      <a:pt x="58" y="26"/>
                    </a:lnTo>
                    <a:lnTo>
                      <a:pt x="56" y="24"/>
                    </a:lnTo>
                    <a:lnTo>
                      <a:pt x="58" y="24"/>
                    </a:lnTo>
                    <a:lnTo>
                      <a:pt x="56" y="22"/>
                    </a:lnTo>
                    <a:lnTo>
                      <a:pt x="52" y="20"/>
                    </a:lnTo>
                    <a:lnTo>
                      <a:pt x="52" y="20"/>
                    </a:lnTo>
                    <a:lnTo>
                      <a:pt x="50" y="18"/>
                    </a:lnTo>
                    <a:lnTo>
                      <a:pt x="48" y="18"/>
                    </a:lnTo>
                    <a:lnTo>
                      <a:pt x="50" y="14"/>
                    </a:lnTo>
                    <a:lnTo>
                      <a:pt x="50" y="10"/>
                    </a:lnTo>
                    <a:lnTo>
                      <a:pt x="50" y="8"/>
                    </a:lnTo>
                    <a:lnTo>
                      <a:pt x="46" y="8"/>
                    </a:lnTo>
                    <a:lnTo>
                      <a:pt x="46" y="8"/>
                    </a:lnTo>
                    <a:lnTo>
                      <a:pt x="44" y="6"/>
                    </a:lnTo>
                    <a:lnTo>
                      <a:pt x="42" y="4"/>
                    </a:lnTo>
                    <a:lnTo>
                      <a:pt x="40" y="2"/>
                    </a:lnTo>
                    <a:lnTo>
                      <a:pt x="36" y="2"/>
                    </a:lnTo>
                    <a:lnTo>
                      <a:pt x="36" y="2"/>
                    </a:lnTo>
                    <a:lnTo>
                      <a:pt x="30" y="0"/>
                    </a:lnTo>
                    <a:lnTo>
                      <a:pt x="26" y="2"/>
                    </a:lnTo>
                    <a:lnTo>
                      <a:pt x="22" y="4"/>
                    </a:lnTo>
                    <a:lnTo>
                      <a:pt x="18" y="6"/>
                    </a:lnTo>
                    <a:lnTo>
                      <a:pt x="18" y="6"/>
                    </a:lnTo>
                    <a:lnTo>
                      <a:pt x="14" y="6"/>
                    </a:lnTo>
                    <a:lnTo>
                      <a:pt x="12" y="10"/>
                    </a:lnTo>
                    <a:lnTo>
                      <a:pt x="10" y="14"/>
                    </a:lnTo>
                    <a:lnTo>
                      <a:pt x="8" y="18"/>
                    </a:lnTo>
                    <a:lnTo>
                      <a:pt x="8" y="18"/>
                    </a:lnTo>
                    <a:lnTo>
                      <a:pt x="6" y="20"/>
                    </a:lnTo>
                    <a:lnTo>
                      <a:pt x="4" y="22"/>
                    </a:lnTo>
                    <a:lnTo>
                      <a:pt x="4" y="24"/>
                    </a:lnTo>
                    <a:lnTo>
                      <a:pt x="0" y="26"/>
                    </a:lnTo>
                    <a:lnTo>
                      <a:pt x="0" y="26"/>
                    </a:lnTo>
                    <a:lnTo>
                      <a:pt x="0" y="28"/>
                    </a:lnTo>
                    <a:lnTo>
                      <a:pt x="2" y="30"/>
                    </a:lnTo>
                    <a:lnTo>
                      <a:pt x="2" y="30"/>
                    </a:lnTo>
                    <a:lnTo>
                      <a:pt x="2" y="32"/>
                    </a:lnTo>
                    <a:lnTo>
                      <a:pt x="2" y="32"/>
                    </a:lnTo>
                    <a:lnTo>
                      <a:pt x="0" y="34"/>
                    </a:lnTo>
                    <a:lnTo>
                      <a:pt x="2" y="34"/>
                    </a:lnTo>
                    <a:lnTo>
                      <a:pt x="4" y="36"/>
                    </a:lnTo>
                    <a:lnTo>
                      <a:pt x="4" y="36"/>
                    </a:lnTo>
                    <a:lnTo>
                      <a:pt x="4" y="36"/>
                    </a:lnTo>
                    <a:lnTo>
                      <a:pt x="4" y="38"/>
                    </a:lnTo>
                    <a:lnTo>
                      <a:pt x="4" y="38"/>
                    </a:lnTo>
                    <a:lnTo>
                      <a:pt x="4" y="40"/>
                    </a:lnTo>
                    <a:lnTo>
                      <a:pt x="2" y="40"/>
                    </a:lnTo>
                    <a:lnTo>
                      <a:pt x="2" y="40"/>
                    </a:lnTo>
                    <a:lnTo>
                      <a:pt x="0" y="40"/>
                    </a:lnTo>
                    <a:lnTo>
                      <a:pt x="0" y="42"/>
                    </a:lnTo>
                    <a:lnTo>
                      <a:pt x="6" y="46"/>
                    </a:lnTo>
                    <a:lnTo>
                      <a:pt x="6" y="46"/>
                    </a:lnTo>
                    <a:lnTo>
                      <a:pt x="8" y="50"/>
                    </a:lnTo>
                    <a:lnTo>
                      <a:pt x="10" y="52"/>
                    </a:lnTo>
                    <a:lnTo>
                      <a:pt x="10" y="52"/>
                    </a:lnTo>
                    <a:lnTo>
                      <a:pt x="10" y="52"/>
                    </a:lnTo>
                    <a:lnTo>
                      <a:pt x="8" y="54"/>
                    </a:lnTo>
                    <a:lnTo>
                      <a:pt x="6" y="54"/>
                    </a:lnTo>
                    <a:lnTo>
                      <a:pt x="12" y="58"/>
                    </a:lnTo>
                    <a:lnTo>
                      <a:pt x="12" y="58"/>
                    </a:lnTo>
                    <a:lnTo>
                      <a:pt x="16" y="60"/>
                    </a:lnTo>
                    <a:lnTo>
                      <a:pt x="18" y="60"/>
                    </a:lnTo>
                    <a:lnTo>
                      <a:pt x="20" y="58"/>
                    </a:lnTo>
                    <a:lnTo>
                      <a:pt x="20" y="60"/>
                    </a:lnTo>
                    <a:lnTo>
                      <a:pt x="20" y="60"/>
                    </a:lnTo>
                    <a:lnTo>
                      <a:pt x="20" y="62"/>
                    </a:lnTo>
                    <a:lnTo>
                      <a:pt x="22" y="62"/>
                    </a:lnTo>
                    <a:lnTo>
                      <a:pt x="24" y="62"/>
                    </a:lnTo>
                    <a:lnTo>
                      <a:pt x="22" y="62"/>
                    </a:lnTo>
                    <a:lnTo>
                      <a:pt x="22" y="62"/>
                    </a:lnTo>
                    <a:lnTo>
                      <a:pt x="22" y="64"/>
                    </a:lnTo>
                    <a:lnTo>
                      <a:pt x="24" y="66"/>
                    </a:lnTo>
                    <a:lnTo>
                      <a:pt x="22" y="66"/>
                    </a:lnTo>
                    <a:lnTo>
                      <a:pt x="18" y="66"/>
                    </a:lnTo>
                    <a:lnTo>
                      <a:pt x="18" y="66"/>
                    </a:lnTo>
                    <a:lnTo>
                      <a:pt x="18" y="66"/>
                    </a:lnTo>
                    <a:lnTo>
                      <a:pt x="18" y="66"/>
                    </a:lnTo>
                    <a:lnTo>
                      <a:pt x="24" y="70"/>
                    </a:lnTo>
                    <a:lnTo>
                      <a:pt x="32" y="74"/>
                    </a:lnTo>
                    <a:lnTo>
                      <a:pt x="38" y="76"/>
                    </a:lnTo>
                    <a:lnTo>
                      <a:pt x="38" y="7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03" name="Freeform 187">
                <a:extLst>
                  <a:ext uri="{FF2B5EF4-FFF2-40B4-BE49-F238E27FC236}">
                    <a16:creationId xmlns:a16="http://schemas.microsoft.com/office/drawing/2014/main" id="{82F10247-B297-498F-A454-CB53484E53FD}"/>
                  </a:ext>
                </a:extLst>
              </p:cNvPr>
              <p:cNvSpPr>
                <a:spLocks/>
              </p:cNvSpPr>
              <p:nvPr/>
            </p:nvSpPr>
            <p:spPr bwMode="auto">
              <a:xfrm>
                <a:off x="3673306" y="2299994"/>
                <a:ext cx="129499" cy="145733"/>
              </a:xfrm>
              <a:custGeom>
                <a:avLst/>
                <a:gdLst/>
                <a:ahLst/>
                <a:cxnLst>
                  <a:cxn ang="0">
                    <a:pos x="82" y="100"/>
                  </a:cxn>
                  <a:cxn ang="0">
                    <a:pos x="82" y="86"/>
                  </a:cxn>
                  <a:cxn ang="0">
                    <a:pos x="86" y="82"/>
                  </a:cxn>
                  <a:cxn ang="0">
                    <a:pos x="90" y="78"/>
                  </a:cxn>
                  <a:cxn ang="0">
                    <a:pos x="88" y="74"/>
                  </a:cxn>
                  <a:cxn ang="0">
                    <a:pos x="88" y="66"/>
                  </a:cxn>
                  <a:cxn ang="0">
                    <a:pos x="82" y="64"/>
                  </a:cxn>
                  <a:cxn ang="0">
                    <a:pos x="76" y="60"/>
                  </a:cxn>
                  <a:cxn ang="0">
                    <a:pos x="74" y="58"/>
                  </a:cxn>
                  <a:cxn ang="0">
                    <a:pos x="70" y="58"/>
                  </a:cxn>
                  <a:cxn ang="0">
                    <a:pos x="66" y="56"/>
                  </a:cxn>
                  <a:cxn ang="0">
                    <a:pos x="68" y="44"/>
                  </a:cxn>
                  <a:cxn ang="0">
                    <a:pos x="68" y="40"/>
                  </a:cxn>
                  <a:cxn ang="0">
                    <a:pos x="68" y="34"/>
                  </a:cxn>
                  <a:cxn ang="0">
                    <a:pos x="66" y="26"/>
                  </a:cxn>
                  <a:cxn ang="0">
                    <a:pos x="64" y="24"/>
                  </a:cxn>
                  <a:cxn ang="0">
                    <a:pos x="60" y="26"/>
                  </a:cxn>
                  <a:cxn ang="0">
                    <a:pos x="58" y="30"/>
                  </a:cxn>
                  <a:cxn ang="0">
                    <a:pos x="50" y="30"/>
                  </a:cxn>
                  <a:cxn ang="0">
                    <a:pos x="48" y="28"/>
                  </a:cxn>
                  <a:cxn ang="0">
                    <a:pos x="50" y="22"/>
                  </a:cxn>
                  <a:cxn ang="0">
                    <a:pos x="46" y="12"/>
                  </a:cxn>
                  <a:cxn ang="0">
                    <a:pos x="38" y="0"/>
                  </a:cxn>
                  <a:cxn ang="0">
                    <a:pos x="24" y="4"/>
                  </a:cxn>
                  <a:cxn ang="0">
                    <a:pos x="24" y="6"/>
                  </a:cxn>
                  <a:cxn ang="0">
                    <a:pos x="22" y="12"/>
                  </a:cxn>
                  <a:cxn ang="0">
                    <a:pos x="16" y="20"/>
                  </a:cxn>
                  <a:cxn ang="0">
                    <a:pos x="0" y="34"/>
                  </a:cxn>
                  <a:cxn ang="0">
                    <a:pos x="2" y="38"/>
                  </a:cxn>
                  <a:cxn ang="0">
                    <a:pos x="8" y="42"/>
                  </a:cxn>
                  <a:cxn ang="0">
                    <a:pos x="4" y="44"/>
                  </a:cxn>
                  <a:cxn ang="0">
                    <a:pos x="8" y="46"/>
                  </a:cxn>
                  <a:cxn ang="0">
                    <a:pos x="16" y="52"/>
                  </a:cxn>
                  <a:cxn ang="0">
                    <a:pos x="22" y="56"/>
                  </a:cxn>
                  <a:cxn ang="0">
                    <a:pos x="22" y="58"/>
                  </a:cxn>
                  <a:cxn ang="0">
                    <a:pos x="26" y="64"/>
                  </a:cxn>
                  <a:cxn ang="0">
                    <a:pos x="34" y="70"/>
                  </a:cxn>
                  <a:cxn ang="0">
                    <a:pos x="44" y="78"/>
                  </a:cxn>
                  <a:cxn ang="0">
                    <a:pos x="50" y="84"/>
                  </a:cxn>
                  <a:cxn ang="0">
                    <a:pos x="54" y="86"/>
                  </a:cxn>
                  <a:cxn ang="0">
                    <a:pos x="54" y="88"/>
                  </a:cxn>
                  <a:cxn ang="0">
                    <a:pos x="58" y="90"/>
                  </a:cxn>
                  <a:cxn ang="0">
                    <a:pos x="72" y="98"/>
                  </a:cxn>
                  <a:cxn ang="0">
                    <a:pos x="82" y="100"/>
                  </a:cxn>
                </a:cxnLst>
                <a:rect l="0" t="0" r="r" b="b"/>
                <a:pathLst>
                  <a:path w="90" h="100">
                    <a:moveTo>
                      <a:pt x="82" y="100"/>
                    </a:moveTo>
                    <a:lnTo>
                      <a:pt x="82" y="100"/>
                    </a:lnTo>
                    <a:lnTo>
                      <a:pt x="82" y="92"/>
                    </a:lnTo>
                    <a:lnTo>
                      <a:pt x="82" y="86"/>
                    </a:lnTo>
                    <a:lnTo>
                      <a:pt x="84" y="82"/>
                    </a:lnTo>
                    <a:lnTo>
                      <a:pt x="86" y="82"/>
                    </a:lnTo>
                    <a:lnTo>
                      <a:pt x="90" y="80"/>
                    </a:lnTo>
                    <a:lnTo>
                      <a:pt x="90" y="78"/>
                    </a:lnTo>
                    <a:lnTo>
                      <a:pt x="88" y="74"/>
                    </a:lnTo>
                    <a:lnTo>
                      <a:pt x="88" y="74"/>
                    </a:lnTo>
                    <a:lnTo>
                      <a:pt x="88" y="70"/>
                    </a:lnTo>
                    <a:lnTo>
                      <a:pt x="88" y="66"/>
                    </a:lnTo>
                    <a:lnTo>
                      <a:pt x="88" y="66"/>
                    </a:lnTo>
                    <a:lnTo>
                      <a:pt x="82" y="64"/>
                    </a:lnTo>
                    <a:lnTo>
                      <a:pt x="82" y="64"/>
                    </a:lnTo>
                    <a:lnTo>
                      <a:pt x="76" y="60"/>
                    </a:lnTo>
                    <a:lnTo>
                      <a:pt x="74" y="58"/>
                    </a:lnTo>
                    <a:lnTo>
                      <a:pt x="74" y="58"/>
                    </a:lnTo>
                    <a:lnTo>
                      <a:pt x="70" y="58"/>
                    </a:lnTo>
                    <a:lnTo>
                      <a:pt x="70" y="58"/>
                    </a:lnTo>
                    <a:lnTo>
                      <a:pt x="68" y="56"/>
                    </a:lnTo>
                    <a:lnTo>
                      <a:pt x="66" y="56"/>
                    </a:lnTo>
                    <a:lnTo>
                      <a:pt x="66" y="50"/>
                    </a:lnTo>
                    <a:lnTo>
                      <a:pt x="68" y="44"/>
                    </a:lnTo>
                    <a:lnTo>
                      <a:pt x="68" y="40"/>
                    </a:lnTo>
                    <a:lnTo>
                      <a:pt x="68" y="40"/>
                    </a:lnTo>
                    <a:lnTo>
                      <a:pt x="68" y="38"/>
                    </a:lnTo>
                    <a:lnTo>
                      <a:pt x="68" y="34"/>
                    </a:lnTo>
                    <a:lnTo>
                      <a:pt x="68" y="32"/>
                    </a:lnTo>
                    <a:lnTo>
                      <a:pt x="66" y="26"/>
                    </a:lnTo>
                    <a:lnTo>
                      <a:pt x="66" y="26"/>
                    </a:lnTo>
                    <a:lnTo>
                      <a:pt x="64" y="24"/>
                    </a:lnTo>
                    <a:lnTo>
                      <a:pt x="62" y="22"/>
                    </a:lnTo>
                    <a:lnTo>
                      <a:pt x="60" y="26"/>
                    </a:lnTo>
                    <a:lnTo>
                      <a:pt x="60" y="26"/>
                    </a:lnTo>
                    <a:lnTo>
                      <a:pt x="58" y="30"/>
                    </a:lnTo>
                    <a:lnTo>
                      <a:pt x="54" y="30"/>
                    </a:lnTo>
                    <a:lnTo>
                      <a:pt x="50" y="30"/>
                    </a:lnTo>
                    <a:lnTo>
                      <a:pt x="50" y="30"/>
                    </a:lnTo>
                    <a:lnTo>
                      <a:pt x="48" y="28"/>
                    </a:lnTo>
                    <a:lnTo>
                      <a:pt x="48" y="26"/>
                    </a:lnTo>
                    <a:lnTo>
                      <a:pt x="50" y="22"/>
                    </a:lnTo>
                    <a:lnTo>
                      <a:pt x="46" y="12"/>
                    </a:lnTo>
                    <a:lnTo>
                      <a:pt x="46" y="12"/>
                    </a:lnTo>
                    <a:lnTo>
                      <a:pt x="42" y="4"/>
                    </a:lnTo>
                    <a:lnTo>
                      <a:pt x="38" y="0"/>
                    </a:lnTo>
                    <a:lnTo>
                      <a:pt x="32" y="0"/>
                    </a:lnTo>
                    <a:lnTo>
                      <a:pt x="24" y="4"/>
                    </a:lnTo>
                    <a:lnTo>
                      <a:pt x="24" y="4"/>
                    </a:lnTo>
                    <a:lnTo>
                      <a:pt x="24" y="6"/>
                    </a:lnTo>
                    <a:lnTo>
                      <a:pt x="24" y="8"/>
                    </a:lnTo>
                    <a:lnTo>
                      <a:pt x="22" y="12"/>
                    </a:lnTo>
                    <a:lnTo>
                      <a:pt x="16" y="20"/>
                    </a:lnTo>
                    <a:lnTo>
                      <a:pt x="16" y="20"/>
                    </a:lnTo>
                    <a:lnTo>
                      <a:pt x="2" y="32"/>
                    </a:lnTo>
                    <a:lnTo>
                      <a:pt x="0" y="34"/>
                    </a:lnTo>
                    <a:lnTo>
                      <a:pt x="2" y="38"/>
                    </a:lnTo>
                    <a:lnTo>
                      <a:pt x="2" y="38"/>
                    </a:lnTo>
                    <a:lnTo>
                      <a:pt x="8" y="42"/>
                    </a:lnTo>
                    <a:lnTo>
                      <a:pt x="8" y="42"/>
                    </a:lnTo>
                    <a:lnTo>
                      <a:pt x="6" y="44"/>
                    </a:lnTo>
                    <a:lnTo>
                      <a:pt x="4" y="44"/>
                    </a:lnTo>
                    <a:lnTo>
                      <a:pt x="8" y="46"/>
                    </a:lnTo>
                    <a:lnTo>
                      <a:pt x="8" y="46"/>
                    </a:lnTo>
                    <a:lnTo>
                      <a:pt x="12" y="50"/>
                    </a:lnTo>
                    <a:lnTo>
                      <a:pt x="16" y="52"/>
                    </a:lnTo>
                    <a:lnTo>
                      <a:pt x="18" y="54"/>
                    </a:lnTo>
                    <a:lnTo>
                      <a:pt x="22" y="56"/>
                    </a:lnTo>
                    <a:lnTo>
                      <a:pt x="22" y="56"/>
                    </a:lnTo>
                    <a:lnTo>
                      <a:pt x="22" y="58"/>
                    </a:lnTo>
                    <a:lnTo>
                      <a:pt x="22" y="60"/>
                    </a:lnTo>
                    <a:lnTo>
                      <a:pt x="26" y="64"/>
                    </a:lnTo>
                    <a:lnTo>
                      <a:pt x="34" y="70"/>
                    </a:lnTo>
                    <a:lnTo>
                      <a:pt x="34" y="70"/>
                    </a:lnTo>
                    <a:lnTo>
                      <a:pt x="42" y="74"/>
                    </a:lnTo>
                    <a:lnTo>
                      <a:pt x="44" y="78"/>
                    </a:lnTo>
                    <a:lnTo>
                      <a:pt x="46" y="82"/>
                    </a:lnTo>
                    <a:lnTo>
                      <a:pt x="50" y="84"/>
                    </a:lnTo>
                    <a:lnTo>
                      <a:pt x="50" y="84"/>
                    </a:lnTo>
                    <a:lnTo>
                      <a:pt x="54" y="86"/>
                    </a:lnTo>
                    <a:lnTo>
                      <a:pt x="54" y="86"/>
                    </a:lnTo>
                    <a:lnTo>
                      <a:pt x="54" y="88"/>
                    </a:lnTo>
                    <a:lnTo>
                      <a:pt x="58" y="90"/>
                    </a:lnTo>
                    <a:lnTo>
                      <a:pt x="58" y="90"/>
                    </a:lnTo>
                    <a:lnTo>
                      <a:pt x="68" y="94"/>
                    </a:lnTo>
                    <a:lnTo>
                      <a:pt x="72" y="98"/>
                    </a:lnTo>
                    <a:lnTo>
                      <a:pt x="74" y="100"/>
                    </a:lnTo>
                    <a:lnTo>
                      <a:pt x="82" y="100"/>
                    </a:lnTo>
                    <a:lnTo>
                      <a:pt x="82" y="10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04" name="Freeform 188">
                <a:extLst>
                  <a:ext uri="{FF2B5EF4-FFF2-40B4-BE49-F238E27FC236}">
                    <a16:creationId xmlns:a16="http://schemas.microsoft.com/office/drawing/2014/main" id="{AE490318-652D-4FA1-B0D2-95E2F40BBD7F}"/>
                  </a:ext>
                </a:extLst>
              </p:cNvPr>
              <p:cNvSpPr>
                <a:spLocks/>
              </p:cNvSpPr>
              <p:nvPr/>
            </p:nvSpPr>
            <p:spPr bwMode="auto">
              <a:xfrm>
                <a:off x="3526541" y="2104712"/>
                <a:ext cx="89211" cy="26233"/>
              </a:xfrm>
              <a:custGeom>
                <a:avLst/>
                <a:gdLst/>
                <a:ahLst/>
                <a:cxnLst>
                  <a:cxn ang="0">
                    <a:pos x="2" y="18"/>
                  </a:cxn>
                  <a:cxn ang="0">
                    <a:pos x="2" y="18"/>
                  </a:cxn>
                  <a:cxn ang="0">
                    <a:pos x="12" y="16"/>
                  </a:cxn>
                  <a:cxn ang="0">
                    <a:pos x="16" y="14"/>
                  </a:cxn>
                  <a:cxn ang="0">
                    <a:pos x="16" y="14"/>
                  </a:cxn>
                  <a:cxn ang="0">
                    <a:pos x="20" y="12"/>
                  </a:cxn>
                  <a:cxn ang="0">
                    <a:pos x="28" y="10"/>
                  </a:cxn>
                  <a:cxn ang="0">
                    <a:pos x="28" y="10"/>
                  </a:cxn>
                  <a:cxn ang="0">
                    <a:pos x="32" y="10"/>
                  </a:cxn>
                  <a:cxn ang="0">
                    <a:pos x="38" y="10"/>
                  </a:cxn>
                  <a:cxn ang="0">
                    <a:pos x="44" y="10"/>
                  </a:cxn>
                  <a:cxn ang="0">
                    <a:pos x="54" y="10"/>
                  </a:cxn>
                  <a:cxn ang="0">
                    <a:pos x="54" y="10"/>
                  </a:cxn>
                  <a:cxn ang="0">
                    <a:pos x="62" y="6"/>
                  </a:cxn>
                  <a:cxn ang="0">
                    <a:pos x="62" y="6"/>
                  </a:cxn>
                  <a:cxn ang="0">
                    <a:pos x="56" y="6"/>
                  </a:cxn>
                  <a:cxn ang="0">
                    <a:pos x="56" y="6"/>
                  </a:cxn>
                  <a:cxn ang="0">
                    <a:pos x="48" y="4"/>
                  </a:cxn>
                  <a:cxn ang="0">
                    <a:pos x="38" y="2"/>
                  </a:cxn>
                  <a:cxn ang="0">
                    <a:pos x="30" y="0"/>
                  </a:cxn>
                  <a:cxn ang="0">
                    <a:pos x="24" y="0"/>
                  </a:cxn>
                  <a:cxn ang="0">
                    <a:pos x="24" y="0"/>
                  </a:cxn>
                  <a:cxn ang="0">
                    <a:pos x="20" y="0"/>
                  </a:cxn>
                  <a:cxn ang="0">
                    <a:pos x="20" y="2"/>
                  </a:cxn>
                  <a:cxn ang="0">
                    <a:pos x="16" y="2"/>
                  </a:cxn>
                  <a:cxn ang="0">
                    <a:pos x="0" y="4"/>
                  </a:cxn>
                  <a:cxn ang="0">
                    <a:pos x="0" y="4"/>
                  </a:cxn>
                  <a:cxn ang="0">
                    <a:pos x="2" y="10"/>
                  </a:cxn>
                  <a:cxn ang="0">
                    <a:pos x="4" y="12"/>
                  </a:cxn>
                  <a:cxn ang="0">
                    <a:pos x="4" y="14"/>
                  </a:cxn>
                  <a:cxn ang="0">
                    <a:pos x="8" y="12"/>
                  </a:cxn>
                  <a:cxn ang="0">
                    <a:pos x="8" y="12"/>
                  </a:cxn>
                  <a:cxn ang="0">
                    <a:pos x="10" y="12"/>
                  </a:cxn>
                  <a:cxn ang="0">
                    <a:pos x="10" y="10"/>
                  </a:cxn>
                  <a:cxn ang="0">
                    <a:pos x="14" y="8"/>
                  </a:cxn>
                  <a:cxn ang="0">
                    <a:pos x="26" y="6"/>
                  </a:cxn>
                  <a:cxn ang="0">
                    <a:pos x="26" y="6"/>
                  </a:cxn>
                  <a:cxn ang="0">
                    <a:pos x="14" y="8"/>
                  </a:cxn>
                  <a:cxn ang="0">
                    <a:pos x="12" y="10"/>
                  </a:cxn>
                  <a:cxn ang="0">
                    <a:pos x="12" y="12"/>
                  </a:cxn>
                  <a:cxn ang="0">
                    <a:pos x="10" y="14"/>
                  </a:cxn>
                  <a:cxn ang="0">
                    <a:pos x="10" y="14"/>
                  </a:cxn>
                  <a:cxn ang="0">
                    <a:pos x="4" y="14"/>
                  </a:cxn>
                  <a:cxn ang="0">
                    <a:pos x="2" y="14"/>
                  </a:cxn>
                  <a:cxn ang="0">
                    <a:pos x="2" y="14"/>
                  </a:cxn>
                  <a:cxn ang="0">
                    <a:pos x="2" y="18"/>
                  </a:cxn>
                  <a:cxn ang="0">
                    <a:pos x="2" y="18"/>
                  </a:cxn>
                </a:cxnLst>
                <a:rect l="0" t="0" r="r" b="b"/>
                <a:pathLst>
                  <a:path w="62" h="18">
                    <a:moveTo>
                      <a:pt x="2" y="18"/>
                    </a:moveTo>
                    <a:lnTo>
                      <a:pt x="2" y="18"/>
                    </a:lnTo>
                    <a:lnTo>
                      <a:pt x="12" y="16"/>
                    </a:lnTo>
                    <a:lnTo>
                      <a:pt x="16" y="14"/>
                    </a:lnTo>
                    <a:lnTo>
                      <a:pt x="16" y="14"/>
                    </a:lnTo>
                    <a:lnTo>
                      <a:pt x="20" y="12"/>
                    </a:lnTo>
                    <a:lnTo>
                      <a:pt x="28" y="10"/>
                    </a:lnTo>
                    <a:lnTo>
                      <a:pt x="28" y="10"/>
                    </a:lnTo>
                    <a:lnTo>
                      <a:pt x="32" y="10"/>
                    </a:lnTo>
                    <a:lnTo>
                      <a:pt x="38" y="10"/>
                    </a:lnTo>
                    <a:lnTo>
                      <a:pt x="44" y="10"/>
                    </a:lnTo>
                    <a:lnTo>
                      <a:pt x="54" y="10"/>
                    </a:lnTo>
                    <a:lnTo>
                      <a:pt x="54" y="10"/>
                    </a:lnTo>
                    <a:lnTo>
                      <a:pt x="62" y="6"/>
                    </a:lnTo>
                    <a:lnTo>
                      <a:pt x="62" y="6"/>
                    </a:lnTo>
                    <a:lnTo>
                      <a:pt x="56" y="6"/>
                    </a:lnTo>
                    <a:lnTo>
                      <a:pt x="56" y="6"/>
                    </a:lnTo>
                    <a:lnTo>
                      <a:pt x="48" y="4"/>
                    </a:lnTo>
                    <a:lnTo>
                      <a:pt x="38" y="2"/>
                    </a:lnTo>
                    <a:lnTo>
                      <a:pt x="30" y="0"/>
                    </a:lnTo>
                    <a:lnTo>
                      <a:pt x="24" y="0"/>
                    </a:lnTo>
                    <a:lnTo>
                      <a:pt x="24" y="0"/>
                    </a:lnTo>
                    <a:lnTo>
                      <a:pt x="20" y="0"/>
                    </a:lnTo>
                    <a:lnTo>
                      <a:pt x="20" y="2"/>
                    </a:lnTo>
                    <a:lnTo>
                      <a:pt x="16" y="2"/>
                    </a:lnTo>
                    <a:lnTo>
                      <a:pt x="0" y="4"/>
                    </a:lnTo>
                    <a:lnTo>
                      <a:pt x="0" y="4"/>
                    </a:lnTo>
                    <a:lnTo>
                      <a:pt x="2" y="10"/>
                    </a:lnTo>
                    <a:lnTo>
                      <a:pt x="4" y="12"/>
                    </a:lnTo>
                    <a:lnTo>
                      <a:pt x="4" y="14"/>
                    </a:lnTo>
                    <a:lnTo>
                      <a:pt x="8" y="12"/>
                    </a:lnTo>
                    <a:lnTo>
                      <a:pt x="8" y="12"/>
                    </a:lnTo>
                    <a:lnTo>
                      <a:pt x="10" y="12"/>
                    </a:lnTo>
                    <a:lnTo>
                      <a:pt x="10" y="10"/>
                    </a:lnTo>
                    <a:lnTo>
                      <a:pt x="14" y="8"/>
                    </a:lnTo>
                    <a:lnTo>
                      <a:pt x="26" y="6"/>
                    </a:lnTo>
                    <a:lnTo>
                      <a:pt x="26" y="6"/>
                    </a:lnTo>
                    <a:lnTo>
                      <a:pt x="14" y="8"/>
                    </a:lnTo>
                    <a:lnTo>
                      <a:pt x="12" y="10"/>
                    </a:lnTo>
                    <a:lnTo>
                      <a:pt x="12" y="12"/>
                    </a:lnTo>
                    <a:lnTo>
                      <a:pt x="10" y="14"/>
                    </a:lnTo>
                    <a:lnTo>
                      <a:pt x="10" y="14"/>
                    </a:lnTo>
                    <a:lnTo>
                      <a:pt x="4" y="14"/>
                    </a:lnTo>
                    <a:lnTo>
                      <a:pt x="2" y="14"/>
                    </a:lnTo>
                    <a:lnTo>
                      <a:pt x="2" y="14"/>
                    </a:lnTo>
                    <a:lnTo>
                      <a:pt x="2" y="18"/>
                    </a:lnTo>
                    <a:lnTo>
                      <a:pt x="2" y="1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05" name="Freeform 189">
                <a:extLst>
                  <a:ext uri="{FF2B5EF4-FFF2-40B4-BE49-F238E27FC236}">
                    <a16:creationId xmlns:a16="http://schemas.microsoft.com/office/drawing/2014/main" id="{04B62C12-7772-4558-8DA6-948112AA8763}"/>
                  </a:ext>
                </a:extLst>
              </p:cNvPr>
              <p:cNvSpPr>
                <a:spLocks/>
              </p:cNvSpPr>
              <p:nvPr/>
            </p:nvSpPr>
            <p:spPr bwMode="auto">
              <a:xfrm>
                <a:off x="3494888" y="1996870"/>
                <a:ext cx="184173" cy="163220"/>
              </a:xfrm>
              <a:custGeom>
                <a:avLst/>
                <a:gdLst/>
                <a:ahLst/>
                <a:cxnLst>
                  <a:cxn ang="0">
                    <a:pos x="106" y="40"/>
                  </a:cxn>
                  <a:cxn ang="0">
                    <a:pos x="102" y="32"/>
                  </a:cxn>
                  <a:cxn ang="0">
                    <a:pos x="100" y="26"/>
                  </a:cxn>
                  <a:cxn ang="0">
                    <a:pos x="96" y="22"/>
                  </a:cxn>
                  <a:cxn ang="0">
                    <a:pos x="94" y="14"/>
                  </a:cxn>
                  <a:cxn ang="0">
                    <a:pos x="88" y="14"/>
                  </a:cxn>
                  <a:cxn ang="0">
                    <a:pos x="80" y="4"/>
                  </a:cxn>
                  <a:cxn ang="0">
                    <a:pos x="72" y="2"/>
                  </a:cxn>
                  <a:cxn ang="0">
                    <a:pos x="66" y="0"/>
                  </a:cxn>
                  <a:cxn ang="0">
                    <a:pos x="62" y="0"/>
                  </a:cxn>
                  <a:cxn ang="0">
                    <a:pos x="56" y="4"/>
                  </a:cxn>
                  <a:cxn ang="0">
                    <a:pos x="50" y="4"/>
                  </a:cxn>
                  <a:cxn ang="0">
                    <a:pos x="44" y="4"/>
                  </a:cxn>
                  <a:cxn ang="0">
                    <a:pos x="38" y="2"/>
                  </a:cxn>
                  <a:cxn ang="0">
                    <a:pos x="32" y="6"/>
                  </a:cxn>
                  <a:cxn ang="0">
                    <a:pos x="20" y="30"/>
                  </a:cxn>
                  <a:cxn ang="0">
                    <a:pos x="6" y="46"/>
                  </a:cxn>
                  <a:cxn ang="0">
                    <a:pos x="4" y="54"/>
                  </a:cxn>
                  <a:cxn ang="0">
                    <a:pos x="8" y="56"/>
                  </a:cxn>
                  <a:cxn ang="0">
                    <a:pos x="10" y="60"/>
                  </a:cxn>
                  <a:cxn ang="0">
                    <a:pos x="12" y="62"/>
                  </a:cxn>
                  <a:cxn ang="0">
                    <a:pos x="18" y="66"/>
                  </a:cxn>
                  <a:cxn ang="0">
                    <a:pos x="26" y="66"/>
                  </a:cxn>
                  <a:cxn ang="0">
                    <a:pos x="18" y="68"/>
                  </a:cxn>
                  <a:cxn ang="0">
                    <a:pos x="22" y="74"/>
                  </a:cxn>
                  <a:cxn ang="0">
                    <a:pos x="22" y="78"/>
                  </a:cxn>
                  <a:cxn ang="0">
                    <a:pos x="42" y="76"/>
                  </a:cxn>
                  <a:cxn ang="0">
                    <a:pos x="46" y="74"/>
                  </a:cxn>
                  <a:cxn ang="0">
                    <a:pos x="70" y="78"/>
                  </a:cxn>
                  <a:cxn ang="0">
                    <a:pos x="84" y="80"/>
                  </a:cxn>
                  <a:cxn ang="0">
                    <a:pos x="76" y="84"/>
                  </a:cxn>
                  <a:cxn ang="0">
                    <a:pos x="54" y="84"/>
                  </a:cxn>
                  <a:cxn ang="0">
                    <a:pos x="42" y="86"/>
                  </a:cxn>
                  <a:cxn ang="0">
                    <a:pos x="34" y="90"/>
                  </a:cxn>
                  <a:cxn ang="0">
                    <a:pos x="22" y="100"/>
                  </a:cxn>
                  <a:cxn ang="0">
                    <a:pos x="24" y="102"/>
                  </a:cxn>
                  <a:cxn ang="0">
                    <a:pos x="32" y="100"/>
                  </a:cxn>
                  <a:cxn ang="0">
                    <a:pos x="38" y="98"/>
                  </a:cxn>
                  <a:cxn ang="0">
                    <a:pos x="44" y="98"/>
                  </a:cxn>
                  <a:cxn ang="0">
                    <a:pos x="52" y="98"/>
                  </a:cxn>
                  <a:cxn ang="0">
                    <a:pos x="58" y="100"/>
                  </a:cxn>
                  <a:cxn ang="0">
                    <a:pos x="52" y="102"/>
                  </a:cxn>
                  <a:cxn ang="0">
                    <a:pos x="48" y="100"/>
                  </a:cxn>
                  <a:cxn ang="0">
                    <a:pos x="44" y="100"/>
                  </a:cxn>
                  <a:cxn ang="0">
                    <a:pos x="34" y="102"/>
                  </a:cxn>
                  <a:cxn ang="0">
                    <a:pos x="28" y="102"/>
                  </a:cxn>
                  <a:cxn ang="0">
                    <a:pos x="26" y="104"/>
                  </a:cxn>
                  <a:cxn ang="0">
                    <a:pos x="24" y="112"/>
                  </a:cxn>
                  <a:cxn ang="0">
                    <a:pos x="28" y="108"/>
                  </a:cxn>
                  <a:cxn ang="0">
                    <a:pos x="38" y="106"/>
                  </a:cxn>
                  <a:cxn ang="0">
                    <a:pos x="62" y="102"/>
                  </a:cxn>
                  <a:cxn ang="0">
                    <a:pos x="78" y="104"/>
                  </a:cxn>
                  <a:cxn ang="0">
                    <a:pos x="92" y="106"/>
                  </a:cxn>
                  <a:cxn ang="0">
                    <a:pos x="102" y="106"/>
                  </a:cxn>
                  <a:cxn ang="0">
                    <a:pos x="126" y="108"/>
                  </a:cxn>
                  <a:cxn ang="0">
                    <a:pos x="128" y="92"/>
                  </a:cxn>
                  <a:cxn ang="0">
                    <a:pos x="122" y="76"/>
                  </a:cxn>
                  <a:cxn ang="0">
                    <a:pos x="116" y="74"/>
                  </a:cxn>
                  <a:cxn ang="0">
                    <a:pos x="114" y="62"/>
                  </a:cxn>
                  <a:cxn ang="0">
                    <a:pos x="112" y="50"/>
                  </a:cxn>
                </a:cxnLst>
                <a:rect l="0" t="0" r="r" b="b"/>
                <a:pathLst>
                  <a:path w="128" h="112">
                    <a:moveTo>
                      <a:pt x="112" y="44"/>
                    </a:moveTo>
                    <a:lnTo>
                      <a:pt x="112" y="44"/>
                    </a:lnTo>
                    <a:lnTo>
                      <a:pt x="106" y="40"/>
                    </a:lnTo>
                    <a:lnTo>
                      <a:pt x="104" y="38"/>
                    </a:lnTo>
                    <a:lnTo>
                      <a:pt x="104" y="36"/>
                    </a:lnTo>
                    <a:lnTo>
                      <a:pt x="102" y="32"/>
                    </a:lnTo>
                    <a:lnTo>
                      <a:pt x="102" y="32"/>
                    </a:lnTo>
                    <a:lnTo>
                      <a:pt x="100" y="30"/>
                    </a:lnTo>
                    <a:lnTo>
                      <a:pt x="100" y="26"/>
                    </a:lnTo>
                    <a:lnTo>
                      <a:pt x="100" y="24"/>
                    </a:lnTo>
                    <a:lnTo>
                      <a:pt x="96" y="22"/>
                    </a:lnTo>
                    <a:lnTo>
                      <a:pt x="96" y="22"/>
                    </a:lnTo>
                    <a:lnTo>
                      <a:pt x="94" y="20"/>
                    </a:lnTo>
                    <a:lnTo>
                      <a:pt x="94" y="16"/>
                    </a:lnTo>
                    <a:lnTo>
                      <a:pt x="94" y="14"/>
                    </a:lnTo>
                    <a:lnTo>
                      <a:pt x="90" y="14"/>
                    </a:lnTo>
                    <a:lnTo>
                      <a:pt x="90" y="14"/>
                    </a:lnTo>
                    <a:lnTo>
                      <a:pt x="88" y="14"/>
                    </a:lnTo>
                    <a:lnTo>
                      <a:pt x="86" y="12"/>
                    </a:lnTo>
                    <a:lnTo>
                      <a:pt x="82" y="8"/>
                    </a:lnTo>
                    <a:lnTo>
                      <a:pt x="80" y="4"/>
                    </a:lnTo>
                    <a:lnTo>
                      <a:pt x="76" y="4"/>
                    </a:lnTo>
                    <a:lnTo>
                      <a:pt x="72" y="2"/>
                    </a:lnTo>
                    <a:lnTo>
                      <a:pt x="72" y="2"/>
                    </a:lnTo>
                    <a:lnTo>
                      <a:pt x="68" y="2"/>
                    </a:lnTo>
                    <a:lnTo>
                      <a:pt x="66" y="0"/>
                    </a:lnTo>
                    <a:lnTo>
                      <a:pt x="66" y="0"/>
                    </a:lnTo>
                    <a:lnTo>
                      <a:pt x="64" y="0"/>
                    </a:lnTo>
                    <a:lnTo>
                      <a:pt x="64" y="0"/>
                    </a:lnTo>
                    <a:lnTo>
                      <a:pt x="62" y="0"/>
                    </a:lnTo>
                    <a:lnTo>
                      <a:pt x="60" y="2"/>
                    </a:lnTo>
                    <a:lnTo>
                      <a:pt x="60" y="4"/>
                    </a:lnTo>
                    <a:lnTo>
                      <a:pt x="56" y="4"/>
                    </a:lnTo>
                    <a:lnTo>
                      <a:pt x="56" y="4"/>
                    </a:lnTo>
                    <a:lnTo>
                      <a:pt x="52" y="4"/>
                    </a:lnTo>
                    <a:lnTo>
                      <a:pt x="50" y="4"/>
                    </a:lnTo>
                    <a:lnTo>
                      <a:pt x="50" y="4"/>
                    </a:lnTo>
                    <a:lnTo>
                      <a:pt x="46" y="4"/>
                    </a:lnTo>
                    <a:lnTo>
                      <a:pt x="44" y="4"/>
                    </a:lnTo>
                    <a:lnTo>
                      <a:pt x="40" y="2"/>
                    </a:lnTo>
                    <a:lnTo>
                      <a:pt x="40" y="2"/>
                    </a:lnTo>
                    <a:lnTo>
                      <a:pt x="38" y="2"/>
                    </a:lnTo>
                    <a:lnTo>
                      <a:pt x="36" y="2"/>
                    </a:lnTo>
                    <a:lnTo>
                      <a:pt x="32" y="6"/>
                    </a:lnTo>
                    <a:lnTo>
                      <a:pt x="32" y="6"/>
                    </a:lnTo>
                    <a:lnTo>
                      <a:pt x="28" y="16"/>
                    </a:lnTo>
                    <a:lnTo>
                      <a:pt x="20" y="30"/>
                    </a:lnTo>
                    <a:lnTo>
                      <a:pt x="20" y="30"/>
                    </a:lnTo>
                    <a:lnTo>
                      <a:pt x="12" y="42"/>
                    </a:lnTo>
                    <a:lnTo>
                      <a:pt x="6" y="46"/>
                    </a:lnTo>
                    <a:lnTo>
                      <a:pt x="6" y="46"/>
                    </a:lnTo>
                    <a:lnTo>
                      <a:pt x="0" y="52"/>
                    </a:lnTo>
                    <a:lnTo>
                      <a:pt x="0" y="52"/>
                    </a:lnTo>
                    <a:lnTo>
                      <a:pt x="4" y="54"/>
                    </a:lnTo>
                    <a:lnTo>
                      <a:pt x="4" y="54"/>
                    </a:lnTo>
                    <a:lnTo>
                      <a:pt x="8" y="56"/>
                    </a:lnTo>
                    <a:lnTo>
                      <a:pt x="8" y="56"/>
                    </a:lnTo>
                    <a:lnTo>
                      <a:pt x="6" y="58"/>
                    </a:lnTo>
                    <a:lnTo>
                      <a:pt x="10" y="60"/>
                    </a:lnTo>
                    <a:lnTo>
                      <a:pt x="10" y="60"/>
                    </a:lnTo>
                    <a:lnTo>
                      <a:pt x="14" y="62"/>
                    </a:lnTo>
                    <a:lnTo>
                      <a:pt x="14" y="62"/>
                    </a:lnTo>
                    <a:lnTo>
                      <a:pt x="12" y="62"/>
                    </a:lnTo>
                    <a:lnTo>
                      <a:pt x="14" y="66"/>
                    </a:lnTo>
                    <a:lnTo>
                      <a:pt x="14" y="66"/>
                    </a:lnTo>
                    <a:lnTo>
                      <a:pt x="18" y="66"/>
                    </a:lnTo>
                    <a:lnTo>
                      <a:pt x="20" y="66"/>
                    </a:lnTo>
                    <a:lnTo>
                      <a:pt x="22" y="64"/>
                    </a:lnTo>
                    <a:lnTo>
                      <a:pt x="26" y="66"/>
                    </a:lnTo>
                    <a:lnTo>
                      <a:pt x="26" y="66"/>
                    </a:lnTo>
                    <a:lnTo>
                      <a:pt x="20" y="66"/>
                    </a:lnTo>
                    <a:lnTo>
                      <a:pt x="18" y="68"/>
                    </a:lnTo>
                    <a:lnTo>
                      <a:pt x="20" y="70"/>
                    </a:lnTo>
                    <a:lnTo>
                      <a:pt x="20" y="70"/>
                    </a:lnTo>
                    <a:lnTo>
                      <a:pt x="22" y="74"/>
                    </a:lnTo>
                    <a:lnTo>
                      <a:pt x="22" y="74"/>
                    </a:lnTo>
                    <a:lnTo>
                      <a:pt x="20" y="76"/>
                    </a:lnTo>
                    <a:lnTo>
                      <a:pt x="22" y="78"/>
                    </a:lnTo>
                    <a:lnTo>
                      <a:pt x="22" y="78"/>
                    </a:lnTo>
                    <a:lnTo>
                      <a:pt x="38" y="76"/>
                    </a:lnTo>
                    <a:lnTo>
                      <a:pt x="42" y="76"/>
                    </a:lnTo>
                    <a:lnTo>
                      <a:pt x="42" y="74"/>
                    </a:lnTo>
                    <a:lnTo>
                      <a:pt x="46" y="74"/>
                    </a:lnTo>
                    <a:lnTo>
                      <a:pt x="46" y="74"/>
                    </a:lnTo>
                    <a:lnTo>
                      <a:pt x="52" y="74"/>
                    </a:lnTo>
                    <a:lnTo>
                      <a:pt x="60" y="76"/>
                    </a:lnTo>
                    <a:lnTo>
                      <a:pt x="70" y="78"/>
                    </a:lnTo>
                    <a:lnTo>
                      <a:pt x="78" y="80"/>
                    </a:lnTo>
                    <a:lnTo>
                      <a:pt x="78" y="80"/>
                    </a:lnTo>
                    <a:lnTo>
                      <a:pt x="84" y="80"/>
                    </a:lnTo>
                    <a:lnTo>
                      <a:pt x="84" y="80"/>
                    </a:lnTo>
                    <a:lnTo>
                      <a:pt x="76" y="84"/>
                    </a:lnTo>
                    <a:lnTo>
                      <a:pt x="76" y="84"/>
                    </a:lnTo>
                    <a:lnTo>
                      <a:pt x="66" y="84"/>
                    </a:lnTo>
                    <a:lnTo>
                      <a:pt x="60" y="84"/>
                    </a:lnTo>
                    <a:lnTo>
                      <a:pt x="54" y="84"/>
                    </a:lnTo>
                    <a:lnTo>
                      <a:pt x="50" y="84"/>
                    </a:lnTo>
                    <a:lnTo>
                      <a:pt x="50" y="84"/>
                    </a:lnTo>
                    <a:lnTo>
                      <a:pt x="42" y="86"/>
                    </a:lnTo>
                    <a:lnTo>
                      <a:pt x="38" y="88"/>
                    </a:lnTo>
                    <a:lnTo>
                      <a:pt x="38" y="88"/>
                    </a:lnTo>
                    <a:lnTo>
                      <a:pt x="34" y="90"/>
                    </a:lnTo>
                    <a:lnTo>
                      <a:pt x="24" y="92"/>
                    </a:lnTo>
                    <a:lnTo>
                      <a:pt x="24" y="92"/>
                    </a:lnTo>
                    <a:lnTo>
                      <a:pt x="22" y="100"/>
                    </a:lnTo>
                    <a:lnTo>
                      <a:pt x="22" y="102"/>
                    </a:lnTo>
                    <a:lnTo>
                      <a:pt x="24" y="102"/>
                    </a:lnTo>
                    <a:lnTo>
                      <a:pt x="24" y="102"/>
                    </a:lnTo>
                    <a:lnTo>
                      <a:pt x="28" y="100"/>
                    </a:lnTo>
                    <a:lnTo>
                      <a:pt x="30" y="98"/>
                    </a:lnTo>
                    <a:lnTo>
                      <a:pt x="32" y="100"/>
                    </a:lnTo>
                    <a:lnTo>
                      <a:pt x="34" y="100"/>
                    </a:lnTo>
                    <a:lnTo>
                      <a:pt x="34" y="100"/>
                    </a:lnTo>
                    <a:lnTo>
                      <a:pt x="38" y="98"/>
                    </a:lnTo>
                    <a:lnTo>
                      <a:pt x="40" y="98"/>
                    </a:lnTo>
                    <a:lnTo>
                      <a:pt x="42" y="98"/>
                    </a:lnTo>
                    <a:lnTo>
                      <a:pt x="44" y="98"/>
                    </a:lnTo>
                    <a:lnTo>
                      <a:pt x="44" y="98"/>
                    </a:lnTo>
                    <a:lnTo>
                      <a:pt x="48" y="98"/>
                    </a:lnTo>
                    <a:lnTo>
                      <a:pt x="52" y="98"/>
                    </a:lnTo>
                    <a:lnTo>
                      <a:pt x="54" y="100"/>
                    </a:lnTo>
                    <a:lnTo>
                      <a:pt x="58" y="100"/>
                    </a:lnTo>
                    <a:lnTo>
                      <a:pt x="58" y="100"/>
                    </a:lnTo>
                    <a:lnTo>
                      <a:pt x="56" y="100"/>
                    </a:lnTo>
                    <a:lnTo>
                      <a:pt x="54" y="102"/>
                    </a:lnTo>
                    <a:lnTo>
                      <a:pt x="52" y="102"/>
                    </a:lnTo>
                    <a:lnTo>
                      <a:pt x="52" y="102"/>
                    </a:lnTo>
                    <a:lnTo>
                      <a:pt x="48" y="100"/>
                    </a:lnTo>
                    <a:lnTo>
                      <a:pt x="48" y="100"/>
                    </a:lnTo>
                    <a:lnTo>
                      <a:pt x="46" y="100"/>
                    </a:lnTo>
                    <a:lnTo>
                      <a:pt x="44" y="100"/>
                    </a:lnTo>
                    <a:lnTo>
                      <a:pt x="44" y="100"/>
                    </a:lnTo>
                    <a:lnTo>
                      <a:pt x="38" y="100"/>
                    </a:lnTo>
                    <a:lnTo>
                      <a:pt x="36" y="102"/>
                    </a:lnTo>
                    <a:lnTo>
                      <a:pt x="34" y="102"/>
                    </a:lnTo>
                    <a:lnTo>
                      <a:pt x="34" y="102"/>
                    </a:lnTo>
                    <a:lnTo>
                      <a:pt x="28" y="102"/>
                    </a:lnTo>
                    <a:lnTo>
                      <a:pt x="28" y="102"/>
                    </a:lnTo>
                    <a:lnTo>
                      <a:pt x="28" y="104"/>
                    </a:lnTo>
                    <a:lnTo>
                      <a:pt x="26" y="104"/>
                    </a:lnTo>
                    <a:lnTo>
                      <a:pt x="26" y="104"/>
                    </a:lnTo>
                    <a:lnTo>
                      <a:pt x="22" y="106"/>
                    </a:lnTo>
                    <a:lnTo>
                      <a:pt x="22" y="108"/>
                    </a:lnTo>
                    <a:lnTo>
                      <a:pt x="24" y="112"/>
                    </a:lnTo>
                    <a:lnTo>
                      <a:pt x="24" y="112"/>
                    </a:lnTo>
                    <a:lnTo>
                      <a:pt x="28" y="110"/>
                    </a:lnTo>
                    <a:lnTo>
                      <a:pt x="28" y="108"/>
                    </a:lnTo>
                    <a:lnTo>
                      <a:pt x="30" y="106"/>
                    </a:lnTo>
                    <a:lnTo>
                      <a:pt x="38" y="106"/>
                    </a:lnTo>
                    <a:lnTo>
                      <a:pt x="38" y="106"/>
                    </a:lnTo>
                    <a:lnTo>
                      <a:pt x="50" y="104"/>
                    </a:lnTo>
                    <a:lnTo>
                      <a:pt x="56" y="102"/>
                    </a:lnTo>
                    <a:lnTo>
                      <a:pt x="62" y="102"/>
                    </a:lnTo>
                    <a:lnTo>
                      <a:pt x="62" y="102"/>
                    </a:lnTo>
                    <a:lnTo>
                      <a:pt x="78" y="104"/>
                    </a:lnTo>
                    <a:lnTo>
                      <a:pt x="78" y="104"/>
                    </a:lnTo>
                    <a:lnTo>
                      <a:pt x="84" y="104"/>
                    </a:lnTo>
                    <a:lnTo>
                      <a:pt x="88" y="106"/>
                    </a:lnTo>
                    <a:lnTo>
                      <a:pt x="92" y="106"/>
                    </a:lnTo>
                    <a:lnTo>
                      <a:pt x="96" y="106"/>
                    </a:lnTo>
                    <a:lnTo>
                      <a:pt x="96" y="106"/>
                    </a:lnTo>
                    <a:lnTo>
                      <a:pt x="102" y="106"/>
                    </a:lnTo>
                    <a:lnTo>
                      <a:pt x="108" y="108"/>
                    </a:lnTo>
                    <a:lnTo>
                      <a:pt x="114" y="108"/>
                    </a:lnTo>
                    <a:lnTo>
                      <a:pt x="126" y="108"/>
                    </a:lnTo>
                    <a:lnTo>
                      <a:pt x="126" y="108"/>
                    </a:lnTo>
                    <a:lnTo>
                      <a:pt x="128" y="102"/>
                    </a:lnTo>
                    <a:lnTo>
                      <a:pt x="128" y="92"/>
                    </a:lnTo>
                    <a:lnTo>
                      <a:pt x="126" y="84"/>
                    </a:lnTo>
                    <a:lnTo>
                      <a:pt x="122" y="76"/>
                    </a:lnTo>
                    <a:lnTo>
                      <a:pt x="122" y="76"/>
                    </a:lnTo>
                    <a:lnTo>
                      <a:pt x="120" y="78"/>
                    </a:lnTo>
                    <a:lnTo>
                      <a:pt x="118" y="78"/>
                    </a:lnTo>
                    <a:lnTo>
                      <a:pt x="116" y="74"/>
                    </a:lnTo>
                    <a:lnTo>
                      <a:pt x="114" y="68"/>
                    </a:lnTo>
                    <a:lnTo>
                      <a:pt x="114" y="62"/>
                    </a:lnTo>
                    <a:lnTo>
                      <a:pt x="114" y="62"/>
                    </a:lnTo>
                    <a:lnTo>
                      <a:pt x="116" y="54"/>
                    </a:lnTo>
                    <a:lnTo>
                      <a:pt x="114" y="52"/>
                    </a:lnTo>
                    <a:lnTo>
                      <a:pt x="112" y="50"/>
                    </a:lnTo>
                    <a:lnTo>
                      <a:pt x="112" y="44"/>
                    </a:lnTo>
                    <a:lnTo>
                      <a:pt x="112" y="4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06" name="Freeform 190">
                <a:extLst>
                  <a:ext uri="{FF2B5EF4-FFF2-40B4-BE49-F238E27FC236}">
                    <a16:creationId xmlns:a16="http://schemas.microsoft.com/office/drawing/2014/main" id="{9FCD80DD-A23B-47BA-B1CC-4F967CD3B24D}"/>
                  </a:ext>
                </a:extLst>
              </p:cNvPr>
              <p:cNvSpPr>
                <a:spLocks/>
              </p:cNvSpPr>
              <p:nvPr/>
            </p:nvSpPr>
            <p:spPr bwMode="auto">
              <a:xfrm>
                <a:off x="3529420" y="2145517"/>
                <a:ext cx="77699" cy="55378"/>
              </a:xfrm>
              <a:custGeom>
                <a:avLst/>
                <a:gdLst/>
                <a:ahLst/>
                <a:cxnLst>
                  <a:cxn ang="0">
                    <a:pos x="28" y="38"/>
                  </a:cxn>
                  <a:cxn ang="0">
                    <a:pos x="34" y="32"/>
                  </a:cxn>
                  <a:cxn ang="0">
                    <a:pos x="38" y="28"/>
                  </a:cxn>
                  <a:cxn ang="0">
                    <a:pos x="44" y="26"/>
                  </a:cxn>
                  <a:cxn ang="0">
                    <a:pos x="48" y="26"/>
                  </a:cxn>
                  <a:cxn ang="0">
                    <a:pos x="54" y="18"/>
                  </a:cxn>
                  <a:cxn ang="0">
                    <a:pos x="52" y="14"/>
                  </a:cxn>
                  <a:cxn ang="0">
                    <a:pos x="52" y="10"/>
                  </a:cxn>
                  <a:cxn ang="0">
                    <a:pos x="54" y="2"/>
                  </a:cxn>
                  <a:cxn ang="0">
                    <a:pos x="38" y="0"/>
                  </a:cxn>
                  <a:cxn ang="0">
                    <a:pos x="32" y="0"/>
                  </a:cxn>
                  <a:cxn ang="0">
                    <a:pos x="14" y="4"/>
                  </a:cxn>
                  <a:cxn ang="0">
                    <a:pos x="6" y="4"/>
                  </a:cxn>
                  <a:cxn ang="0">
                    <a:pos x="4" y="8"/>
                  </a:cxn>
                  <a:cxn ang="0">
                    <a:pos x="0" y="10"/>
                  </a:cxn>
                  <a:cxn ang="0">
                    <a:pos x="8" y="10"/>
                  </a:cxn>
                  <a:cxn ang="0">
                    <a:pos x="2" y="14"/>
                  </a:cxn>
                  <a:cxn ang="0">
                    <a:pos x="6" y="16"/>
                  </a:cxn>
                  <a:cxn ang="0">
                    <a:pos x="10" y="18"/>
                  </a:cxn>
                  <a:cxn ang="0">
                    <a:pos x="12" y="16"/>
                  </a:cxn>
                  <a:cxn ang="0">
                    <a:pos x="14" y="16"/>
                  </a:cxn>
                  <a:cxn ang="0">
                    <a:pos x="14" y="18"/>
                  </a:cxn>
                  <a:cxn ang="0">
                    <a:pos x="12" y="20"/>
                  </a:cxn>
                  <a:cxn ang="0">
                    <a:pos x="16" y="20"/>
                  </a:cxn>
                  <a:cxn ang="0">
                    <a:pos x="26" y="16"/>
                  </a:cxn>
                  <a:cxn ang="0">
                    <a:pos x="30" y="18"/>
                  </a:cxn>
                  <a:cxn ang="0">
                    <a:pos x="26" y="18"/>
                  </a:cxn>
                  <a:cxn ang="0">
                    <a:pos x="14" y="22"/>
                  </a:cxn>
                  <a:cxn ang="0">
                    <a:pos x="16" y="24"/>
                  </a:cxn>
                  <a:cxn ang="0">
                    <a:pos x="18" y="26"/>
                  </a:cxn>
                  <a:cxn ang="0">
                    <a:pos x="20" y="26"/>
                  </a:cxn>
                  <a:cxn ang="0">
                    <a:pos x="22" y="24"/>
                  </a:cxn>
                  <a:cxn ang="0">
                    <a:pos x="28" y="20"/>
                  </a:cxn>
                  <a:cxn ang="0">
                    <a:pos x="26" y="24"/>
                  </a:cxn>
                  <a:cxn ang="0">
                    <a:pos x="28" y="28"/>
                  </a:cxn>
                  <a:cxn ang="0">
                    <a:pos x="26" y="26"/>
                  </a:cxn>
                  <a:cxn ang="0">
                    <a:pos x="22" y="28"/>
                  </a:cxn>
                  <a:cxn ang="0">
                    <a:pos x="22" y="32"/>
                  </a:cxn>
                  <a:cxn ang="0">
                    <a:pos x="24" y="34"/>
                  </a:cxn>
                  <a:cxn ang="0">
                    <a:pos x="28" y="38"/>
                  </a:cxn>
                </a:cxnLst>
                <a:rect l="0" t="0" r="r" b="b"/>
                <a:pathLst>
                  <a:path w="54" h="38">
                    <a:moveTo>
                      <a:pt x="28" y="38"/>
                    </a:moveTo>
                    <a:lnTo>
                      <a:pt x="28" y="38"/>
                    </a:lnTo>
                    <a:lnTo>
                      <a:pt x="30" y="34"/>
                    </a:lnTo>
                    <a:lnTo>
                      <a:pt x="34" y="32"/>
                    </a:lnTo>
                    <a:lnTo>
                      <a:pt x="34" y="32"/>
                    </a:lnTo>
                    <a:lnTo>
                      <a:pt x="38" y="28"/>
                    </a:lnTo>
                    <a:lnTo>
                      <a:pt x="42" y="26"/>
                    </a:lnTo>
                    <a:lnTo>
                      <a:pt x="44" y="26"/>
                    </a:lnTo>
                    <a:lnTo>
                      <a:pt x="44" y="26"/>
                    </a:lnTo>
                    <a:lnTo>
                      <a:pt x="48" y="26"/>
                    </a:lnTo>
                    <a:lnTo>
                      <a:pt x="52" y="22"/>
                    </a:lnTo>
                    <a:lnTo>
                      <a:pt x="54" y="18"/>
                    </a:lnTo>
                    <a:lnTo>
                      <a:pt x="52" y="14"/>
                    </a:lnTo>
                    <a:lnTo>
                      <a:pt x="52" y="14"/>
                    </a:lnTo>
                    <a:lnTo>
                      <a:pt x="50" y="12"/>
                    </a:lnTo>
                    <a:lnTo>
                      <a:pt x="52" y="10"/>
                    </a:lnTo>
                    <a:lnTo>
                      <a:pt x="54" y="8"/>
                    </a:lnTo>
                    <a:lnTo>
                      <a:pt x="54" y="2"/>
                    </a:lnTo>
                    <a:lnTo>
                      <a:pt x="54" y="2"/>
                    </a:lnTo>
                    <a:lnTo>
                      <a:pt x="38" y="0"/>
                    </a:lnTo>
                    <a:lnTo>
                      <a:pt x="38" y="0"/>
                    </a:lnTo>
                    <a:lnTo>
                      <a:pt x="32" y="0"/>
                    </a:lnTo>
                    <a:lnTo>
                      <a:pt x="26" y="2"/>
                    </a:lnTo>
                    <a:lnTo>
                      <a:pt x="14" y="4"/>
                    </a:lnTo>
                    <a:lnTo>
                      <a:pt x="14" y="4"/>
                    </a:lnTo>
                    <a:lnTo>
                      <a:pt x="6" y="4"/>
                    </a:lnTo>
                    <a:lnTo>
                      <a:pt x="4" y="6"/>
                    </a:lnTo>
                    <a:lnTo>
                      <a:pt x="4" y="8"/>
                    </a:lnTo>
                    <a:lnTo>
                      <a:pt x="0" y="10"/>
                    </a:lnTo>
                    <a:lnTo>
                      <a:pt x="0" y="10"/>
                    </a:lnTo>
                    <a:lnTo>
                      <a:pt x="2" y="12"/>
                    </a:lnTo>
                    <a:lnTo>
                      <a:pt x="8" y="10"/>
                    </a:lnTo>
                    <a:lnTo>
                      <a:pt x="8" y="10"/>
                    </a:lnTo>
                    <a:lnTo>
                      <a:pt x="2" y="14"/>
                    </a:lnTo>
                    <a:lnTo>
                      <a:pt x="4" y="14"/>
                    </a:lnTo>
                    <a:lnTo>
                      <a:pt x="6" y="16"/>
                    </a:lnTo>
                    <a:lnTo>
                      <a:pt x="6" y="16"/>
                    </a:lnTo>
                    <a:lnTo>
                      <a:pt x="10" y="18"/>
                    </a:lnTo>
                    <a:lnTo>
                      <a:pt x="12" y="16"/>
                    </a:lnTo>
                    <a:lnTo>
                      <a:pt x="12" y="16"/>
                    </a:lnTo>
                    <a:lnTo>
                      <a:pt x="14" y="16"/>
                    </a:lnTo>
                    <a:lnTo>
                      <a:pt x="14" y="16"/>
                    </a:lnTo>
                    <a:lnTo>
                      <a:pt x="14" y="16"/>
                    </a:lnTo>
                    <a:lnTo>
                      <a:pt x="14" y="18"/>
                    </a:lnTo>
                    <a:lnTo>
                      <a:pt x="12" y="18"/>
                    </a:lnTo>
                    <a:lnTo>
                      <a:pt x="12" y="20"/>
                    </a:lnTo>
                    <a:lnTo>
                      <a:pt x="12" y="20"/>
                    </a:lnTo>
                    <a:lnTo>
                      <a:pt x="16" y="20"/>
                    </a:lnTo>
                    <a:lnTo>
                      <a:pt x="20" y="18"/>
                    </a:lnTo>
                    <a:lnTo>
                      <a:pt x="26" y="16"/>
                    </a:lnTo>
                    <a:lnTo>
                      <a:pt x="30" y="18"/>
                    </a:lnTo>
                    <a:lnTo>
                      <a:pt x="30" y="18"/>
                    </a:lnTo>
                    <a:lnTo>
                      <a:pt x="30" y="18"/>
                    </a:lnTo>
                    <a:lnTo>
                      <a:pt x="26" y="18"/>
                    </a:lnTo>
                    <a:lnTo>
                      <a:pt x="22" y="20"/>
                    </a:lnTo>
                    <a:lnTo>
                      <a:pt x="14" y="22"/>
                    </a:lnTo>
                    <a:lnTo>
                      <a:pt x="14" y="22"/>
                    </a:lnTo>
                    <a:lnTo>
                      <a:pt x="16" y="24"/>
                    </a:lnTo>
                    <a:lnTo>
                      <a:pt x="16" y="26"/>
                    </a:lnTo>
                    <a:lnTo>
                      <a:pt x="18" y="26"/>
                    </a:lnTo>
                    <a:lnTo>
                      <a:pt x="20" y="26"/>
                    </a:lnTo>
                    <a:lnTo>
                      <a:pt x="20" y="26"/>
                    </a:lnTo>
                    <a:lnTo>
                      <a:pt x="20" y="26"/>
                    </a:lnTo>
                    <a:lnTo>
                      <a:pt x="22" y="24"/>
                    </a:lnTo>
                    <a:lnTo>
                      <a:pt x="24" y="22"/>
                    </a:lnTo>
                    <a:lnTo>
                      <a:pt x="28" y="20"/>
                    </a:lnTo>
                    <a:lnTo>
                      <a:pt x="28" y="20"/>
                    </a:lnTo>
                    <a:lnTo>
                      <a:pt x="26" y="24"/>
                    </a:lnTo>
                    <a:lnTo>
                      <a:pt x="26" y="26"/>
                    </a:lnTo>
                    <a:lnTo>
                      <a:pt x="28" y="28"/>
                    </a:lnTo>
                    <a:lnTo>
                      <a:pt x="26" y="26"/>
                    </a:lnTo>
                    <a:lnTo>
                      <a:pt x="26" y="26"/>
                    </a:lnTo>
                    <a:lnTo>
                      <a:pt x="24" y="26"/>
                    </a:lnTo>
                    <a:lnTo>
                      <a:pt x="22" y="28"/>
                    </a:lnTo>
                    <a:lnTo>
                      <a:pt x="22" y="32"/>
                    </a:lnTo>
                    <a:lnTo>
                      <a:pt x="22" y="32"/>
                    </a:lnTo>
                    <a:lnTo>
                      <a:pt x="24" y="32"/>
                    </a:lnTo>
                    <a:lnTo>
                      <a:pt x="24" y="34"/>
                    </a:lnTo>
                    <a:lnTo>
                      <a:pt x="24" y="36"/>
                    </a:lnTo>
                    <a:lnTo>
                      <a:pt x="28" y="38"/>
                    </a:lnTo>
                    <a:lnTo>
                      <a:pt x="28" y="3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07" name="Freeform 191">
                <a:extLst>
                  <a:ext uri="{FF2B5EF4-FFF2-40B4-BE49-F238E27FC236}">
                    <a16:creationId xmlns:a16="http://schemas.microsoft.com/office/drawing/2014/main" id="{B3F0B2EB-B360-459C-8ABC-9B0695CD54B1}"/>
                  </a:ext>
                </a:extLst>
              </p:cNvPr>
              <p:cNvSpPr>
                <a:spLocks/>
              </p:cNvSpPr>
              <p:nvPr/>
            </p:nvSpPr>
            <p:spPr bwMode="auto">
              <a:xfrm>
                <a:off x="3569708" y="2148434"/>
                <a:ext cx="221583" cy="195280"/>
              </a:xfrm>
              <a:custGeom>
                <a:avLst/>
                <a:gdLst/>
                <a:ahLst/>
                <a:cxnLst>
                  <a:cxn ang="0">
                    <a:pos x="134" y="126"/>
                  </a:cxn>
                  <a:cxn ang="0">
                    <a:pos x="126" y="134"/>
                  </a:cxn>
                  <a:cxn ang="0">
                    <a:pos x="120" y="130"/>
                  </a:cxn>
                  <a:cxn ang="0">
                    <a:pos x="114" y="108"/>
                  </a:cxn>
                  <a:cxn ang="0">
                    <a:pos x="96" y="108"/>
                  </a:cxn>
                  <a:cxn ang="0">
                    <a:pos x="94" y="92"/>
                  </a:cxn>
                  <a:cxn ang="0">
                    <a:pos x="92" y="88"/>
                  </a:cxn>
                  <a:cxn ang="0">
                    <a:pos x="84" y="84"/>
                  </a:cxn>
                  <a:cxn ang="0">
                    <a:pos x="82" y="74"/>
                  </a:cxn>
                  <a:cxn ang="0">
                    <a:pos x="76" y="68"/>
                  </a:cxn>
                  <a:cxn ang="0">
                    <a:pos x="62" y="68"/>
                  </a:cxn>
                  <a:cxn ang="0">
                    <a:pos x="50" y="72"/>
                  </a:cxn>
                  <a:cxn ang="0">
                    <a:pos x="44" y="84"/>
                  </a:cxn>
                  <a:cxn ang="0">
                    <a:pos x="36" y="92"/>
                  </a:cxn>
                  <a:cxn ang="0">
                    <a:pos x="38" y="88"/>
                  </a:cxn>
                  <a:cxn ang="0">
                    <a:pos x="28" y="78"/>
                  </a:cxn>
                  <a:cxn ang="0">
                    <a:pos x="26" y="70"/>
                  </a:cxn>
                  <a:cxn ang="0">
                    <a:pos x="16" y="58"/>
                  </a:cxn>
                  <a:cxn ang="0">
                    <a:pos x="10" y="52"/>
                  </a:cxn>
                  <a:cxn ang="0">
                    <a:pos x="2" y="44"/>
                  </a:cxn>
                  <a:cxn ang="0">
                    <a:pos x="2" y="32"/>
                  </a:cxn>
                  <a:cxn ang="0">
                    <a:pos x="14" y="24"/>
                  </a:cxn>
                  <a:cxn ang="0">
                    <a:pos x="24" y="20"/>
                  </a:cxn>
                  <a:cxn ang="0">
                    <a:pos x="22" y="10"/>
                  </a:cxn>
                  <a:cxn ang="0">
                    <a:pos x="26" y="0"/>
                  </a:cxn>
                  <a:cxn ang="0">
                    <a:pos x="44" y="2"/>
                  </a:cxn>
                  <a:cxn ang="0">
                    <a:pos x="62" y="4"/>
                  </a:cxn>
                  <a:cxn ang="0">
                    <a:pos x="76" y="8"/>
                  </a:cxn>
                  <a:cxn ang="0">
                    <a:pos x="84" y="10"/>
                  </a:cxn>
                  <a:cxn ang="0">
                    <a:pos x="90" y="8"/>
                  </a:cxn>
                  <a:cxn ang="0">
                    <a:pos x="102" y="10"/>
                  </a:cxn>
                  <a:cxn ang="0">
                    <a:pos x="108" y="10"/>
                  </a:cxn>
                  <a:cxn ang="0">
                    <a:pos x="116" y="4"/>
                  </a:cxn>
                  <a:cxn ang="0">
                    <a:pos x="126" y="6"/>
                  </a:cxn>
                  <a:cxn ang="0">
                    <a:pos x="130" y="14"/>
                  </a:cxn>
                  <a:cxn ang="0">
                    <a:pos x="134" y="24"/>
                  </a:cxn>
                  <a:cxn ang="0">
                    <a:pos x="132" y="38"/>
                  </a:cxn>
                  <a:cxn ang="0">
                    <a:pos x="140" y="42"/>
                  </a:cxn>
                  <a:cxn ang="0">
                    <a:pos x="148" y="54"/>
                  </a:cxn>
                  <a:cxn ang="0">
                    <a:pos x="150" y="58"/>
                  </a:cxn>
                  <a:cxn ang="0">
                    <a:pos x="144" y="74"/>
                  </a:cxn>
                  <a:cxn ang="0">
                    <a:pos x="148" y="76"/>
                  </a:cxn>
                  <a:cxn ang="0">
                    <a:pos x="154" y="80"/>
                  </a:cxn>
                  <a:cxn ang="0">
                    <a:pos x="152" y="88"/>
                  </a:cxn>
                  <a:cxn ang="0">
                    <a:pos x="154" y="98"/>
                  </a:cxn>
                  <a:cxn ang="0">
                    <a:pos x="154" y="106"/>
                  </a:cxn>
                  <a:cxn ang="0">
                    <a:pos x="142" y="110"/>
                  </a:cxn>
                  <a:cxn ang="0">
                    <a:pos x="146" y="116"/>
                  </a:cxn>
                  <a:cxn ang="0">
                    <a:pos x="142" y="124"/>
                  </a:cxn>
                  <a:cxn ang="0">
                    <a:pos x="138" y="130"/>
                  </a:cxn>
                </a:cxnLst>
                <a:rect l="0" t="0" r="r" b="b"/>
                <a:pathLst>
                  <a:path w="154" h="134">
                    <a:moveTo>
                      <a:pt x="138" y="130"/>
                    </a:moveTo>
                    <a:lnTo>
                      <a:pt x="138" y="130"/>
                    </a:lnTo>
                    <a:lnTo>
                      <a:pt x="136" y="128"/>
                    </a:lnTo>
                    <a:lnTo>
                      <a:pt x="134" y="126"/>
                    </a:lnTo>
                    <a:lnTo>
                      <a:pt x="132" y="130"/>
                    </a:lnTo>
                    <a:lnTo>
                      <a:pt x="132" y="130"/>
                    </a:lnTo>
                    <a:lnTo>
                      <a:pt x="130" y="134"/>
                    </a:lnTo>
                    <a:lnTo>
                      <a:pt x="126" y="134"/>
                    </a:lnTo>
                    <a:lnTo>
                      <a:pt x="122" y="134"/>
                    </a:lnTo>
                    <a:lnTo>
                      <a:pt x="122" y="134"/>
                    </a:lnTo>
                    <a:lnTo>
                      <a:pt x="120" y="132"/>
                    </a:lnTo>
                    <a:lnTo>
                      <a:pt x="120" y="130"/>
                    </a:lnTo>
                    <a:lnTo>
                      <a:pt x="122" y="126"/>
                    </a:lnTo>
                    <a:lnTo>
                      <a:pt x="118" y="116"/>
                    </a:lnTo>
                    <a:lnTo>
                      <a:pt x="118" y="116"/>
                    </a:lnTo>
                    <a:lnTo>
                      <a:pt x="114" y="108"/>
                    </a:lnTo>
                    <a:lnTo>
                      <a:pt x="110" y="104"/>
                    </a:lnTo>
                    <a:lnTo>
                      <a:pt x="104" y="104"/>
                    </a:lnTo>
                    <a:lnTo>
                      <a:pt x="96" y="108"/>
                    </a:lnTo>
                    <a:lnTo>
                      <a:pt x="96" y="108"/>
                    </a:lnTo>
                    <a:lnTo>
                      <a:pt x="94" y="102"/>
                    </a:lnTo>
                    <a:lnTo>
                      <a:pt x="94" y="98"/>
                    </a:lnTo>
                    <a:lnTo>
                      <a:pt x="94" y="96"/>
                    </a:lnTo>
                    <a:lnTo>
                      <a:pt x="94" y="92"/>
                    </a:lnTo>
                    <a:lnTo>
                      <a:pt x="94" y="92"/>
                    </a:lnTo>
                    <a:lnTo>
                      <a:pt x="92" y="90"/>
                    </a:lnTo>
                    <a:lnTo>
                      <a:pt x="94" y="90"/>
                    </a:lnTo>
                    <a:lnTo>
                      <a:pt x="92" y="88"/>
                    </a:lnTo>
                    <a:lnTo>
                      <a:pt x="88" y="86"/>
                    </a:lnTo>
                    <a:lnTo>
                      <a:pt x="88" y="86"/>
                    </a:lnTo>
                    <a:lnTo>
                      <a:pt x="86" y="84"/>
                    </a:lnTo>
                    <a:lnTo>
                      <a:pt x="84" y="84"/>
                    </a:lnTo>
                    <a:lnTo>
                      <a:pt x="86" y="80"/>
                    </a:lnTo>
                    <a:lnTo>
                      <a:pt x="86" y="76"/>
                    </a:lnTo>
                    <a:lnTo>
                      <a:pt x="86" y="74"/>
                    </a:lnTo>
                    <a:lnTo>
                      <a:pt x="82" y="74"/>
                    </a:lnTo>
                    <a:lnTo>
                      <a:pt x="82" y="74"/>
                    </a:lnTo>
                    <a:lnTo>
                      <a:pt x="80" y="72"/>
                    </a:lnTo>
                    <a:lnTo>
                      <a:pt x="78" y="70"/>
                    </a:lnTo>
                    <a:lnTo>
                      <a:pt x="76" y="68"/>
                    </a:lnTo>
                    <a:lnTo>
                      <a:pt x="72" y="68"/>
                    </a:lnTo>
                    <a:lnTo>
                      <a:pt x="72" y="68"/>
                    </a:lnTo>
                    <a:lnTo>
                      <a:pt x="66" y="66"/>
                    </a:lnTo>
                    <a:lnTo>
                      <a:pt x="62" y="68"/>
                    </a:lnTo>
                    <a:lnTo>
                      <a:pt x="58" y="70"/>
                    </a:lnTo>
                    <a:lnTo>
                      <a:pt x="54" y="72"/>
                    </a:lnTo>
                    <a:lnTo>
                      <a:pt x="54" y="72"/>
                    </a:lnTo>
                    <a:lnTo>
                      <a:pt x="50" y="72"/>
                    </a:lnTo>
                    <a:lnTo>
                      <a:pt x="48" y="76"/>
                    </a:lnTo>
                    <a:lnTo>
                      <a:pt x="46" y="80"/>
                    </a:lnTo>
                    <a:lnTo>
                      <a:pt x="44" y="84"/>
                    </a:lnTo>
                    <a:lnTo>
                      <a:pt x="44" y="84"/>
                    </a:lnTo>
                    <a:lnTo>
                      <a:pt x="42" y="86"/>
                    </a:lnTo>
                    <a:lnTo>
                      <a:pt x="40" y="88"/>
                    </a:lnTo>
                    <a:lnTo>
                      <a:pt x="40" y="90"/>
                    </a:lnTo>
                    <a:lnTo>
                      <a:pt x="36" y="92"/>
                    </a:lnTo>
                    <a:lnTo>
                      <a:pt x="36" y="92"/>
                    </a:lnTo>
                    <a:lnTo>
                      <a:pt x="34" y="92"/>
                    </a:lnTo>
                    <a:lnTo>
                      <a:pt x="34" y="90"/>
                    </a:lnTo>
                    <a:lnTo>
                      <a:pt x="38" y="88"/>
                    </a:lnTo>
                    <a:lnTo>
                      <a:pt x="38" y="86"/>
                    </a:lnTo>
                    <a:lnTo>
                      <a:pt x="38" y="86"/>
                    </a:lnTo>
                    <a:lnTo>
                      <a:pt x="34" y="84"/>
                    </a:lnTo>
                    <a:lnTo>
                      <a:pt x="28" y="78"/>
                    </a:lnTo>
                    <a:lnTo>
                      <a:pt x="24" y="74"/>
                    </a:lnTo>
                    <a:lnTo>
                      <a:pt x="24" y="72"/>
                    </a:lnTo>
                    <a:lnTo>
                      <a:pt x="26" y="70"/>
                    </a:lnTo>
                    <a:lnTo>
                      <a:pt x="26" y="70"/>
                    </a:lnTo>
                    <a:lnTo>
                      <a:pt x="20" y="70"/>
                    </a:lnTo>
                    <a:lnTo>
                      <a:pt x="16" y="66"/>
                    </a:lnTo>
                    <a:lnTo>
                      <a:pt x="16" y="62"/>
                    </a:lnTo>
                    <a:lnTo>
                      <a:pt x="16" y="58"/>
                    </a:lnTo>
                    <a:lnTo>
                      <a:pt x="16" y="58"/>
                    </a:lnTo>
                    <a:lnTo>
                      <a:pt x="16" y="56"/>
                    </a:lnTo>
                    <a:lnTo>
                      <a:pt x="12" y="54"/>
                    </a:lnTo>
                    <a:lnTo>
                      <a:pt x="10" y="52"/>
                    </a:lnTo>
                    <a:lnTo>
                      <a:pt x="10" y="48"/>
                    </a:lnTo>
                    <a:lnTo>
                      <a:pt x="10" y="48"/>
                    </a:lnTo>
                    <a:lnTo>
                      <a:pt x="6" y="48"/>
                    </a:lnTo>
                    <a:lnTo>
                      <a:pt x="2" y="44"/>
                    </a:lnTo>
                    <a:lnTo>
                      <a:pt x="0" y="40"/>
                    </a:lnTo>
                    <a:lnTo>
                      <a:pt x="0" y="36"/>
                    </a:lnTo>
                    <a:lnTo>
                      <a:pt x="0" y="36"/>
                    </a:lnTo>
                    <a:lnTo>
                      <a:pt x="2" y="32"/>
                    </a:lnTo>
                    <a:lnTo>
                      <a:pt x="6" y="30"/>
                    </a:lnTo>
                    <a:lnTo>
                      <a:pt x="6" y="30"/>
                    </a:lnTo>
                    <a:lnTo>
                      <a:pt x="10" y="26"/>
                    </a:lnTo>
                    <a:lnTo>
                      <a:pt x="14" y="24"/>
                    </a:lnTo>
                    <a:lnTo>
                      <a:pt x="16" y="24"/>
                    </a:lnTo>
                    <a:lnTo>
                      <a:pt x="16" y="24"/>
                    </a:lnTo>
                    <a:lnTo>
                      <a:pt x="20" y="24"/>
                    </a:lnTo>
                    <a:lnTo>
                      <a:pt x="24" y="20"/>
                    </a:lnTo>
                    <a:lnTo>
                      <a:pt x="26" y="16"/>
                    </a:lnTo>
                    <a:lnTo>
                      <a:pt x="24" y="12"/>
                    </a:lnTo>
                    <a:lnTo>
                      <a:pt x="24" y="12"/>
                    </a:lnTo>
                    <a:lnTo>
                      <a:pt x="22" y="10"/>
                    </a:lnTo>
                    <a:lnTo>
                      <a:pt x="24" y="8"/>
                    </a:lnTo>
                    <a:lnTo>
                      <a:pt x="26" y="6"/>
                    </a:lnTo>
                    <a:lnTo>
                      <a:pt x="26" y="0"/>
                    </a:lnTo>
                    <a:lnTo>
                      <a:pt x="26" y="0"/>
                    </a:lnTo>
                    <a:lnTo>
                      <a:pt x="32" y="0"/>
                    </a:lnTo>
                    <a:lnTo>
                      <a:pt x="36" y="2"/>
                    </a:lnTo>
                    <a:lnTo>
                      <a:pt x="40" y="2"/>
                    </a:lnTo>
                    <a:lnTo>
                      <a:pt x="44" y="2"/>
                    </a:lnTo>
                    <a:lnTo>
                      <a:pt x="44" y="2"/>
                    </a:lnTo>
                    <a:lnTo>
                      <a:pt x="50" y="2"/>
                    </a:lnTo>
                    <a:lnTo>
                      <a:pt x="56" y="4"/>
                    </a:lnTo>
                    <a:lnTo>
                      <a:pt x="62" y="4"/>
                    </a:lnTo>
                    <a:lnTo>
                      <a:pt x="74" y="4"/>
                    </a:lnTo>
                    <a:lnTo>
                      <a:pt x="74" y="4"/>
                    </a:lnTo>
                    <a:lnTo>
                      <a:pt x="74" y="6"/>
                    </a:lnTo>
                    <a:lnTo>
                      <a:pt x="76" y="8"/>
                    </a:lnTo>
                    <a:lnTo>
                      <a:pt x="80" y="8"/>
                    </a:lnTo>
                    <a:lnTo>
                      <a:pt x="82" y="6"/>
                    </a:lnTo>
                    <a:lnTo>
                      <a:pt x="82" y="6"/>
                    </a:lnTo>
                    <a:lnTo>
                      <a:pt x="84" y="10"/>
                    </a:lnTo>
                    <a:lnTo>
                      <a:pt x="86" y="10"/>
                    </a:lnTo>
                    <a:lnTo>
                      <a:pt x="88" y="8"/>
                    </a:lnTo>
                    <a:lnTo>
                      <a:pt x="90" y="8"/>
                    </a:lnTo>
                    <a:lnTo>
                      <a:pt x="90" y="8"/>
                    </a:lnTo>
                    <a:lnTo>
                      <a:pt x="94" y="8"/>
                    </a:lnTo>
                    <a:lnTo>
                      <a:pt x="96" y="10"/>
                    </a:lnTo>
                    <a:lnTo>
                      <a:pt x="98" y="12"/>
                    </a:lnTo>
                    <a:lnTo>
                      <a:pt x="102" y="10"/>
                    </a:lnTo>
                    <a:lnTo>
                      <a:pt x="102" y="10"/>
                    </a:lnTo>
                    <a:lnTo>
                      <a:pt x="104" y="8"/>
                    </a:lnTo>
                    <a:lnTo>
                      <a:pt x="106" y="10"/>
                    </a:lnTo>
                    <a:lnTo>
                      <a:pt x="108" y="10"/>
                    </a:lnTo>
                    <a:lnTo>
                      <a:pt x="114" y="8"/>
                    </a:lnTo>
                    <a:lnTo>
                      <a:pt x="114" y="8"/>
                    </a:lnTo>
                    <a:lnTo>
                      <a:pt x="114" y="6"/>
                    </a:lnTo>
                    <a:lnTo>
                      <a:pt x="116" y="4"/>
                    </a:lnTo>
                    <a:lnTo>
                      <a:pt x="118" y="2"/>
                    </a:lnTo>
                    <a:lnTo>
                      <a:pt x="122" y="4"/>
                    </a:lnTo>
                    <a:lnTo>
                      <a:pt x="122" y="4"/>
                    </a:lnTo>
                    <a:lnTo>
                      <a:pt x="126" y="6"/>
                    </a:lnTo>
                    <a:lnTo>
                      <a:pt x="126" y="8"/>
                    </a:lnTo>
                    <a:lnTo>
                      <a:pt x="126" y="10"/>
                    </a:lnTo>
                    <a:lnTo>
                      <a:pt x="130" y="14"/>
                    </a:lnTo>
                    <a:lnTo>
                      <a:pt x="130" y="14"/>
                    </a:lnTo>
                    <a:lnTo>
                      <a:pt x="132" y="18"/>
                    </a:lnTo>
                    <a:lnTo>
                      <a:pt x="132" y="20"/>
                    </a:lnTo>
                    <a:lnTo>
                      <a:pt x="132" y="22"/>
                    </a:lnTo>
                    <a:lnTo>
                      <a:pt x="134" y="24"/>
                    </a:lnTo>
                    <a:lnTo>
                      <a:pt x="134" y="24"/>
                    </a:lnTo>
                    <a:lnTo>
                      <a:pt x="138" y="26"/>
                    </a:lnTo>
                    <a:lnTo>
                      <a:pt x="138" y="28"/>
                    </a:lnTo>
                    <a:lnTo>
                      <a:pt x="132" y="38"/>
                    </a:lnTo>
                    <a:lnTo>
                      <a:pt x="132" y="38"/>
                    </a:lnTo>
                    <a:lnTo>
                      <a:pt x="136" y="36"/>
                    </a:lnTo>
                    <a:lnTo>
                      <a:pt x="140" y="38"/>
                    </a:lnTo>
                    <a:lnTo>
                      <a:pt x="140" y="42"/>
                    </a:lnTo>
                    <a:lnTo>
                      <a:pt x="142" y="48"/>
                    </a:lnTo>
                    <a:lnTo>
                      <a:pt x="142" y="48"/>
                    </a:lnTo>
                    <a:lnTo>
                      <a:pt x="144" y="52"/>
                    </a:lnTo>
                    <a:lnTo>
                      <a:pt x="148" y="54"/>
                    </a:lnTo>
                    <a:lnTo>
                      <a:pt x="150" y="56"/>
                    </a:lnTo>
                    <a:lnTo>
                      <a:pt x="152" y="58"/>
                    </a:lnTo>
                    <a:lnTo>
                      <a:pt x="152" y="58"/>
                    </a:lnTo>
                    <a:lnTo>
                      <a:pt x="150" y="58"/>
                    </a:lnTo>
                    <a:lnTo>
                      <a:pt x="148" y="62"/>
                    </a:lnTo>
                    <a:lnTo>
                      <a:pt x="144" y="68"/>
                    </a:lnTo>
                    <a:lnTo>
                      <a:pt x="144" y="68"/>
                    </a:lnTo>
                    <a:lnTo>
                      <a:pt x="144" y="74"/>
                    </a:lnTo>
                    <a:lnTo>
                      <a:pt x="144" y="74"/>
                    </a:lnTo>
                    <a:lnTo>
                      <a:pt x="146" y="74"/>
                    </a:lnTo>
                    <a:lnTo>
                      <a:pt x="148" y="76"/>
                    </a:lnTo>
                    <a:lnTo>
                      <a:pt x="148" y="76"/>
                    </a:lnTo>
                    <a:lnTo>
                      <a:pt x="150" y="80"/>
                    </a:lnTo>
                    <a:lnTo>
                      <a:pt x="150" y="78"/>
                    </a:lnTo>
                    <a:lnTo>
                      <a:pt x="152" y="78"/>
                    </a:lnTo>
                    <a:lnTo>
                      <a:pt x="154" y="80"/>
                    </a:lnTo>
                    <a:lnTo>
                      <a:pt x="154" y="80"/>
                    </a:lnTo>
                    <a:lnTo>
                      <a:pt x="154" y="82"/>
                    </a:lnTo>
                    <a:lnTo>
                      <a:pt x="154" y="84"/>
                    </a:lnTo>
                    <a:lnTo>
                      <a:pt x="152" y="88"/>
                    </a:lnTo>
                    <a:lnTo>
                      <a:pt x="154" y="92"/>
                    </a:lnTo>
                    <a:lnTo>
                      <a:pt x="154" y="92"/>
                    </a:lnTo>
                    <a:lnTo>
                      <a:pt x="154" y="94"/>
                    </a:lnTo>
                    <a:lnTo>
                      <a:pt x="154" y="98"/>
                    </a:lnTo>
                    <a:lnTo>
                      <a:pt x="152" y="100"/>
                    </a:lnTo>
                    <a:lnTo>
                      <a:pt x="154" y="104"/>
                    </a:lnTo>
                    <a:lnTo>
                      <a:pt x="154" y="104"/>
                    </a:lnTo>
                    <a:lnTo>
                      <a:pt x="154" y="106"/>
                    </a:lnTo>
                    <a:lnTo>
                      <a:pt x="154" y="108"/>
                    </a:lnTo>
                    <a:lnTo>
                      <a:pt x="148" y="106"/>
                    </a:lnTo>
                    <a:lnTo>
                      <a:pt x="144" y="108"/>
                    </a:lnTo>
                    <a:lnTo>
                      <a:pt x="142" y="110"/>
                    </a:lnTo>
                    <a:lnTo>
                      <a:pt x="142" y="112"/>
                    </a:lnTo>
                    <a:lnTo>
                      <a:pt x="142" y="112"/>
                    </a:lnTo>
                    <a:lnTo>
                      <a:pt x="144" y="116"/>
                    </a:lnTo>
                    <a:lnTo>
                      <a:pt x="146" y="116"/>
                    </a:lnTo>
                    <a:lnTo>
                      <a:pt x="148" y="118"/>
                    </a:lnTo>
                    <a:lnTo>
                      <a:pt x="146" y="120"/>
                    </a:lnTo>
                    <a:lnTo>
                      <a:pt x="146" y="120"/>
                    </a:lnTo>
                    <a:lnTo>
                      <a:pt x="142" y="124"/>
                    </a:lnTo>
                    <a:lnTo>
                      <a:pt x="142" y="126"/>
                    </a:lnTo>
                    <a:lnTo>
                      <a:pt x="142" y="128"/>
                    </a:lnTo>
                    <a:lnTo>
                      <a:pt x="138" y="130"/>
                    </a:lnTo>
                    <a:lnTo>
                      <a:pt x="138" y="13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08" name="Freeform 192">
                <a:extLst>
                  <a:ext uri="{FF2B5EF4-FFF2-40B4-BE49-F238E27FC236}">
                    <a16:creationId xmlns:a16="http://schemas.microsoft.com/office/drawing/2014/main" id="{3B403642-EE39-4568-B52B-B92B5E841BF5}"/>
                  </a:ext>
                </a:extLst>
              </p:cNvPr>
              <p:cNvSpPr>
                <a:spLocks/>
              </p:cNvSpPr>
              <p:nvPr/>
            </p:nvSpPr>
            <p:spPr bwMode="auto">
              <a:xfrm>
                <a:off x="4018632" y="2200895"/>
                <a:ext cx="71943" cy="198197"/>
              </a:xfrm>
              <a:custGeom>
                <a:avLst/>
                <a:gdLst/>
                <a:ahLst/>
                <a:cxnLst>
                  <a:cxn ang="0">
                    <a:pos x="20" y="0"/>
                  </a:cxn>
                  <a:cxn ang="0">
                    <a:pos x="16" y="2"/>
                  </a:cxn>
                  <a:cxn ang="0">
                    <a:pos x="2" y="0"/>
                  </a:cxn>
                  <a:cxn ang="0">
                    <a:pos x="0" y="8"/>
                  </a:cxn>
                  <a:cxn ang="0">
                    <a:pos x="2" y="14"/>
                  </a:cxn>
                  <a:cxn ang="0">
                    <a:pos x="2" y="18"/>
                  </a:cxn>
                  <a:cxn ang="0">
                    <a:pos x="2" y="20"/>
                  </a:cxn>
                  <a:cxn ang="0">
                    <a:pos x="8" y="20"/>
                  </a:cxn>
                  <a:cxn ang="0">
                    <a:pos x="8" y="24"/>
                  </a:cxn>
                  <a:cxn ang="0">
                    <a:pos x="8" y="30"/>
                  </a:cxn>
                  <a:cxn ang="0">
                    <a:pos x="12" y="36"/>
                  </a:cxn>
                  <a:cxn ang="0">
                    <a:pos x="12" y="44"/>
                  </a:cxn>
                  <a:cxn ang="0">
                    <a:pos x="12" y="48"/>
                  </a:cxn>
                  <a:cxn ang="0">
                    <a:pos x="14" y="54"/>
                  </a:cxn>
                  <a:cxn ang="0">
                    <a:pos x="18" y="58"/>
                  </a:cxn>
                  <a:cxn ang="0">
                    <a:pos x="20" y="58"/>
                  </a:cxn>
                  <a:cxn ang="0">
                    <a:pos x="20" y="68"/>
                  </a:cxn>
                  <a:cxn ang="0">
                    <a:pos x="20" y="74"/>
                  </a:cxn>
                  <a:cxn ang="0">
                    <a:pos x="20" y="76"/>
                  </a:cxn>
                  <a:cxn ang="0">
                    <a:pos x="18" y="78"/>
                  </a:cxn>
                  <a:cxn ang="0">
                    <a:pos x="20" y="84"/>
                  </a:cxn>
                  <a:cxn ang="0">
                    <a:pos x="20" y="86"/>
                  </a:cxn>
                  <a:cxn ang="0">
                    <a:pos x="18" y="94"/>
                  </a:cxn>
                  <a:cxn ang="0">
                    <a:pos x="16" y="108"/>
                  </a:cxn>
                  <a:cxn ang="0">
                    <a:pos x="16" y="114"/>
                  </a:cxn>
                  <a:cxn ang="0">
                    <a:pos x="22" y="120"/>
                  </a:cxn>
                  <a:cxn ang="0">
                    <a:pos x="24" y="124"/>
                  </a:cxn>
                  <a:cxn ang="0">
                    <a:pos x="28" y="128"/>
                  </a:cxn>
                  <a:cxn ang="0">
                    <a:pos x="32" y="136"/>
                  </a:cxn>
                  <a:cxn ang="0">
                    <a:pos x="42" y="134"/>
                  </a:cxn>
                  <a:cxn ang="0">
                    <a:pos x="50" y="130"/>
                  </a:cxn>
                  <a:cxn ang="0">
                    <a:pos x="48" y="124"/>
                  </a:cxn>
                  <a:cxn ang="0">
                    <a:pos x="42" y="118"/>
                  </a:cxn>
                  <a:cxn ang="0">
                    <a:pos x="40" y="112"/>
                  </a:cxn>
                  <a:cxn ang="0">
                    <a:pos x="42" y="108"/>
                  </a:cxn>
                  <a:cxn ang="0">
                    <a:pos x="44" y="104"/>
                  </a:cxn>
                  <a:cxn ang="0">
                    <a:pos x="42" y="62"/>
                  </a:cxn>
                  <a:cxn ang="0">
                    <a:pos x="42" y="56"/>
                  </a:cxn>
                  <a:cxn ang="0">
                    <a:pos x="38" y="54"/>
                  </a:cxn>
                  <a:cxn ang="0">
                    <a:pos x="34" y="48"/>
                  </a:cxn>
                  <a:cxn ang="0">
                    <a:pos x="34" y="34"/>
                  </a:cxn>
                  <a:cxn ang="0">
                    <a:pos x="30" y="28"/>
                  </a:cxn>
                  <a:cxn ang="0">
                    <a:pos x="22" y="24"/>
                  </a:cxn>
                  <a:cxn ang="0">
                    <a:pos x="18" y="12"/>
                  </a:cxn>
                  <a:cxn ang="0">
                    <a:pos x="20" y="0"/>
                  </a:cxn>
                </a:cxnLst>
                <a:rect l="0" t="0" r="r" b="b"/>
                <a:pathLst>
                  <a:path w="50" h="136">
                    <a:moveTo>
                      <a:pt x="20" y="0"/>
                    </a:moveTo>
                    <a:lnTo>
                      <a:pt x="20" y="0"/>
                    </a:lnTo>
                    <a:lnTo>
                      <a:pt x="18" y="2"/>
                    </a:lnTo>
                    <a:lnTo>
                      <a:pt x="16" y="2"/>
                    </a:lnTo>
                    <a:lnTo>
                      <a:pt x="12" y="0"/>
                    </a:lnTo>
                    <a:lnTo>
                      <a:pt x="2" y="0"/>
                    </a:lnTo>
                    <a:lnTo>
                      <a:pt x="2" y="0"/>
                    </a:lnTo>
                    <a:lnTo>
                      <a:pt x="0" y="8"/>
                    </a:lnTo>
                    <a:lnTo>
                      <a:pt x="0" y="12"/>
                    </a:lnTo>
                    <a:lnTo>
                      <a:pt x="2" y="14"/>
                    </a:lnTo>
                    <a:lnTo>
                      <a:pt x="2" y="18"/>
                    </a:lnTo>
                    <a:lnTo>
                      <a:pt x="2" y="18"/>
                    </a:lnTo>
                    <a:lnTo>
                      <a:pt x="2" y="20"/>
                    </a:lnTo>
                    <a:lnTo>
                      <a:pt x="2" y="20"/>
                    </a:lnTo>
                    <a:lnTo>
                      <a:pt x="6" y="20"/>
                    </a:lnTo>
                    <a:lnTo>
                      <a:pt x="8" y="20"/>
                    </a:lnTo>
                    <a:lnTo>
                      <a:pt x="8" y="24"/>
                    </a:lnTo>
                    <a:lnTo>
                      <a:pt x="8" y="24"/>
                    </a:lnTo>
                    <a:lnTo>
                      <a:pt x="8" y="28"/>
                    </a:lnTo>
                    <a:lnTo>
                      <a:pt x="8" y="30"/>
                    </a:lnTo>
                    <a:lnTo>
                      <a:pt x="10" y="32"/>
                    </a:lnTo>
                    <a:lnTo>
                      <a:pt x="12" y="36"/>
                    </a:lnTo>
                    <a:lnTo>
                      <a:pt x="12" y="36"/>
                    </a:lnTo>
                    <a:lnTo>
                      <a:pt x="12" y="44"/>
                    </a:lnTo>
                    <a:lnTo>
                      <a:pt x="12" y="46"/>
                    </a:lnTo>
                    <a:lnTo>
                      <a:pt x="12" y="48"/>
                    </a:lnTo>
                    <a:lnTo>
                      <a:pt x="12" y="48"/>
                    </a:lnTo>
                    <a:lnTo>
                      <a:pt x="14" y="54"/>
                    </a:lnTo>
                    <a:lnTo>
                      <a:pt x="16" y="58"/>
                    </a:lnTo>
                    <a:lnTo>
                      <a:pt x="18" y="58"/>
                    </a:lnTo>
                    <a:lnTo>
                      <a:pt x="18" y="58"/>
                    </a:lnTo>
                    <a:lnTo>
                      <a:pt x="20" y="58"/>
                    </a:lnTo>
                    <a:lnTo>
                      <a:pt x="20" y="60"/>
                    </a:lnTo>
                    <a:lnTo>
                      <a:pt x="20" y="68"/>
                    </a:lnTo>
                    <a:lnTo>
                      <a:pt x="20" y="68"/>
                    </a:lnTo>
                    <a:lnTo>
                      <a:pt x="20" y="74"/>
                    </a:lnTo>
                    <a:lnTo>
                      <a:pt x="20" y="76"/>
                    </a:lnTo>
                    <a:lnTo>
                      <a:pt x="20" y="76"/>
                    </a:lnTo>
                    <a:lnTo>
                      <a:pt x="20" y="76"/>
                    </a:lnTo>
                    <a:lnTo>
                      <a:pt x="18" y="78"/>
                    </a:lnTo>
                    <a:lnTo>
                      <a:pt x="20" y="82"/>
                    </a:lnTo>
                    <a:lnTo>
                      <a:pt x="20" y="84"/>
                    </a:lnTo>
                    <a:lnTo>
                      <a:pt x="20" y="86"/>
                    </a:lnTo>
                    <a:lnTo>
                      <a:pt x="20" y="86"/>
                    </a:lnTo>
                    <a:lnTo>
                      <a:pt x="18" y="90"/>
                    </a:lnTo>
                    <a:lnTo>
                      <a:pt x="18" y="94"/>
                    </a:lnTo>
                    <a:lnTo>
                      <a:pt x="18" y="100"/>
                    </a:lnTo>
                    <a:lnTo>
                      <a:pt x="16" y="108"/>
                    </a:lnTo>
                    <a:lnTo>
                      <a:pt x="16" y="108"/>
                    </a:lnTo>
                    <a:lnTo>
                      <a:pt x="16" y="114"/>
                    </a:lnTo>
                    <a:lnTo>
                      <a:pt x="18" y="116"/>
                    </a:lnTo>
                    <a:lnTo>
                      <a:pt x="22" y="120"/>
                    </a:lnTo>
                    <a:lnTo>
                      <a:pt x="24" y="124"/>
                    </a:lnTo>
                    <a:lnTo>
                      <a:pt x="24" y="124"/>
                    </a:lnTo>
                    <a:lnTo>
                      <a:pt x="26" y="128"/>
                    </a:lnTo>
                    <a:lnTo>
                      <a:pt x="28" y="128"/>
                    </a:lnTo>
                    <a:lnTo>
                      <a:pt x="30" y="130"/>
                    </a:lnTo>
                    <a:lnTo>
                      <a:pt x="32" y="136"/>
                    </a:lnTo>
                    <a:lnTo>
                      <a:pt x="32" y="136"/>
                    </a:lnTo>
                    <a:lnTo>
                      <a:pt x="42" y="134"/>
                    </a:lnTo>
                    <a:lnTo>
                      <a:pt x="46" y="134"/>
                    </a:lnTo>
                    <a:lnTo>
                      <a:pt x="50" y="130"/>
                    </a:lnTo>
                    <a:lnTo>
                      <a:pt x="50" y="130"/>
                    </a:lnTo>
                    <a:lnTo>
                      <a:pt x="48" y="124"/>
                    </a:lnTo>
                    <a:lnTo>
                      <a:pt x="44" y="122"/>
                    </a:lnTo>
                    <a:lnTo>
                      <a:pt x="42" y="118"/>
                    </a:lnTo>
                    <a:lnTo>
                      <a:pt x="40" y="112"/>
                    </a:lnTo>
                    <a:lnTo>
                      <a:pt x="40" y="112"/>
                    </a:lnTo>
                    <a:lnTo>
                      <a:pt x="42" y="108"/>
                    </a:lnTo>
                    <a:lnTo>
                      <a:pt x="42" y="108"/>
                    </a:lnTo>
                    <a:lnTo>
                      <a:pt x="44" y="106"/>
                    </a:lnTo>
                    <a:lnTo>
                      <a:pt x="44" y="104"/>
                    </a:lnTo>
                    <a:lnTo>
                      <a:pt x="44" y="104"/>
                    </a:lnTo>
                    <a:lnTo>
                      <a:pt x="42" y="62"/>
                    </a:lnTo>
                    <a:lnTo>
                      <a:pt x="42" y="62"/>
                    </a:lnTo>
                    <a:lnTo>
                      <a:pt x="42" y="56"/>
                    </a:lnTo>
                    <a:lnTo>
                      <a:pt x="38" y="54"/>
                    </a:lnTo>
                    <a:lnTo>
                      <a:pt x="38" y="54"/>
                    </a:lnTo>
                    <a:lnTo>
                      <a:pt x="36" y="50"/>
                    </a:lnTo>
                    <a:lnTo>
                      <a:pt x="34" y="48"/>
                    </a:lnTo>
                    <a:lnTo>
                      <a:pt x="34" y="40"/>
                    </a:lnTo>
                    <a:lnTo>
                      <a:pt x="34" y="34"/>
                    </a:lnTo>
                    <a:lnTo>
                      <a:pt x="32" y="30"/>
                    </a:lnTo>
                    <a:lnTo>
                      <a:pt x="30" y="28"/>
                    </a:lnTo>
                    <a:lnTo>
                      <a:pt x="30" y="28"/>
                    </a:lnTo>
                    <a:lnTo>
                      <a:pt x="22" y="24"/>
                    </a:lnTo>
                    <a:lnTo>
                      <a:pt x="20" y="20"/>
                    </a:lnTo>
                    <a:lnTo>
                      <a:pt x="18" y="12"/>
                    </a:lnTo>
                    <a:lnTo>
                      <a:pt x="20" y="0"/>
                    </a:lnTo>
                    <a:lnTo>
                      <a:pt x="20" y="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09" name="Freeform 193">
                <a:extLst>
                  <a:ext uri="{FF2B5EF4-FFF2-40B4-BE49-F238E27FC236}">
                    <a16:creationId xmlns:a16="http://schemas.microsoft.com/office/drawing/2014/main" id="{1FD1403E-046D-45FD-A4A0-015D54BBA8A3}"/>
                  </a:ext>
                </a:extLst>
              </p:cNvPr>
              <p:cNvSpPr>
                <a:spLocks/>
              </p:cNvSpPr>
              <p:nvPr/>
            </p:nvSpPr>
            <p:spPr bwMode="auto">
              <a:xfrm>
                <a:off x="3932300" y="2197982"/>
                <a:ext cx="132374" cy="236087"/>
              </a:xfrm>
              <a:custGeom>
                <a:avLst/>
                <a:gdLst/>
                <a:ahLst/>
                <a:cxnLst>
                  <a:cxn ang="0">
                    <a:pos x="12" y="38"/>
                  </a:cxn>
                  <a:cxn ang="0">
                    <a:pos x="8" y="28"/>
                  </a:cxn>
                  <a:cxn ang="0">
                    <a:pos x="6" y="20"/>
                  </a:cxn>
                  <a:cxn ang="0">
                    <a:pos x="4" y="14"/>
                  </a:cxn>
                  <a:cxn ang="0">
                    <a:pos x="10" y="4"/>
                  </a:cxn>
                  <a:cxn ang="0">
                    <a:pos x="46" y="4"/>
                  </a:cxn>
                  <a:cxn ang="0">
                    <a:pos x="54" y="0"/>
                  </a:cxn>
                  <a:cxn ang="0">
                    <a:pos x="62" y="2"/>
                  </a:cxn>
                  <a:cxn ang="0">
                    <a:pos x="60" y="14"/>
                  </a:cxn>
                  <a:cxn ang="0">
                    <a:pos x="62" y="20"/>
                  </a:cxn>
                  <a:cxn ang="0">
                    <a:pos x="66" y="22"/>
                  </a:cxn>
                  <a:cxn ang="0">
                    <a:pos x="68" y="26"/>
                  </a:cxn>
                  <a:cxn ang="0">
                    <a:pos x="70" y="34"/>
                  </a:cxn>
                  <a:cxn ang="0">
                    <a:pos x="72" y="46"/>
                  </a:cxn>
                  <a:cxn ang="0">
                    <a:pos x="72" y="50"/>
                  </a:cxn>
                  <a:cxn ang="0">
                    <a:pos x="78" y="60"/>
                  </a:cxn>
                  <a:cxn ang="0">
                    <a:pos x="80" y="62"/>
                  </a:cxn>
                  <a:cxn ang="0">
                    <a:pos x="80" y="76"/>
                  </a:cxn>
                  <a:cxn ang="0">
                    <a:pos x="80" y="78"/>
                  </a:cxn>
                  <a:cxn ang="0">
                    <a:pos x="80" y="86"/>
                  </a:cxn>
                  <a:cxn ang="0">
                    <a:pos x="78" y="92"/>
                  </a:cxn>
                  <a:cxn ang="0">
                    <a:pos x="76" y="110"/>
                  </a:cxn>
                  <a:cxn ang="0">
                    <a:pos x="78" y="118"/>
                  </a:cxn>
                  <a:cxn ang="0">
                    <a:pos x="84" y="126"/>
                  </a:cxn>
                  <a:cxn ang="0">
                    <a:pos x="90" y="132"/>
                  </a:cxn>
                  <a:cxn ang="0">
                    <a:pos x="88" y="146"/>
                  </a:cxn>
                  <a:cxn ang="0">
                    <a:pos x="82" y="144"/>
                  </a:cxn>
                  <a:cxn ang="0">
                    <a:pos x="80" y="146"/>
                  </a:cxn>
                  <a:cxn ang="0">
                    <a:pos x="74" y="150"/>
                  </a:cxn>
                  <a:cxn ang="0">
                    <a:pos x="52" y="158"/>
                  </a:cxn>
                  <a:cxn ang="0">
                    <a:pos x="40" y="162"/>
                  </a:cxn>
                  <a:cxn ang="0">
                    <a:pos x="32" y="162"/>
                  </a:cxn>
                  <a:cxn ang="0">
                    <a:pos x="20" y="156"/>
                  </a:cxn>
                  <a:cxn ang="0">
                    <a:pos x="6" y="154"/>
                  </a:cxn>
                  <a:cxn ang="0">
                    <a:pos x="10" y="150"/>
                  </a:cxn>
                  <a:cxn ang="0">
                    <a:pos x="10" y="144"/>
                  </a:cxn>
                  <a:cxn ang="0">
                    <a:pos x="4" y="136"/>
                  </a:cxn>
                  <a:cxn ang="0">
                    <a:pos x="0" y="124"/>
                  </a:cxn>
                  <a:cxn ang="0">
                    <a:pos x="4" y="112"/>
                  </a:cxn>
                  <a:cxn ang="0">
                    <a:pos x="8" y="94"/>
                  </a:cxn>
                  <a:cxn ang="0">
                    <a:pos x="14" y="76"/>
                  </a:cxn>
                  <a:cxn ang="0">
                    <a:pos x="12" y="54"/>
                  </a:cxn>
                  <a:cxn ang="0">
                    <a:pos x="12" y="46"/>
                  </a:cxn>
                  <a:cxn ang="0">
                    <a:pos x="8" y="40"/>
                  </a:cxn>
                </a:cxnLst>
                <a:rect l="0" t="0" r="r" b="b"/>
                <a:pathLst>
                  <a:path w="92" h="162">
                    <a:moveTo>
                      <a:pt x="8" y="40"/>
                    </a:moveTo>
                    <a:lnTo>
                      <a:pt x="8" y="40"/>
                    </a:lnTo>
                    <a:lnTo>
                      <a:pt x="12" y="38"/>
                    </a:lnTo>
                    <a:lnTo>
                      <a:pt x="12" y="36"/>
                    </a:lnTo>
                    <a:lnTo>
                      <a:pt x="8" y="28"/>
                    </a:lnTo>
                    <a:lnTo>
                      <a:pt x="8" y="28"/>
                    </a:lnTo>
                    <a:lnTo>
                      <a:pt x="6" y="24"/>
                    </a:lnTo>
                    <a:lnTo>
                      <a:pt x="6" y="22"/>
                    </a:lnTo>
                    <a:lnTo>
                      <a:pt x="6" y="20"/>
                    </a:lnTo>
                    <a:lnTo>
                      <a:pt x="4" y="16"/>
                    </a:lnTo>
                    <a:lnTo>
                      <a:pt x="4" y="16"/>
                    </a:lnTo>
                    <a:lnTo>
                      <a:pt x="4" y="14"/>
                    </a:lnTo>
                    <a:lnTo>
                      <a:pt x="4" y="10"/>
                    </a:lnTo>
                    <a:lnTo>
                      <a:pt x="6" y="6"/>
                    </a:lnTo>
                    <a:lnTo>
                      <a:pt x="10" y="4"/>
                    </a:lnTo>
                    <a:lnTo>
                      <a:pt x="10" y="4"/>
                    </a:lnTo>
                    <a:lnTo>
                      <a:pt x="36" y="4"/>
                    </a:lnTo>
                    <a:lnTo>
                      <a:pt x="46" y="4"/>
                    </a:lnTo>
                    <a:lnTo>
                      <a:pt x="52" y="2"/>
                    </a:lnTo>
                    <a:lnTo>
                      <a:pt x="52" y="2"/>
                    </a:lnTo>
                    <a:lnTo>
                      <a:pt x="54" y="0"/>
                    </a:lnTo>
                    <a:lnTo>
                      <a:pt x="56" y="0"/>
                    </a:lnTo>
                    <a:lnTo>
                      <a:pt x="58" y="0"/>
                    </a:lnTo>
                    <a:lnTo>
                      <a:pt x="62" y="2"/>
                    </a:lnTo>
                    <a:lnTo>
                      <a:pt x="62" y="2"/>
                    </a:lnTo>
                    <a:lnTo>
                      <a:pt x="60" y="10"/>
                    </a:lnTo>
                    <a:lnTo>
                      <a:pt x="60" y="14"/>
                    </a:lnTo>
                    <a:lnTo>
                      <a:pt x="62" y="16"/>
                    </a:lnTo>
                    <a:lnTo>
                      <a:pt x="62" y="20"/>
                    </a:lnTo>
                    <a:lnTo>
                      <a:pt x="62" y="20"/>
                    </a:lnTo>
                    <a:lnTo>
                      <a:pt x="62" y="22"/>
                    </a:lnTo>
                    <a:lnTo>
                      <a:pt x="62" y="22"/>
                    </a:lnTo>
                    <a:lnTo>
                      <a:pt x="66" y="22"/>
                    </a:lnTo>
                    <a:lnTo>
                      <a:pt x="68" y="22"/>
                    </a:lnTo>
                    <a:lnTo>
                      <a:pt x="68" y="26"/>
                    </a:lnTo>
                    <a:lnTo>
                      <a:pt x="68" y="26"/>
                    </a:lnTo>
                    <a:lnTo>
                      <a:pt x="68" y="30"/>
                    </a:lnTo>
                    <a:lnTo>
                      <a:pt x="68" y="32"/>
                    </a:lnTo>
                    <a:lnTo>
                      <a:pt x="70" y="34"/>
                    </a:lnTo>
                    <a:lnTo>
                      <a:pt x="72" y="38"/>
                    </a:lnTo>
                    <a:lnTo>
                      <a:pt x="72" y="38"/>
                    </a:lnTo>
                    <a:lnTo>
                      <a:pt x="72" y="46"/>
                    </a:lnTo>
                    <a:lnTo>
                      <a:pt x="72" y="48"/>
                    </a:lnTo>
                    <a:lnTo>
                      <a:pt x="72" y="50"/>
                    </a:lnTo>
                    <a:lnTo>
                      <a:pt x="72" y="50"/>
                    </a:lnTo>
                    <a:lnTo>
                      <a:pt x="74" y="56"/>
                    </a:lnTo>
                    <a:lnTo>
                      <a:pt x="76" y="60"/>
                    </a:lnTo>
                    <a:lnTo>
                      <a:pt x="78" y="60"/>
                    </a:lnTo>
                    <a:lnTo>
                      <a:pt x="78" y="60"/>
                    </a:lnTo>
                    <a:lnTo>
                      <a:pt x="80" y="60"/>
                    </a:lnTo>
                    <a:lnTo>
                      <a:pt x="80" y="62"/>
                    </a:lnTo>
                    <a:lnTo>
                      <a:pt x="80" y="70"/>
                    </a:lnTo>
                    <a:lnTo>
                      <a:pt x="80" y="70"/>
                    </a:lnTo>
                    <a:lnTo>
                      <a:pt x="80" y="76"/>
                    </a:lnTo>
                    <a:lnTo>
                      <a:pt x="80" y="78"/>
                    </a:lnTo>
                    <a:lnTo>
                      <a:pt x="80" y="78"/>
                    </a:lnTo>
                    <a:lnTo>
                      <a:pt x="80" y="78"/>
                    </a:lnTo>
                    <a:lnTo>
                      <a:pt x="78" y="80"/>
                    </a:lnTo>
                    <a:lnTo>
                      <a:pt x="80" y="84"/>
                    </a:lnTo>
                    <a:lnTo>
                      <a:pt x="80" y="86"/>
                    </a:lnTo>
                    <a:lnTo>
                      <a:pt x="80" y="88"/>
                    </a:lnTo>
                    <a:lnTo>
                      <a:pt x="80" y="88"/>
                    </a:lnTo>
                    <a:lnTo>
                      <a:pt x="78" y="92"/>
                    </a:lnTo>
                    <a:lnTo>
                      <a:pt x="78" y="96"/>
                    </a:lnTo>
                    <a:lnTo>
                      <a:pt x="78" y="102"/>
                    </a:lnTo>
                    <a:lnTo>
                      <a:pt x="76" y="110"/>
                    </a:lnTo>
                    <a:lnTo>
                      <a:pt x="76" y="110"/>
                    </a:lnTo>
                    <a:lnTo>
                      <a:pt x="76" y="116"/>
                    </a:lnTo>
                    <a:lnTo>
                      <a:pt x="78" y="118"/>
                    </a:lnTo>
                    <a:lnTo>
                      <a:pt x="82" y="122"/>
                    </a:lnTo>
                    <a:lnTo>
                      <a:pt x="84" y="126"/>
                    </a:lnTo>
                    <a:lnTo>
                      <a:pt x="84" y="126"/>
                    </a:lnTo>
                    <a:lnTo>
                      <a:pt x="86" y="130"/>
                    </a:lnTo>
                    <a:lnTo>
                      <a:pt x="88" y="130"/>
                    </a:lnTo>
                    <a:lnTo>
                      <a:pt x="90" y="132"/>
                    </a:lnTo>
                    <a:lnTo>
                      <a:pt x="92" y="138"/>
                    </a:lnTo>
                    <a:lnTo>
                      <a:pt x="92" y="138"/>
                    </a:lnTo>
                    <a:lnTo>
                      <a:pt x="88" y="146"/>
                    </a:lnTo>
                    <a:lnTo>
                      <a:pt x="86" y="146"/>
                    </a:lnTo>
                    <a:lnTo>
                      <a:pt x="84" y="146"/>
                    </a:lnTo>
                    <a:lnTo>
                      <a:pt x="82" y="144"/>
                    </a:lnTo>
                    <a:lnTo>
                      <a:pt x="78" y="144"/>
                    </a:lnTo>
                    <a:lnTo>
                      <a:pt x="78" y="144"/>
                    </a:lnTo>
                    <a:lnTo>
                      <a:pt x="80" y="146"/>
                    </a:lnTo>
                    <a:lnTo>
                      <a:pt x="80" y="146"/>
                    </a:lnTo>
                    <a:lnTo>
                      <a:pt x="74" y="150"/>
                    </a:lnTo>
                    <a:lnTo>
                      <a:pt x="74" y="150"/>
                    </a:lnTo>
                    <a:lnTo>
                      <a:pt x="66" y="156"/>
                    </a:lnTo>
                    <a:lnTo>
                      <a:pt x="52" y="158"/>
                    </a:lnTo>
                    <a:lnTo>
                      <a:pt x="52" y="158"/>
                    </a:lnTo>
                    <a:lnTo>
                      <a:pt x="44" y="160"/>
                    </a:lnTo>
                    <a:lnTo>
                      <a:pt x="42" y="160"/>
                    </a:lnTo>
                    <a:lnTo>
                      <a:pt x="40" y="162"/>
                    </a:lnTo>
                    <a:lnTo>
                      <a:pt x="36" y="162"/>
                    </a:lnTo>
                    <a:lnTo>
                      <a:pt x="36" y="162"/>
                    </a:lnTo>
                    <a:lnTo>
                      <a:pt x="32" y="162"/>
                    </a:lnTo>
                    <a:lnTo>
                      <a:pt x="30" y="160"/>
                    </a:lnTo>
                    <a:lnTo>
                      <a:pt x="28" y="158"/>
                    </a:lnTo>
                    <a:lnTo>
                      <a:pt x="20" y="156"/>
                    </a:lnTo>
                    <a:lnTo>
                      <a:pt x="20" y="156"/>
                    </a:lnTo>
                    <a:lnTo>
                      <a:pt x="10" y="156"/>
                    </a:lnTo>
                    <a:lnTo>
                      <a:pt x="6" y="154"/>
                    </a:lnTo>
                    <a:lnTo>
                      <a:pt x="6" y="154"/>
                    </a:lnTo>
                    <a:lnTo>
                      <a:pt x="8" y="152"/>
                    </a:lnTo>
                    <a:lnTo>
                      <a:pt x="10" y="150"/>
                    </a:lnTo>
                    <a:lnTo>
                      <a:pt x="10" y="148"/>
                    </a:lnTo>
                    <a:lnTo>
                      <a:pt x="10" y="148"/>
                    </a:lnTo>
                    <a:lnTo>
                      <a:pt x="10" y="144"/>
                    </a:lnTo>
                    <a:lnTo>
                      <a:pt x="8" y="144"/>
                    </a:lnTo>
                    <a:lnTo>
                      <a:pt x="6" y="142"/>
                    </a:lnTo>
                    <a:lnTo>
                      <a:pt x="4" y="136"/>
                    </a:lnTo>
                    <a:lnTo>
                      <a:pt x="4" y="136"/>
                    </a:lnTo>
                    <a:lnTo>
                      <a:pt x="2" y="130"/>
                    </a:lnTo>
                    <a:lnTo>
                      <a:pt x="0" y="124"/>
                    </a:lnTo>
                    <a:lnTo>
                      <a:pt x="0" y="118"/>
                    </a:lnTo>
                    <a:lnTo>
                      <a:pt x="4" y="112"/>
                    </a:lnTo>
                    <a:lnTo>
                      <a:pt x="4" y="112"/>
                    </a:lnTo>
                    <a:lnTo>
                      <a:pt x="6" y="104"/>
                    </a:lnTo>
                    <a:lnTo>
                      <a:pt x="6" y="100"/>
                    </a:lnTo>
                    <a:lnTo>
                      <a:pt x="8" y="94"/>
                    </a:lnTo>
                    <a:lnTo>
                      <a:pt x="10" y="86"/>
                    </a:lnTo>
                    <a:lnTo>
                      <a:pt x="10" y="86"/>
                    </a:lnTo>
                    <a:lnTo>
                      <a:pt x="14" y="76"/>
                    </a:lnTo>
                    <a:lnTo>
                      <a:pt x="16" y="68"/>
                    </a:lnTo>
                    <a:lnTo>
                      <a:pt x="14" y="60"/>
                    </a:lnTo>
                    <a:lnTo>
                      <a:pt x="12" y="54"/>
                    </a:lnTo>
                    <a:lnTo>
                      <a:pt x="12" y="54"/>
                    </a:lnTo>
                    <a:lnTo>
                      <a:pt x="12" y="48"/>
                    </a:lnTo>
                    <a:lnTo>
                      <a:pt x="12" y="46"/>
                    </a:lnTo>
                    <a:lnTo>
                      <a:pt x="12" y="44"/>
                    </a:lnTo>
                    <a:lnTo>
                      <a:pt x="8" y="40"/>
                    </a:lnTo>
                    <a:lnTo>
                      <a:pt x="8" y="4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10" name="Freeform 195">
                <a:extLst>
                  <a:ext uri="{FF2B5EF4-FFF2-40B4-BE49-F238E27FC236}">
                    <a16:creationId xmlns:a16="http://schemas.microsoft.com/office/drawing/2014/main" id="{ED98FD26-D3B9-41DE-801D-52B763D1D339}"/>
                  </a:ext>
                </a:extLst>
              </p:cNvPr>
              <p:cNvSpPr>
                <a:spLocks/>
              </p:cNvSpPr>
              <p:nvPr/>
            </p:nvSpPr>
            <p:spPr bwMode="auto">
              <a:xfrm>
                <a:off x="8280527" y="2705127"/>
                <a:ext cx="290648" cy="294377"/>
              </a:xfrm>
              <a:custGeom>
                <a:avLst/>
                <a:gdLst/>
                <a:ahLst/>
                <a:cxnLst>
                  <a:cxn ang="0">
                    <a:pos x="10" y="168"/>
                  </a:cxn>
                  <a:cxn ang="0">
                    <a:pos x="22" y="162"/>
                  </a:cxn>
                  <a:cxn ang="0">
                    <a:pos x="38" y="164"/>
                  </a:cxn>
                  <a:cxn ang="0">
                    <a:pos x="50" y="154"/>
                  </a:cxn>
                  <a:cxn ang="0">
                    <a:pos x="24" y="150"/>
                  </a:cxn>
                  <a:cxn ang="0">
                    <a:pos x="16" y="140"/>
                  </a:cxn>
                  <a:cxn ang="0">
                    <a:pos x="26" y="146"/>
                  </a:cxn>
                  <a:cxn ang="0">
                    <a:pos x="40" y="148"/>
                  </a:cxn>
                  <a:cxn ang="0">
                    <a:pos x="42" y="142"/>
                  </a:cxn>
                  <a:cxn ang="0">
                    <a:pos x="56" y="142"/>
                  </a:cxn>
                  <a:cxn ang="0">
                    <a:pos x="48" y="130"/>
                  </a:cxn>
                  <a:cxn ang="0">
                    <a:pos x="54" y="134"/>
                  </a:cxn>
                  <a:cxn ang="0">
                    <a:pos x="52" y="128"/>
                  </a:cxn>
                  <a:cxn ang="0">
                    <a:pos x="66" y="126"/>
                  </a:cxn>
                  <a:cxn ang="0">
                    <a:pos x="74" y="126"/>
                  </a:cxn>
                  <a:cxn ang="0">
                    <a:pos x="82" y="128"/>
                  </a:cxn>
                  <a:cxn ang="0">
                    <a:pos x="102" y="140"/>
                  </a:cxn>
                  <a:cxn ang="0">
                    <a:pos x="110" y="156"/>
                  </a:cxn>
                  <a:cxn ang="0">
                    <a:pos x="114" y="160"/>
                  </a:cxn>
                  <a:cxn ang="0">
                    <a:pos x="116" y="162"/>
                  </a:cxn>
                  <a:cxn ang="0">
                    <a:pos x="124" y="172"/>
                  </a:cxn>
                  <a:cxn ang="0">
                    <a:pos x="128" y="176"/>
                  </a:cxn>
                  <a:cxn ang="0">
                    <a:pos x="138" y="188"/>
                  </a:cxn>
                  <a:cxn ang="0">
                    <a:pos x="164" y="192"/>
                  </a:cxn>
                  <a:cxn ang="0">
                    <a:pos x="184" y="198"/>
                  </a:cxn>
                  <a:cxn ang="0">
                    <a:pos x="194" y="198"/>
                  </a:cxn>
                  <a:cxn ang="0">
                    <a:pos x="198" y="196"/>
                  </a:cxn>
                  <a:cxn ang="0">
                    <a:pos x="194" y="192"/>
                  </a:cxn>
                  <a:cxn ang="0">
                    <a:pos x="180" y="184"/>
                  </a:cxn>
                  <a:cxn ang="0">
                    <a:pos x="186" y="178"/>
                  </a:cxn>
                  <a:cxn ang="0">
                    <a:pos x="172" y="170"/>
                  </a:cxn>
                  <a:cxn ang="0">
                    <a:pos x="170" y="160"/>
                  </a:cxn>
                  <a:cxn ang="0">
                    <a:pos x="162" y="156"/>
                  </a:cxn>
                  <a:cxn ang="0">
                    <a:pos x="160" y="150"/>
                  </a:cxn>
                  <a:cxn ang="0">
                    <a:pos x="156" y="138"/>
                  </a:cxn>
                  <a:cxn ang="0">
                    <a:pos x="150" y="134"/>
                  </a:cxn>
                  <a:cxn ang="0">
                    <a:pos x="146" y="122"/>
                  </a:cxn>
                  <a:cxn ang="0">
                    <a:pos x="142" y="116"/>
                  </a:cxn>
                  <a:cxn ang="0">
                    <a:pos x="136" y="110"/>
                  </a:cxn>
                  <a:cxn ang="0">
                    <a:pos x="136" y="98"/>
                  </a:cxn>
                  <a:cxn ang="0">
                    <a:pos x="144" y="96"/>
                  </a:cxn>
                  <a:cxn ang="0">
                    <a:pos x="152" y="96"/>
                  </a:cxn>
                  <a:cxn ang="0">
                    <a:pos x="148" y="84"/>
                  </a:cxn>
                  <a:cxn ang="0">
                    <a:pos x="118" y="70"/>
                  </a:cxn>
                  <a:cxn ang="0">
                    <a:pos x="114" y="66"/>
                  </a:cxn>
                  <a:cxn ang="0">
                    <a:pos x="106" y="64"/>
                  </a:cxn>
                  <a:cxn ang="0">
                    <a:pos x="106" y="58"/>
                  </a:cxn>
                  <a:cxn ang="0">
                    <a:pos x="104" y="48"/>
                  </a:cxn>
                  <a:cxn ang="0">
                    <a:pos x="94" y="40"/>
                  </a:cxn>
                  <a:cxn ang="0">
                    <a:pos x="90" y="36"/>
                  </a:cxn>
                  <a:cxn ang="0">
                    <a:pos x="72" y="28"/>
                  </a:cxn>
                  <a:cxn ang="0">
                    <a:pos x="50" y="16"/>
                  </a:cxn>
                  <a:cxn ang="0">
                    <a:pos x="16" y="0"/>
                  </a:cxn>
                  <a:cxn ang="0">
                    <a:pos x="0" y="164"/>
                  </a:cxn>
                </a:cxnLst>
                <a:rect l="0" t="0" r="r" b="b"/>
                <a:pathLst>
                  <a:path w="202" h="202">
                    <a:moveTo>
                      <a:pt x="0" y="164"/>
                    </a:moveTo>
                    <a:lnTo>
                      <a:pt x="0" y="164"/>
                    </a:lnTo>
                    <a:lnTo>
                      <a:pt x="4" y="164"/>
                    </a:lnTo>
                    <a:lnTo>
                      <a:pt x="8" y="166"/>
                    </a:lnTo>
                    <a:lnTo>
                      <a:pt x="10" y="168"/>
                    </a:lnTo>
                    <a:lnTo>
                      <a:pt x="16" y="168"/>
                    </a:lnTo>
                    <a:lnTo>
                      <a:pt x="16" y="168"/>
                    </a:lnTo>
                    <a:lnTo>
                      <a:pt x="20" y="166"/>
                    </a:lnTo>
                    <a:lnTo>
                      <a:pt x="20" y="164"/>
                    </a:lnTo>
                    <a:lnTo>
                      <a:pt x="22" y="162"/>
                    </a:lnTo>
                    <a:lnTo>
                      <a:pt x="26" y="166"/>
                    </a:lnTo>
                    <a:lnTo>
                      <a:pt x="26" y="166"/>
                    </a:lnTo>
                    <a:lnTo>
                      <a:pt x="32" y="168"/>
                    </a:lnTo>
                    <a:lnTo>
                      <a:pt x="36" y="166"/>
                    </a:lnTo>
                    <a:lnTo>
                      <a:pt x="38" y="164"/>
                    </a:lnTo>
                    <a:lnTo>
                      <a:pt x="44" y="162"/>
                    </a:lnTo>
                    <a:lnTo>
                      <a:pt x="44" y="162"/>
                    </a:lnTo>
                    <a:lnTo>
                      <a:pt x="48" y="160"/>
                    </a:lnTo>
                    <a:lnTo>
                      <a:pt x="50" y="156"/>
                    </a:lnTo>
                    <a:lnTo>
                      <a:pt x="50" y="154"/>
                    </a:lnTo>
                    <a:lnTo>
                      <a:pt x="48" y="152"/>
                    </a:lnTo>
                    <a:lnTo>
                      <a:pt x="40" y="152"/>
                    </a:lnTo>
                    <a:lnTo>
                      <a:pt x="40" y="152"/>
                    </a:lnTo>
                    <a:lnTo>
                      <a:pt x="28" y="152"/>
                    </a:lnTo>
                    <a:lnTo>
                      <a:pt x="24" y="150"/>
                    </a:lnTo>
                    <a:lnTo>
                      <a:pt x="22" y="146"/>
                    </a:lnTo>
                    <a:lnTo>
                      <a:pt x="22" y="146"/>
                    </a:lnTo>
                    <a:lnTo>
                      <a:pt x="20" y="144"/>
                    </a:lnTo>
                    <a:lnTo>
                      <a:pt x="18" y="142"/>
                    </a:lnTo>
                    <a:lnTo>
                      <a:pt x="16" y="140"/>
                    </a:lnTo>
                    <a:lnTo>
                      <a:pt x="14" y="138"/>
                    </a:lnTo>
                    <a:lnTo>
                      <a:pt x="14" y="138"/>
                    </a:lnTo>
                    <a:lnTo>
                      <a:pt x="22" y="142"/>
                    </a:lnTo>
                    <a:lnTo>
                      <a:pt x="24" y="142"/>
                    </a:lnTo>
                    <a:lnTo>
                      <a:pt x="26" y="146"/>
                    </a:lnTo>
                    <a:lnTo>
                      <a:pt x="26" y="146"/>
                    </a:lnTo>
                    <a:lnTo>
                      <a:pt x="28" y="148"/>
                    </a:lnTo>
                    <a:lnTo>
                      <a:pt x="32" y="148"/>
                    </a:lnTo>
                    <a:lnTo>
                      <a:pt x="40" y="148"/>
                    </a:lnTo>
                    <a:lnTo>
                      <a:pt x="40" y="148"/>
                    </a:lnTo>
                    <a:lnTo>
                      <a:pt x="50" y="150"/>
                    </a:lnTo>
                    <a:lnTo>
                      <a:pt x="48" y="148"/>
                    </a:lnTo>
                    <a:lnTo>
                      <a:pt x="48" y="148"/>
                    </a:lnTo>
                    <a:lnTo>
                      <a:pt x="42" y="144"/>
                    </a:lnTo>
                    <a:lnTo>
                      <a:pt x="42" y="142"/>
                    </a:lnTo>
                    <a:lnTo>
                      <a:pt x="44" y="144"/>
                    </a:lnTo>
                    <a:lnTo>
                      <a:pt x="44" y="144"/>
                    </a:lnTo>
                    <a:lnTo>
                      <a:pt x="50" y="144"/>
                    </a:lnTo>
                    <a:lnTo>
                      <a:pt x="54" y="144"/>
                    </a:lnTo>
                    <a:lnTo>
                      <a:pt x="56" y="142"/>
                    </a:lnTo>
                    <a:lnTo>
                      <a:pt x="52" y="138"/>
                    </a:lnTo>
                    <a:lnTo>
                      <a:pt x="52" y="138"/>
                    </a:lnTo>
                    <a:lnTo>
                      <a:pt x="50" y="134"/>
                    </a:lnTo>
                    <a:lnTo>
                      <a:pt x="48" y="132"/>
                    </a:lnTo>
                    <a:lnTo>
                      <a:pt x="48" y="130"/>
                    </a:lnTo>
                    <a:lnTo>
                      <a:pt x="44" y="130"/>
                    </a:lnTo>
                    <a:lnTo>
                      <a:pt x="44" y="130"/>
                    </a:lnTo>
                    <a:lnTo>
                      <a:pt x="50" y="130"/>
                    </a:lnTo>
                    <a:lnTo>
                      <a:pt x="52" y="132"/>
                    </a:lnTo>
                    <a:lnTo>
                      <a:pt x="54" y="134"/>
                    </a:lnTo>
                    <a:lnTo>
                      <a:pt x="58" y="136"/>
                    </a:lnTo>
                    <a:lnTo>
                      <a:pt x="58" y="136"/>
                    </a:lnTo>
                    <a:lnTo>
                      <a:pt x="60" y="134"/>
                    </a:lnTo>
                    <a:lnTo>
                      <a:pt x="58" y="132"/>
                    </a:lnTo>
                    <a:lnTo>
                      <a:pt x="52" y="128"/>
                    </a:lnTo>
                    <a:lnTo>
                      <a:pt x="52" y="128"/>
                    </a:lnTo>
                    <a:lnTo>
                      <a:pt x="60" y="130"/>
                    </a:lnTo>
                    <a:lnTo>
                      <a:pt x="60" y="126"/>
                    </a:lnTo>
                    <a:lnTo>
                      <a:pt x="60" y="126"/>
                    </a:lnTo>
                    <a:lnTo>
                      <a:pt x="66" y="126"/>
                    </a:lnTo>
                    <a:lnTo>
                      <a:pt x="68" y="124"/>
                    </a:lnTo>
                    <a:lnTo>
                      <a:pt x="68" y="124"/>
                    </a:lnTo>
                    <a:lnTo>
                      <a:pt x="72" y="128"/>
                    </a:lnTo>
                    <a:lnTo>
                      <a:pt x="74" y="126"/>
                    </a:lnTo>
                    <a:lnTo>
                      <a:pt x="74" y="126"/>
                    </a:lnTo>
                    <a:lnTo>
                      <a:pt x="78" y="124"/>
                    </a:lnTo>
                    <a:lnTo>
                      <a:pt x="78" y="124"/>
                    </a:lnTo>
                    <a:lnTo>
                      <a:pt x="80" y="126"/>
                    </a:lnTo>
                    <a:lnTo>
                      <a:pt x="82" y="128"/>
                    </a:lnTo>
                    <a:lnTo>
                      <a:pt x="82" y="128"/>
                    </a:lnTo>
                    <a:lnTo>
                      <a:pt x="88" y="134"/>
                    </a:lnTo>
                    <a:lnTo>
                      <a:pt x="90" y="134"/>
                    </a:lnTo>
                    <a:lnTo>
                      <a:pt x="96" y="136"/>
                    </a:lnTo>
                    <a:lnTo>
                      <a:pt x="96" y="136"/>
                    </a:lnTo>
                    <a:lnTo>
                      <a:pt x="102" y="140"/>
                    </a:lnTo>
                    <a:lnTo>
                      <a:pt x="108" y="146"/>
                    </a:lnTo>
                    <a:lnTo>
                      <a:pt x="110" y="152"/>
                    </a:lnTo>
                    <a:lnTo>
                      <a:pt x="110" y="154"/>
                    </a:lnTo>
                    <a:lnTo>
                      <a:pt x="110" y="156"/>
                    </a:lnTo>
                    <a:lnTo>
                      <a:pt x="110" y="156"/>
                    </a:lnTo>
                    <a:lnTo>
                      <a:pt x="108" y="158"/>
                    </a:lnTo>
                    <a:lnTo>
                      <a:pt x="110" y="160"/>
                    </a:lnTo>
                    <a:lnTo>
                      <a:pt x="112" y="162"/>
                    </a:lnTo>
                    <a:lnTo>
                      <a:pt x="114" y="160"/>
                    </a:lnTo>
                    <a:lnTo>
                      <a:pt x="114" y="160"/>
                    </a:lnTo>
                    <a:lnTo>
                      <a:pt x="116" y="160"/>
                    </a:lnTo>
                    <a:lnTo>
                      <a:pt x="118" y="160"/>
                    </a:lnTo>
                    <a:lnTo>
                      <a:pt x="118" y="160"/>
                    </a:lnTo>
                    <a:lnTo>
                      <a:pt x="116" y="162"/>
                    </a:lnTo>
                    <a:lnTo>
                      <a:pt x="116" y="162"/>
                    </a:lnTo>
                    <a:lnTo>
                      <a:pt x="116" y="164"/>
                    </a:lnTo>
                    <a:lnTo>
                      <a:pt x="116" y="168"/>
                    </a:lnTo>
                    <a:lnTo>
                      <a:pt x="118" y="172"/>
                    </a:lnTo>
                    <a:lnTo>
                      <a:pt x="124" y="172"/>
                    </a:lnTo>
                    <a:lnTo>
                      <a:pt x="124" y="172"/>
                    </a:lnTo>
                    <a:lnTo>
                      <a:pt x="126" y="170"/>
                    </a:lnTo>
                    <a:lnTo>
                      <a:pt x="126" y="170"/>
                    </a:lnTo>
                    <a:lnTo>
                      <a:pt x="126" y="172"/>
                    </a:lnTo>
                    <a:lnTo>
                      <a:pt x="128" y="176"/>
                    </a:lnTo>
                    <a:lnTo>
                      <a:pt x="128" y="176"/>
                    </a:lnTo>
                    <a:lnTo>
                      <a:pt x="130" y="182"/>
                    </a:lnTo>
                    <a:lnTo>
                      <a:pt x="130" y="186"/>
                    </a:lnTo>
                    <a:lnTo>
                      <a:pt x="132" y="186"/>
                    </a:lnTo>
                    <a:lnTo>
                      <a:pt x="138" y="188"/>
                    </a:lnTo>
                    <a:lnTo>
                      <a:pt x="138" y="188"/>
                    </a:lnTo>
                    <a:lnTo>
                      <a:pt x="150" y="190"/>
                    </a:lnTo>
                    <a:lnTo>
                      <a:pt x="156" y="190"/>
                    </a:lnTo>
                    <a:lnTo>
                      <a:pt x="160" y="190"/>
                    </a:lnTo>
                    <a:lnTo>
                      <a:pt x="164" y="192"/>
                    </a:lnTo>
                    <a:lnTo>
                      <a:pt x="164" y="192"/>
                    </a:lnTo>
                    <a:lnTo>
                      <a:pt x="168" y="194"/>
                    </a:lnTo>
                    <a:lnTo>
                      <a:pt x="172" y="196"/>
                    </a:lnTo>
                    <a:lnTo>
                      <a:pt x="186" y="196"/>
                    </a:lnTo>
                    <a:lnTo>
                      <a:pt x="186" y="196"/>
                    </a:lnTo>
                    <a:lnTo>
                      <a:pt x="184" y="198"/>
                    </a:lnTo>
                    <a:lnTo>
                      <a:pt x="186" y="200"/>
                    </a:lnTo>
                    <a:lnTo>
                      <a:pt x="196" y="202"/>
                    </a:lnTo>
                    <a:lnTo>
                      <a:pt x="196" y="202"/>
                    </a:lnTo>
                    <a:lnTo>
                      <a:pt x="196" y="200"/>
                    </a:lnTo>
                    <a:lnTo>
                      <a:pt x="194" y="198"/>
                    </a:lnTo>
                    <a:lnTo>
                      <a:pt x="192" y="198"/>
                    </a:lnTo>
                    <a:lnTo>
                      <a:pt x="192" y="196"/>
                    </a:lnTo>
                    <a:lnTo>
                      <a:pt x="192" y="196"/>
                    </a:lnTo>
                    <a:lnTo>
                      <a:pt x="192" y="196"/>
                    </a:lnTo>
                    <a:lnTo>
                      <a:pt x="198" y="196"/>
                    </a:lnTo>
                    <a:lnTo>
                      <a:pt x="202" y="194"/>
                    </a:lnTo>
                    <a:lnTo>
                      <a:pt x="202" y="194"/>
                    </a:lnTo>
                    <a:lnTo>
                      <a:pt x="202" y="194"/>
                    </a:lnTo>
                    <a:lnTo>
                      <a:pt x="198" y="194"/>
                    </a:lnTo>
                    <a:lnTo>
                      <a:pt x="194" y="192"/>
                    </a:lnTo>
                    <a:lnTo>
                      <a:pt x="190" y="190"/>
                    </a:lnTo>
                    <a:lnTo>
                      <a:pt x="190" y="190"/>
                    </a:lnTo>
                    <a:lnTo>
                      <a:pt x="186" y="188"/>
                    </a:lnTo>
                    <a:lnTo>
                      <a:pt x="182" y="186"/>
                    </a:lnTo>
                    <a:lnTo>
                      <a:pt x="180" y="184"/>
                    </a:lnTo>
                    <a:lnTo>
                      <a:pt x="184" y="182"/>
                    </a:lnTo>
                    <a:lnTo>
                      <a:pt x="184" y="182"/>
                    </a:lnTo>
                    <a:lnTo>
                      <a:pt x="188" y="182"/>
                    </a:lnTo>
                    <a:lnTo>
                      <a:pt x="188" y="180"/>
                    </a:lnTo>
                    <a:lnTo>
                      <a:pt x="186" y="178"/>
                    </a:lnTo>
                    <a:lnTo>
                      <a:pt x="180" y="176"/>
                    </a:lnTo>
                    <a:lnTo>
                      <a:pt x="180" y="176"/>
                    </a:lnTo>
                    <a:lnTo>
                      <a:pt x="176" y="176"/>
                    </a:lnTo>
                    <a:lnTo>
                      <a:pt x="172" y="174"/>
                    </a:lnTo>
                    <a:lnTo>
                      <a:pt x="172" y="170"/>
                    </a:lnTo>
                    <a:lnTo>
                      <a:pt x="174" y="166"/>
                    </a:lnTo>
                    <a:lnTo>
                      <a:pt x="174" y="166"/>
                    </a:lnTo>
                    <a:lnTo>
                      <a:pt x="174" y="164"/>
                    </a:lnTo>
                    <a:lnTo>
                      <a:pt x="174" y="162"/>
                    </a:lnTo>
                    <a:lnTo>
                      <a:pt x="170" y="160"/>
                    </a:lnTo>
                    <a:lnTo>
                      <a:pt x="166" y="162"/>
                    </a:lnTo>
                    <a:lnTo>
                      <a:pt x="166" y="162"/>
                    </a:lnTo>
                    <a:lnTo>
                      <a:pt x="164" y="162"/>
                    </a:lnTo>
                    <a:lnTo>
                      <a:pt x="164" y="158"/>
                    </a:lnTo>
                    <a:lnTo>
                      <a:pt x="162" y="156"/>
                    </a:lnTo>
                    <a:lnTo>
                      <a:pt x="160" y="154"/>
                    </a:lnTo>
                    <a:lnTo>
                      <a:pt x="160" y="154"/>
                    </a:lnTo>
                    <a:lnTo>
                      <a:pt x="158" y="152"/>
                    </a:lnTo>
                    <a:lnTo>
                      <a:pt x="158" y="152"/>
                    </a:lnTo>
                    <a:lnTo>
                      <a:pt x="160" y="150"/>
                    </a:lnTo>
                    <a:lnTo>
                      <a:pt x="158" y="148"/>
                    </a:lnTo>
                    <a:lnTo>
                      <a:pt x="158" y="148"/>
                    </a:lnTo>
                    <a:lnTo>
                      <a:pt x="158" y="144"/>
                    </a:lnTo>
                    <a:lnTo>
                      <a:pt x="158" y="140"/>
                    </a:lnTo>
                    <a:lnTo>
                      <a:pt x="156" y="138"/>
                    </a:lnTo>
                    <a:lnTo>
                      <a:pt x="154" y="138"/>
                    </a:lnTo>
                    <a:lnTo>
                      <a:pt x="154" y="138"/>
                    </a:lnTo>
                    <a:lnTo>
                      <a:pt x="152" y="136"/>
                    </a:lnTo>
                    <a:lnTo>
                      <a:pt x="150" y="134"/>
                    </a:lnTo>
                    <a:lnTo>
                      <a:pt x="150" y="134"/>
                    </a:lnTo>
                    <a:lnTo>
                      <a:pt x="148" y="132"/>
                    </a:lnTo>
                    <a:lnTo>
                      <a:pt x="148" y="132"/>
                    </a:lnTo>
                    <a:lnTo>
                      <a:pt x="146" y="128"/>
                    </a:lnTo>
                    <a:lnTo>
                      <a:pt x="146" y="124"/>
                    </a:lnTo>
                    <a:lnTo>
                      <a:pt x="146" y="122"/>
                    </a:lnTo>
                    <a:lnTo>
                      <a:pt x="144" y="120"/>
                    </a:lnTo>
                    <a:lnTo>
                      <a:pt x="144" y="120"/>
                    </a:lnTo>
                    <a:lnTo>
                      <a:pt x="144" y="122"/>
                    </a:lnTo>
                    <a:lnTo>
                      <a:pt x="142" y="120"/>
                    </a:lnTo>
                    <a:lnTo>
                      <a:pt x="142" y="116"/>
                    </a:lnTo>
                    <a:lnTo>
                      <a:pt x="142" y="112"/>
                    </a:lnTo>
                    <a:lnTo>
                      <a:pt x="140" y="110"/>
                    </a:lnTo>
                    <a:lnTo>
                      <a:pt x="138" y="110"/>
                    </a:lnTo>
                    <a:lnTo>
                      <a:pt x="138" y="110"/>
                    </a:lnTo>
                    <a:lnTo>
                      <a:pt x="136" y="110"/>
                    </a:lnTo>
                    <a:lnTo>
                      <a:pt x="136" y="106"/>
                    </a:lnTo>
                    <a:lnTo>
                      <a:pt x="136" y="102"/>
                    </a:lnTo>
                    <a:lnTo>
                      <a:pt x="136" y="98"/>
                    </a:lnTo>
                    <a:lnTo>
                      <a:pt x="136" y="98"/>
                    </a:lnTo>
                    <a:lnTo>
                      <a:pt x="136" y="98"/>
                    </a:lnTo>
                    <a:lnTo>
                      <a:pt x="136" y="98"/>
                    </a:lnTo>
                    <a:lnTo>
                      <a:pt x="140" y="98"/>
                    </a:lnTo>
                    <a:lnTo>
                      <a:pt x="144" y="98"/>
                    </a:lnTo>
                    <a:lnTo>
                      <a:pt x="144" y="98"/>
                    </a:lnTo>
                    <a:lnTo>
                      <a:pt x="144" y="96"/>
                    </a:lnTo>
                    <a:lnTo>
                      <a:pt x="144" y="96"/>
                    </a:lnTo>
                    <a:lnTo>
                      <a:pt x="144" y="96"/>
                    </a:lnTo>
                    <a:lnTo>
                      <a:pt x="146" y="96"/>
                    </a:lnTo>
                    <a:lnTo>
                      <a:pt x="148" y="98"/>
                    </a:lnTo>
                    <a:lnTo>
                      <a:pt x="152" y="96"/>
                    </a:lnTo>
                    <a:lnTo>
                      <a:pt x="152" y="94"/>
                    </a:lnTo>
                    <a:lnTo>
                      <a:pt x="152" y="90"/>
                    </a:lnTo>
                    <a:lnTo>
                      <a:pt x="152" y="90"/>
                    </a:lnTo>
                    <a:lnTo>
                      <a:pt x="150" y="86"/>
                    </a:lnTo>
                    <a:lnTo>
                      <a:pt x="148" y="84"/>
                    </a:lnTo>
                    <a:lnTo>
                      <a:pt x="138" y="80"/>
                    </a:lnTo>
                    <a:lnTo>
                      <a:pt x="130" y="76"/>
                    </a:lnTo>
                    <a:lnTo>
                      <a:pt x="122" y="72"/>
                    </a:lnTo>
                    <a:lnTo>
                      <a:pt x="122" y="72"/>
                    </a:lnTo>
                    <a:lnTo>
                      <a:pt x="118" y="70"/>
                    </a:lnTo>
                    <a:lnTo>
                      <a:pt x="116" y="70"/>
                    </a:lnTo>
                    <a:lnTo>
                      <a:pt x="114" y="70"/>
                    </a:lnTo>
                    <a:lnTo>
                      <a:pt x="114" y="68"/>
                    </a:lnTo>
                    <a:lnTo>
                      <a:pt x="114" y="68"/>
                    </a:lnTo>
                    <a:lnTo>
                      <a:pt x="114" y="66"/>
                    </a:lnTo>
                    <a:lnTo>
                      <a:pt x="112" y="66"/>
                    </a:lnTo>
                    <a:lnTo>
                      <a:pt x="110" y="66"/>
                    </a:lnTo>
                    <a:lnTo>
                      <a:pt x="108" y="66"/>
                    </a:lnTo>
                    <a:lnTo>
                      <a:pt x="108" y="66"/>
                    </a:lnTo>
                    <a:lnTo>
                      <a:pt x="106" y="64"/>
                    </a:lnTo>
                    <a:lnTo>
                      <a:pt x="104" y="64"/>
                    </a:lnTo>
                    <a:lnTo>
                      <a:pt x="102" y="64"/>
                    </a:lnTo>
                    <a:lnTo>
                      <a:pt x="104" y="60"/>
                    </a:lnTo>
                    <a:lnTo>
                      <a:pt x="104" y="60"/>
                    </a:lnTo>
                    <a:lnTo>
                      <a:pt x="106" y="58"/>
                    </a:lnTo>
                    <a:lnTo>
                      <a:pt x="106" y="56"/>
                    </a:lnTo>
                    <a:lnTo>
                      <a:pt x="106" y="54"/>
                    </a:lnTo>
                    <a:lnTo>
                      <a:pt x="104" y="50"/>
                    </a:lnTo>
                    <a:lnTo>
                      <a:pt x="104" y="50"/>
                    </a:lnTo>
                    <a:lnTo>
                      <a:pt x="104" y="48"/>
                    </a:lnTo>
                    <a:lnTo>
                      <a:pt x="102" y="48"/>
                    </a:lnTo>
                    <a:lnTo>
                      <a:pt x="100" y="46"/>
                    </a:lnTo>
                    <a:lnTo>
                      <a:pt x="96" y="44"/>
                    </a:lnTo>
                    <a:lnTo>
                      <a:pt x="96" y="44"/>
                    </a:lnTo>
                    <a:lnTo>
                      <a:pt x="94" y="40"/>
                    </a:lnTo>
                    <a:lnTo>
                      <a:pt x="92" y="40"/>
                    </a:lnTo>
                    <a:lnTo>
                      <a:pt x="92" y="40"/>
                    </a:lnTo>
                    <a:lnTo>
                      <a:pt x="90" y="38"/>
                    </a:lnTo>
                    <a:lnTo>
                      <a:pt x="90" y="38"/>
                    </a:lnTo>
                    <a:lnTo>
                      <a:pt x="90" y="36"/>
                    </a:lnTo>
                    <a:lnTo>
                      <a:pt x="88" y="34"/>
                    </a:lnTo>
                    <a:lnTo>
                      <a:pt x="84" y="34"/>
                    </a:lnTo>
                    <a:lnTo>
                      <a:pt x="78" y="32"/>
                    </a:lnTo>
                    <a:lnTo>
                      <a:pt x="76" y="32"/>
                    </a:lnTo>
                    <a:lnTo>
                      <a:pt x="72" y="28"/>
                    </a:lnTo>
                    <a:lnTo>
                      <a:pt x="72" y="28"/>
                    </a:lnTo>
                    <a:lnTo>
                      <a:pt x="68" y="22"/>
                    </a:lnTo>
                    <a:lnTo>
                      <a:pt x="64" y="20"/>
                    </a:lnTo>
                    <a:lnTo>
                      <a:pt x="56" y="16"/>
                    </a:lnTo>
                    <a:lnTo>
                      <a:pt x="50" y="16"/>
                    </a:lnTo>
                    <a:lnTo>
                      <a:pt x="46" y="14"/>
                    </a:lnTo>
                    <a:lnTo>
                      <a:pt x="46" y="14"/>
                    </a:lnTo>
                    <a:lnTo>
                      <a:pt x="40" y="10"/>
                    </a:lnTo>
                    <a:lnTo>
                      <a:pt x="32" y="6"/>
                    </a:lnTo>
                    <a:lnTo>
                      <a:pt x="16" y="0"/>
                    </a:lnTo>
                    <a:lnTo>
                      <a:pt x="16" y="0"/>
                    </a:lnTo>
                    <a:lnTo>
                      <a:pt x="12" y="52"/>
                    </a:lnTo>
                    <a:lnTo>
                      <a:pt x="8" y="98"/>
                    </a:lnTo>
                    <a:lnTo>
                      <a:pt x="0" y="164"/>
                    </a:lnTo>
                    <a:lnTo>
                      <a:pt x="0" y="16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11" name="Freeform 199">
                <a:extLst>
                  <a:ext uri="{FF2B5EF4-FFF2-40B4-BE49-F238E27FC236}">
                    <a16:creationId xmlns:a16="http://schemas.microsoft.com/office/drawing/2014/main" id="{869E0E09-F62E-4435-8CFA-B20152E65D71}"/>
                  </a:ext>
                </a:extLst>
              </p:cNvPr>
              <p:cNvSpPr>
                <a:spLocks/>
              </p:cNvSpPr>
              <p:nvPr/>
            </p:nvSpPr>
            <p:spPr bwMode="auto">
              <a:xfrm>
                <a:off x="4044532" y="2157175"/>
                <a:ext cx="97843" cy="233170"/>
              </a:xfrm>
              <a:custGeom>
                <a:avLst/>
                <a:gdLst/>
                <a:ahLst/>
                <a:cxnLst>
                  <a:cxn ang="0">
                    <a:pos x="50" y="158"/>
                  </a:cxn>
                  <a:cxn ang="0">
                    <a:pos x="50" y="132"/>
                  </a:cxn>
                  <a:cxn ang="0">
                    <a:pos x="48" y="120"/>
                  </a:cxn>
                  <a:cxn ang="0">
                    <a:pos x="50" y="118"/>
                  </a:cxn>
                  <a:cxn ang="0">
                    <a:pos x="48" y="88"/>
                  </a:cxn>
                  <a:cxn ang="0">
                    <a:pos x="52" y="86"/>
                  </a:cxn>
                  <a:cxn ang="0">
                    <a:pos x="50" y="80"/>
                  </a:cxn>
                  <a:cxn ang="0">
                    <a:pos x="52" y="78"/>
                  </a:cxn>
                  <a:cxn ang="0">
                    <a:pos x="54" y="72"/>
                  </a:cxn>
                  <a:cxn ang="0">
                    <a:pos x="58" y="68"/>
                  </a:cxn>
                  <a:cxn ang="0">
                    <a:pos x="62" y="64"/>
                  </a:cxn>
                  <a:cxn ang="0">
                    <a:pos x="64" y="56"/>
                  </a:cxn>
                  <a:cxn ang="0">
                    <a:pos x="62" y="54"/>
                  </a:cxn>
                  <a:cxn ang="0">
                    <a:pos x="62" y="52"/>
                  </a:cxn>
                  <a:cxn ang="0">
                    <a:pos x="64" y="50"/>
                  </a:cxn>
                  <a:cxn ang="0">
                    <a:pos x="68" y="44"/>
                  </a:cxn>
                  <a:cxn ang="0">
                    <a:pos x="66" y="34"/>
                  </a:cxn>
                  <a:cxn ang="0">
                    <a:pos x="64" y="30"/>
                  </a:cxn>
                  <a:cxn ang="0">
                    <a:pos x="64" y="22"/>
                  </a:cxn>
                  <a:cxn ang="0">
                    <a:pos x="62" y="20"/>
                  </a:cxn>
                  <a:cxn ang="0">
                    <a:pos x="62" y="10"/>
                  </a:cxn>
                  <a:cxn ang="0">
                    <a:pos x="52" y="2"/>
                  </a:cxn>
                  <a:cxn ang="0">
                    <a:pos x="42" y="2"/>
                  </a:cxn>
                  <a:cxn ang="0">
                    <a:pos x="34" y="6"/>
                  </a:cxn>
                  <a:cxn ang="0">
                    <a:pos x="24" y="10"/>
                  </a:cxn>
                  <a:cxn ang="0">
                    <a:pos x="16" y="16"/>
                  </a:cxn>
                  <a:cxn ang="0">
                    <a:pos x="14" y="20"/>
                  </a:cxn>
                  <a:cxn ang="0">
                    <a:pos x="10" y="24"/>
                  </a:cxn>
                  <a:cxn ang="0">
                    <a:pos x="8" y="24"/>
                  </a:cxn>
                  <a:cxn ang="0">
                    <a:pos x="6" y="30"/>
                  </a:cxn>
                  <a:cxn ang="0">
                    <a:pos x="2" y="30"/>
                  </a:cxn>
                  <a:cxn ang="0">
                    <a:pos x="0" y="42"/>
                  </a:cxn>
                  <a:cxn ang="0">
                    <a:pos x="4" y="54"/>
                  </a:cxn>
                  <a:cxn ang="0">
                    <a:pos x="12" y="58"/>
                  </a:cxn>
                  <a:cxn ang="0">
                    <a:pos x="16" y="64"/>
                  </a:cxn>
                  <a:cxn ang="0">
                    <a:pos x="16" y="78"/>
                  </a:cxn>
                  <a:cxn ang="0">
                    <a:pos x="20" y="84"/>
                  </a:cxn>
                  <a:cxn ang="0">
                    <a:pos x="24" y="86"/>
                  </a:cxn>
                  <a:cxn ang="0">
                    <a:pos x="24" y="92"/>
                  </a:cxn>
                  <a:cxn ang="0">
                    <a:pos x="26" y="134"/>
                  </a:cxn>
                  <a:cxn ang="0">
                    <a:pos x="24" y="138"/>
                  </a:cxn>
                  <a:cxn ang="0">
                    <a:pos x="22" y="142"/>
                  </a:cxn>
                  <a:cxn ang="0">
                    <a:pos x="24" y="148"/>
                  </a:cxn>
                  <a:cxn ang="0">
                    <a:pos x="30" y="154"/>
                  </a:cxn>
                  <a:cxn ang="0">
                    <a:pos x="32" y="160"/>
                  </a:cxn>
                  <a:cxn ang="0">
                    <a:pos x="40" y="160"/>
                  </a:cxn>
                  <a:cxn ang="0">
                    <a:pos x="40" y="158"/>
                  </a:cxn>
                  <a:cxn ang="0">
                    <a:pos x="40" y="156"/>
                  </a:cxn>
                  <a:cxn ang="0">
                    <a:pos x="44" y="158"/>
                  </a:cxn>
                  <a:cxn ang="0">
                    <a:pos x="44" y="158"/>
                  </a:cxn>
                  <a:cxn ang="0">
                    <a:pos x="50" y="158"/>
                  </a:cxn>
                </a:cxnLst>
                <a:rect l="0" t="0" r="r" b="b"/>
                <a:pathLst>
                  <a:path w="68" h="160">
                    <a:moveTo>
                      <a:pt x="50" y="158"/>
                    </a:moveTo>
                    <a:lnTo>
                      <a:pt x="50" y="158"/>
                    </a:lnTo>
                    <a:lnTo>
                      <a:pt x="50" y="144"/>
                    </a:lnTo>
                    <a:lnTo>
                      <a:pt x="50" y="132"/>
                    </a:lnTo>
                    <a:lnTo>
                      <a:pt x="50" y="124"/>
                    </a:lnTo>
                    <a:lnTo>
                      <a:pt x="48" y="120"/>
                    </a:lnTo>
                    <a:lnTo>
                      <a:pt x="48" y="120"/>
                    </a:lnTo>
                    <a:lnTo>
                      <a:pt x="50" y="118"/>
                    </a:lnTo>
                    <a:lnTo>
                      <a:pt x="50" y="110"/>
                    </a:lnTo>
                    <a:lnTo>
                      <a:pt x="48" y="88"/>
                    </a:lnTo>
                    <a:lnTo>
                      <a:pt x="48" y="88"/>
                    </a:lnTo>
                    <a:lnTo>
                      <a:pt x="52" y="86"/>
                    </a:lnTo>
                    <a:lnTo>
                      <a:pt x="52" y="82"/>
                    </a:lnTo>
                    <a:lnTo>
                      <a:pt x="50" y="80"/>
                    </a:lnTo>
                    <a:lnTo>
                      <a:pt x="52" y="78"/>
                    </a:lnTo>
                    <a:lnTo>
                      <a:pt x="52" y="78"/>
                    </a:lnTo>
                    <a:lnTo>
                      <a:pt x="54" y="74"/>
                    </a:lnTo>
                    <a:lnTo>
                      <a:pt x="54" y="72"/>
                    </a:lnTo>
                    <a:lnTo>
                      <a:pt x="56" y="70"/>
                    </a:lnTo>
                    <a:lnTo>
                      <a:pt x="58" y="68"/>
                    </a:lnTo>
                    <a:lnTo>
                      <a:pt x="58" y="68"/>
                    </a:lnTo>
                    <a:lnTo>
                      <a:pt x="62" y="64"/>
                    </a:lnTo>
                    <a:lnTo>
                      <a:pt x="64" y="60"/>
                    </a:lnTo>
                    <a:lnTo>
                      <a:pt x="64" y="56"/>
                    </a:lnTo>
                    <a:lnTo>
                      <a:pt x="62" y="54"/>
                    </a:lnTo>
                    <a:lnTo>
                      <a:pt x="62" y="54"/>
                    </a:lnTo>
                    <a:lnTo>
                      <a:pt x="62" y="52"/>
                    </a:lnTo>
                    <a:lnTo>
                      <a:pt x="62" y="52"/>
                    </a:lnTo>
                    <a:lnTo>
                      <a:pt x="64" y="50"/>
                    </a:lnTo>
                    <a:lnTo>
                      <a:pt x="64" y="50"/>
                    </a:lnTo>
                    <a:lnTo>
                      <a:pt x="66" y="48"/>
                    </a:lnTo>
                    <a:lnTo>
                      <a:pt x="68" y="44"/>
                    </a:lnTo>
                    <a:lnTo>
                      <a:pt x="68" y="40"/>
                    </a:lnTo>
                    <a:lnTo>
                      <a:pt x="66" y="34"/>
                    </a:lnTo>
                    <a:lnTo>
                      <a:pt x="66" y="34"/>
                    </a:lnTo>
                    <a:lnTo>
                      <a:pt x="64" y="30"/>
                    </a:lnTo>
                    <a:lnTo>
                      <a:pt x="64" y="26"/>
                    </a:lnTo>
                    <a:lnTo>
                      <a:pt x="64" y="22"/>
                    </a:lnTo>
                    <a:lnTo>
                      <a:pt x="62" y="20"/>
                    </a:lnTo>
                    <a:lnTo>
                      <a:pt x="62" y="20"/>
                    </a:lnTo>
                    <a:lnTo>
                      <a:pt x="60" y="18"/>
                    </a:lnTo>
                    <a:lnTo>
                      <a:pt x="62" y="10"/>
                    </a:lnTo>
                    <a:lnTo>
                      <a:pt x="62" y="10"/>
                    </a:lnTo>
                    <a:lnTo>
                      <a:pt x="52" y="2"/>
                    </a:lnTo>
                    <a:lnTo>
                      <a:pt x="46" y="0"/>
                    </a:lnTo>
                    <a:lnTo>
                      <a:pt x="42" y="2"/>
                    </a:lnTo>
                    <a:lnTo>
                      <a:pt x="34" y="6"/>
                    </a:lnTo>
                    <a:lnTo>
                      <a:pt x="34" y="6"/>
                    </a:lnTo>
                    <a:lnTo>
                      <a:pt x="28" y="10"/>
                    </a:lnTo>
                    <a:lnTo>
                      <a:pt x="24" y="10"/>
                    </a:lnTo>
                    <a:lnTo>
                      <a:pt x="18" y="12"/>
                    </a:lnTo>
                    <a:lnTo>
                      <a:pt x="16" y="16"/>
                    </a:lnTo>
                    <a:lnTo>
                      <a:pt x="16" y="16"/>
                    </a:lnTo>
                    <a:lnTo>
                      <a:pt x="14" y="20"/>
                    </a:lnTo>
                    <a:lnTo>
                      <a:pt x="10" y="22"/>
                    </a:lnTo>
                    <a:lnTo>
                      <a:pt x="10" y="24"/>
                    </a:lnTo>
                    <a:lnTo>
                      <a:pt x="8" y="24"/>
                    </a:lnTo>
                    <a:lnTo>
                      <a:pt x="8" y="24"/>
                    </a:lnTo>
                    <a:lnTo>
                      <a:pt x="8" y="32"/>
                    </a:lnTo>
                    <a:lnTo>
                      <a:pt x="6" y="30"/>
                    </a:lnTo>
                    <a:lnTo>
                      <a:pt x="6" y="30"/>
                    </a:lnTo>
                    <a:lnTo>
                      <a:pt x="2" y="30"/>
                    </a:lnTo>
                    <a:lnTo>
                      <a:pt x="2" y="30"/>
                    </a:lnTo>
                    <a:lnTo>
                      <a:pt x="0" y="42"/>
                    </a:lnTo>
                    <a:lnTo>
                      <a:pt x="2" y="50"/>
                    </a:lnTo>
                    <a:lnTo>
                      <a:pt x="4" y="54"/>
                    </a:lnTo>
                    <a:lnTo>
                      <a:pt x="12" y="58"/>
                    </a:lnTo>
                    <a:lnTo>
                      <a:pt x="12" y="58"/>
                    </a:lnTo>
                    <a:lnTo>
                      <a:pt x="14" y="60"/>
                    </a:lnTo>
                    <a:lnTo>
                      <a:pt x="16" y="64"/>
                    </a:lnTo>
                    <a:lnTo>
                      <a:pt x="16" y="70"/>
                    </a:lnTo>
                    <a:lnTo>
                      <a:pt x="16" y="78"/>
                    </a:lnTo>
                    <a:lnTo>
                      <a:pt x="18" y="80"/>
                    </a:lnTo>
                    <a:lnTo>
                      <a:pt x="20" y="84"/>
                    </a:lnTo>
                    <a:lnTo>
                      <a:pt x="20" y="84"/>
                    </a:lnTo>
                    <a:lnTo>
                      <a:pt x="24" y="86"/>
                    </a:lnTo>
                    <a:lnTo>
                      <a:pt x="24" y="92"/>
                    </a:lnTo>
                    <a:lnTo>
                      <a:pt x="24" y="92"/>
                    </a:lnTo>
                    <a:lnTo>
                      <a:pt x="26" y="134"/>
                    </a:lnTo>
                    <a:lnTo>
                      <a:pt x="26" y="134"/>
                    </a:lnTo>
                    <a:lnTo>
                      <a:pt x="26" y="136"/>
                    </a:lnTo>
                    <a:lnTo>
                      <a:pt x="24" y="138"/>
                    </a:lnTo>
                    <a:lnTo>
                      <a:pt x="24" y="138"/>
                    </a:lnTo>
                    <a:lnTo>
                      <a:pt x="22" y="142"/>
                    </a:lnTo>
                    <a:lnTo>
                      <a:pt x="22" y="142"/>
                    </a:lnTo>
                    <a:lnTo>
                      <a:pt x="24" y="148"/>
                    </a:lnTo>
                    <a:lnTo>
                      <a:pt x="26" y="152"/>
                    </a:lnTo>
                    <a:lnTo>
                      <a:pt x="30" y="154"/>
                    </a:lnTo>
                    <a:lnTo>
                      <a:pt x="32" y="160"/>
                    </a:lnTo>
                    <a:lnTo>
                      <a:pt x="32" y="160"/>
                    </a:lnTo>
                    <a:lnTo>
                      <a:pt x="38" y="160"/>
                    </a:lnTo>
                    <a:lnTo>
                      <a:pt x="40" y="160"/>
                    </a:lnTo>
                    <a:lnTo>
                      <a:pt x="40" y="158"/>
                    </a:lnTo>
                    <a:lnTo>
                      <a:pt x="40" y="158"/>
                    </a:lnTo>
                    <a:lnTo>
                      <a:pt x="38" y="158"/>
                    </a:lnTo>
                    <a:lnTo>
                      <a:pt x="40" y="156"/>
                    </a:lnTo>
                    <a:lnTo>
                      <a:pt x="44" y="158"/>
                    </a:lnTo>
                    <a:lnTo>
                      <a:pt x="44" y="158"/>
                    </a:lnTo>
                    <a:lnTo>
                      <a:pt x="44" y="158"/>
                    </a:lnTo>
                    <a:lnTo>
                      <a:pt x="44" y="158"/>
                    </a:lnTo>
                    <a:lnTo>
                      <a:pt x="50" y="158"/>
                    </a:lnTo>
                    <a:lnTo>
                      <a:pt x="50" y="15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12" name="Freeform 201">
                <a:extLst>
                  <a:ext uri="{FF2B5EF4-FFF2-40B4-BE49-F238E27FC236}">
                    <a16:creationId xmlns:a16="http://schemas.microsoft.com/office/drawing/2014/main" id="{7E815837-DC72-4A74-AB8D-4752A139FB5E}"/>
                  </a:ext>
                </a:extLst>
              </p:cNvPr>
              <p:cNvSpPr>
                <a:spLocks/>
              </p:cNvSpPr>
              <p:nvPr/>
            </p:nvSpPr>
            <p:spPr bwMode="auto">
              <a:xfrm>
                <a:off x="5287703" y="1192430"/>
                <a:ext cx="34533" cy="14572"/>
              </a:xfrm>
              <a:custGeom>
                <a:avLst/>
                <a:gdLst/>
                <a:ahLst/>
                <a:cxnLst>
                  <a:cxn ang="0">
                    <a:pos x="0" y="0"/>
                  </a:cxn>
                  <a:cxn ang="0">
                    <a:pos x="0" y="0"/>
                  </a:cxn>
                  <a:cxn ang="0">
                    <a:pos x="2" y="4"/>
                  </a:cxn>
                  <a:cxn ang="0">
                    <a:pos x="4" y="8"/>
                  </a:cxn>
                  <a:cxn ang="0">
                    <a:pos x="12" y="10"/>
                  </a:cxn>
                  <a:cxn ang="0">
                    <a:pos x="20" y="10"/>
                  </a:cxn>
                  <a:cxn ang="0">
                    <a:pos x="24" y="10"/>
                  </a:cxn>
                  <a:cxn ang="0">
                    <a:pos x="24" y="10"/>
                  </a:cxn>
                  <a:cxn ang="0">
                    <a:pos x="18" y="4"/>
                  </a:cxn>
                  <a:cxn ang="0">
                    <a:pos x="12" y="2"/>
                  </a:cxn>
                  <a:cxn ang="0">
                    <a:pos x="6" y="0"/>
                  </a:cxn>
                  <a:cxn ang="0">
                    <a:pos x="0" y="0"/>
                  </a:cxn>
                  <a:cxn ang="0">
                    <a:pos x="0" y="0"/>
                  </a:cxn>
                </a:cxnLst>
                <a:rect l="0" t="0" r="r" b="b"/>
                <a:pathLst>
                  <a:path w="24" h="10">
                    <a:moveTo>
                      <a:pt x="0" y="0"/>
                    </a:moveTo>
                    <a:lnTo>
                      <a:pt x="0" y="0"/>
                    </a:lnTo>
                    <a:lnTo>
                      <a:pt x="2" y="4"/>
                    </a:lnTo>
                    <a:lnTo>
                      <a:pt x="4" y="8"/>
                    </a:lnTo>
                    <a:lnTo>
                      <a:pt x="12" y="10"/>
                    </a:lnTo>
                    <a:lnTo>
                      <a:pt x="20" y="10"/>
                    </a:lnTo>
                    <a:lnTo>
                      <a:pt x="24" y="10"/>
                    </a:lnTo>
                    <a:lnTo>
                      <a:pt x="24" y="10"/>
                    </a:lnTo>
                    <a:lnTo>
                      <a:pt x="18" y="4"/>
                    </a:lnTo>
                    <a:lnTo>
                      <a:pt x="12" y="2"/>
                    </a:lnTo>
                    <a:lnTo>
                      <a:pt x="6" y="0"/>
                    </a:lnTo>
                    <a:lnTo>
                      <a:pt x="0" y="0"/>
                    </a:lnTo>
                    <a:lnTo>
                      <a:pt x="0" y="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13" name="Freeform 202">
                <a:extLst>
                  <a:ext uri="{FF2B5EF4-FFF2-40B4-BE49-F238E27FC236}">
                    <a16:creationId xmlns:a16="http://schemas.microsoft.com/office/drawing/2014/main" id="{9CE516F6-B4DC-4CB8-A1D7-A506F181DC9A}"/>
                  </a:ext>
                </a:extLst>
              </p:cNvPr>
              <p:cNvSpPr>
                <a:spLocks/>
              </p:cNvSpPr>
              <p:nvPr/>
            </p:nvSpPr>
            <p:spPr bwMode="auto">
              <a:xfrm>
                <a:off x="5230150" y="1137053"/>
                <a:ext cx="106477" cy="69952"/>
              </a:xfrm>
              <a:custGeom>
                <a:avLst/>
                <a:gdLst/>
                <a:ahLst/>
                <a:cxnLst>
                  <a:cxn ang="0">
                    <a:pos x="28" y="0"/>
                  </a:cxn>
                  <a:cxn ang="0">
                    <a:pos x="28" y="0"/>
                  </a:cxn>
                  <a:cxn ang="0">
                    <a:pos x="34" y="2"/>
                  </a:cxn>
                  <a:cxn ang="0">
                    <a:pos x="40" y="6"/>
                  </a:cxn>
                  <a:cxn ang="0">
                    <a:pos x="40" y="6"/>
                  </a:cxn>
                  <a:cxn ang="0">
                    <a:pos x="44" y="8"/>
                  </a:cxn>
                  <a:cxn ang="0">
                    <a:pos x="44" y="12"/>
                  </a:cxn>
                  <a:cxn ang="0">
                    <a:pos x="44" y="12"/>
                  </a:cxn>
                  <a:cxn ang="0">
                    <a:pos x="46" y="18"/>
                  </a:cxn>
                  <a:cxn ang="0">
                    <a:pos x="48" y="18"/>
                  </a:cxn>
                  <a:cxn ang="0">
                    <a:pos x="50" y="20"/>
                  </a:cxn>
                  <a:cxn ang="0">
                    <a:pos x="52" y="24"/>
                  </a:cxn>
                  <a:cxn ang="0">
                    <a:pos x="52" y="24"/>
                  </a:cxn>
                  <a:cxn ang="0">
                    <a:pos x="52" y="30"/>
                  </a:cxn>
                  <a:cxn ang="0">
                    <a:pos x="56" y="32"/>
                  </a:cxn>
                  <a:cxn ang="0">
                    <a:pos x="62" y="36"/>
                  </a:cxn>
                  <a:cxn ang="0">
                    <a:pos x="70" y="38"/>
                  </a:cxn>
                  <a:cxn ang="0">
                    <a:pos x="72" y="40"/>
                  </a:cxn>
                  <a:cxn ang="0">
                    <a:pos x="74" y="42"/>
                  </a:cxn>
                  <a:cxn ang="0">
                    <a:pos x="74" y="42"/>
                  </a:cxn>
                  <a:cxn ang="0">
                    <a:pos x="64" y="48"/>
                  </a:cxn>
                  <a:cxn ang="0">
                    <a:pos x="64" y="48"/>
                  </a:cxn>
                  <a:cxn ang="0">
                    <a:pos x="58" y="42"/>
                  </a:cxn>
                  <a:cxn ang="0">
                    <a:pos x="52" y="40"/>
                  </a:cxn>
                  <a:cxn ang="0">
                    <a:pos x="46" y="38"/>
                  </a:cxn>
                  <a:cxn ang="0">
                    <a:pos x="40" y="38"/>
                  </a:cxn>
                  <a:cxn ang="0">
                    <a:pos x="40" y="38"/>
                  </a:cxn>
                  <a:cxn ang="0">
                    <a:pos x="38" y="36"/>
                  </a:cxn>
                  <a:cxn ang="0">
                    <a:pos x="34" y="34"/>
                  </a:cxn>
                  <a:cxn ang="0">
                    <a:pos x="28" y="30"/>
                  </a:cxn>
                  <a:cxn ang="0">
                    <a:pos x="28" y="30"/>
                  </a:cxn>
                  <a:cxn ang="0">
                    <a:pos x="24" y="26"/>
                  </a:cxn>
                  <a:cxn ang="0">
                    <a:pos x="22" y="24"/>
                  </a:cxn>
                  <a:cxn ang="0">
                    <a:pos x="20" y="22"/>
                  </a:cxn>
                  <a:cxn ang="0">
                    <a:pos x="12" y="20"/>
                  </a:cxn>
                  <a:cxn ang="0">
                    <a:pos x="12" y="20"/>
                  </a:cxn>
                  <a:cxn ang="0">
                    <a:pos x="6" y="18"/>
                  </a:cxn>
                  <a:cxn ang="0">
                    <a:pos x="4" y="18"/>
                  </a:cxn>
                  <a:cxn ang="0">
                    <a:pos x="4" y="16"/>
                  </a:cxn>
                  <a:cxn ang="0">
                    <a:pos x="4" y="12"/>
                  </a:cxn>
                  <a:cxn ang="0">
                    <a:pos x="4" y="8"/>
                  </a:cxn>
                  <a:cxn ang="0">
                    <a:pos x="4" y="6"/>
                  </a:cxn>
                  <a:cxn ang="0">
                    <a:pos x="0" y="2"/>
                  </a:cxn>
                  <a:cxn ang="0">
                    <a:pos x="0" y="2"/>
                  </a:cxn>
                  <a:cxn ang="0">
                    <a:pos x="18" y="2"/>
                  </a:cxn>
                  <a:cxn ang="0">
                    <a:pos x="28" y="0"/>
                  </a:cxn>
                  <a:cxn ang="0">
                    <a:pos x="28" y="0"/>
                  </a:cxn>
                </a:cxnLst>
                <a:rect l="0" t="0" r="r" b="b"/>
                <a:pathLst>
                  <a:path w="74" h="48">
                    <a:moveTo>
                      <a:pt x="28" y="0"/>
                    </a:moveTo>
                    <a:lnTo>
                      <a:pt x="28" y="0"/>
                    </a:lnTo>
                    <a:lnTo>
                      <a:pt x="34" y="2"/>
                    </a:lnTo>
                    <a:lnTo>
                      <a:pt x="40" y="6"/>
                    </a:lnTo>
                    <a:lnTo>
                      <a:pt x="40" y="6"/>
                    </a:lnTo>
                    <a:lnTo>
                      <a:pt x="44" y="8"/>
                    </a:lnTo>
                    <a:lnTo>
                      <a:pt x="44" y="12"/>
                    </a:lnTo>
                    <a:lnTo>
                      <a:pt x="44" y="12"/>
                    </a:lnTo>
                    <a:lnTo>
                      <a:pt x="46" y="18"/>
                    </a:lnTo>
                    <a:lnTo>
                      <a:pt x="48" y="18"/>
                    </a:lnTo>
                    <a:lnTo>
                      <a:pt x="50" y="20"/>
                    </a:lnTo>
                    <a:lnTo>
                      <a:pt x="52" y="24"/>
                    </a:lnTo>
                    <a:lnTo>
                      <a:pt x="52" y="24"/>
                    </a:lnTo>
                    <a:lnTo>
                      <a:pt x="52" y="30"/>
                    </a:lnTo>
                    <a:lnTo>
                      <a:pt x="56" y="32"/>
                    </a:lnTo>
                    <a:lnTo>
                      <a:pt x="62" y="36"/>
                    </a:lnTo>
                    <a:lnTo>
                      <a:pt x="70" y="38"/>
                    </a:lnTo>
                    <a:lnTo>
                      <a:pt x="72" y="40"/>
                    </a:lnTo>
                    <a:lnTo>
                      <a:pt x="74" y="42"/>
                    </a:lnTo>
                    <a:lnTo>
                      <a:pt x="74" y="42"/>
                    </a:lnTo>
                    <a:lnTo>
                      <a:pt x="64" y="48"/>
                    </a:lnTo>
                    <a:lnTo>
                      <a:pt x="64" y="48"/>
                    </a:lnTo>
                    <a:lnTo>
                      <a:pt x="58" y="42"/>
                    </a:lnTo>
                    <a:lnTo>
                      <a:pt x="52" y="40"/>
                    </a:lnTo>
                    <a:lnTo>
                      <a:pt x="46" y="38"/>
                    </a:lnTo>
                    <a:lnTo>
                      <a:pt x="40" y="38"/>
                    </a:lnTo>
                    <a:lnTo>
                      <a:pt x="40" y="38"/>
                    </a:lnTo>
                    <a:lnTo>
                      <a:pt x="38" y="36"/>
                    </a:lnTo>
                    <a:lnTo>
                      <a:pt x="34" y="34"/>
                    </a:lnTo>
                    <a:lnTo>
                      <a:pt x="28" y="30"/>
                    </a:lnTo>
                    <a:lnTo>
                      <a:pt x="28" y="30"/>
                    </a:lnTo>
                    <a:lnTo>
                      <a:pt x="24" y="26"/>
                    </a:lnTo>
                    <a:lnTo>
                      <a:pt x="22" y="24"/>
                    </a:lnTo>
                    <a:lnTo>
                      <a:pt x="20" y="22"/>
                    </a:lnTo>
                    <a:lnTo>
                      <a:pt x="12" y="20"/>
                    </a:lnTo>
                    <a:lnTo>
                      <a:pt x="12" y="20"/>
                    </a:lnTo>
                    <a:lnTo>
                      <a:pt x="6" y="18"/>
                    </a:lnTo>
                    <a:lnTo>
                      <a:pt x="4" y="18"/>
                    </a:lnTo>
                    <a:lnTo>
                      <a:pt x="4" y="16"/>
                    </a:lnTo>
                    <a:lnTo>
                      <a:pt x="4" y="12"/>
                    </a:lnTo>
                    <a:lnTo>
                      <a:pt x="4" y="8"/>
                    </a:lnTo>
                    <a:lnTo>
                      <a:pt x="4" y="6"/>
                    </a:lnTo>
                    <a:lnTo>
                      <a:pt x="0" y="2"/>
                    </a:lnTo>
                    <a:lnTo>
                      <a:pt x="0" y="2"/>
                    </a:lnTo>
                    <a:lnTo>
                      <a:pt x="18" y="2"/>
                    </a:lnTo>
                    <a:lnTo>
                      <a:pt x="28" y="0"/>
                    </a:lnTo>
                    <a:lnTo>
                      <a:pt x="28" y="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14" name="Freeform 203">
                <a:extLst>
                  <a:ext uri="{FF2B5EF4-FFF2-40B4-BE49-F238E27FC236}">
                    <a16:creationId xmlns:a16="http://schemas.microsoft.com/office/drawing/2014/main" id="{09A07118-7C18-4AB1-B60A-7ED04DA3649B}"/>
                  </a:ext>
                </a:extLst>
              </p:cNvPr>
              <p:cNvSpPr>
                <a:spLocks/>
              </p:cNvSpPr>
              <p:nvPr/>
            </p:nvSpPr>
            <p:spPr bwMode="auto">
              <a:xfrm>
                <a:off x="5376914" y="1501383"/>
                <a:ext cx="54676" cy="40805"/>
              </a:xfrm>
              <a:custGeom>
                <a:avLst/>
                <a:gdLst/>
                <a:ahLst/>
                <a:cxnLst>
                  <a:cxn ang="0">
                    <a:pos x="0" y="18"/>
                  </a:cxn>
                  <a:cxn ang="0">
                    <a:pos x="0" y="18"/>
                  </a:cxn>
                  <a:cxn ang="0">
                    <a:pos x="6" y="16"/>
                  </a:cxn>
                  <a:cxn ang="0">
                    <a:pos x="10" y="12"/>
                  </a:cxn>
                  <a:cxn ang="0">
                    <a:pos x="14" y="4"/>
                  </a:cxn>
                  <a:cxn ang="0">
                    <a:pos x="16" y="2"/>
                  </a:cxn>
                  <a:cxn ang="0">
                    <a:pos x="20" y="0"/>
                  </a:cxn>
                  <a:cxn ang="0">
                    <a:pos x="24" y="2"/>
                  </a:cxn>
                  <a:cxn ang="0">
                    <a:pos x="30" y="4"/>
                  </a:cxn>
                  <a:cxn ang="0">
                    <a:pos x="30" y="4"/>
                  </a:cxn>
                  <a:cxn ang="0">
                    <a:pos x="36" y="6"/>
                  </a:cxn>
                  <a:cxn ang="0">
                    <a:pos x="38" y="8"/>
                  </a:cxn>
                  <a:cxn ang="0">
                    <a:pos x="36" y="12"/>
                  </a:cxn>
                  <a:cxn ang="0">
                    <a:pos x="38" y="12"/>
                  </a:cxn>
                  <a:cxn ang="0">
                    <a:pos x="38" y="12"/>
                  </a:cxn>
                  <a:cxn ang="0">
                    <a:pos x="38" y="14"/>
                  </a:cxn>
                  <a:cxn ang="0">
                    <a:pos x="38" y="14"/>
                  </a:cxn>
                  <a:cxn ang="0">
                    <a:pos x="34" y="16"/>
                  </a:cxn>
                  <a:cxn ang="0">
                    <a:pos x="30" y="20"/>
                  </a:cxn>
                  <a:cxn ang="0">
                    <a:pos x="28" y="24"/>
                  </a:cxn>
                  <a:cxn ang="0">
                    <a:pos x="30" y="28"/>
                  </a:cxn>
                  <a:cxn ang="0">
                    <a:pos x="30" y="28"/>
                  </a:cxn>
                  <a:cxn ang="0">
                    <a:pos x="22" y="28"/>
                  </a:cxn>
                  <a:cxn ang="0">
                    <a:pos x="18" y="28"/>
                  </a:cxn>
                  <a:cxn ang="0">
                    <a:pos x="16" y="26"/>
                  </a:cxn>
                  <a:cxn ang="0">
                    <a:pos x="16" y="24"/>
                  </a:cxn>
                  <a:cxn ang="0">
                    <a:pos x="14" y="22"/>
                  </a:cxn>
                  <a:cxn ang="0">
                    <a:pos x="12" y="20"/>
                  </a:cxn>
                  <a:cxn ang="0">
                    <a:pos x="8" y="18"/>
                  </a:cxn>
                  <a:cxn ang="0">
                    <a:pos x="0" y="18"/>
                  </a:cxn>
                  <a:cxn ang="0">
                    <a:pos x="0" y="18"/>
                  </a:cxn>
                </a:cxnLst>
                <a:rect l="0" t="0" r="r" b="b"/>
                <a:pathLst>
                  <a:path w="38" h="28">
                    <a:moveTo>
                      <a:pt x="0" y="18"/>
                    </a:moveTo>
                    <a:lnTo>
                      <a:pt x="0" y="18"/>
                    </a:lnTo>
                    <a:lnTo>
                      <a:pt x="6" y="16"/>
                    </a:lnTo>
                    <a:lnTo>
                      <a:pt x="10" y="12"/>
                    </a:lnTo>
                    <a:lnTo>
                      <a:pt x="14" y="4"/>
                    </a:lnTo>
                    <a:lnTo>
                      <a:pt x="16" y="2"/>
                    </a:lnTo>
                    <a:lnTo>
                      <a:pt x="20" y="0"/>
                    </a:lnTo>
                    <a:lnTo>
                      <a:pt x="24" y="2"/>
                    </a:lnTo>
                    <a:lnTo>
                      <a:pt x="30" y="4"/>
                    </a:lnTo>
                    <a:lnTo>
                      <a:pt x="30" y="4"/>
                    </a:lnTo>
                    <a:lnTo>
                      <a:pt x="36" y="6"/>
                    </a:lnTo>
                    <a:lnTo>
                      <a:pt x="38" y="8"/>
                    </a:lnTo>
                    <a:lnTo>
                      <a:pt x="36" y="12"/>
                    </a:lnTo>
                    <a:lnTo>
                      <a:pt x="38" y="12"/>
                    </a:lnTo>
                    <a:lnTo>
                      <a:pt x="38" y="12"/>
                    </a:lnTo>
                    <a:lnTo>
                      <a:pt x="38" y="14"/>
                    </a:lnTo>
                    <a:lnTo>
                      <a:pt x="38" y="14"/>
                    </a:lnTo>
                    <a:lnTo>
                      <a:pt x="34" y="16"/>
                    </a:lnTo>
                    <a:lnTo>
                      <a:pt x="30" y="20"/>
                    </a:lnTo>
                    <a:lnTo>
                      <a:pt x="28" y="24"/>
                    </a:lnTo>
                    <a:lnTo>
                      <a:pt x="30" y="28"/>
                    </a:lnTo>
                    <a:lnTo>
                      <a:pt x="30" y="28"/>
                    </a:lnTo>
                    <a:lnTo>
                      <a:pt x="22" y="28"/>
                    </a:lnTo>
                    <a:lnTo>
                      <a:pt x="18" y="28"/>
                    </a:lnTo>
                    <a:lnTo>
                      <a:pt x="16" y="26"/>
                    </a:lnTo>
                    <a:lnTo>
                      <a:pt x="16" y="24"/>
                    </a:lnTo>
                    <a:lnTo>
                      <a:pt x="14" y="22"/>
                    </a:lnTo>
                    <a:lnTo>
                      <a:pt x="12" y="20"/>
                    </a:lnTo>
                    <a:lnTo>
                      <a:pt x="8" y="18"/>
                    </a:lnTo>
                    <a:lnTo>
                      <a:pt x="0" y="18"/>
                    </a:lnTo>
                    <a:lnTo>
                      <a:pt x="0" y="1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15" name="Freeform 204">
                <a:extLst>
                  <a:ext uri="{FF2B5EF4-FFF2-40B4-BE49-F238E27FC236}">
                    <a16:creationId xmlns:a16="http://schemas.microsoft.com/office/drawing/2014/main" id="{7882C1F5-1D59-4B56-A7D0-2D9A03EF8F94}"/>
                  </a:ext>
                </a:extLst>
              </p:cNvPr>
              <p:cNvSpPr>
                <a:spLocks/>
              </p:cNvSpPr>
              <p:nvPr/>
            </p:nvSpPr>
            <p:spPr bwMode="auto">
              <a:xfrm>
                <a:off x="5270437" y="1116650"/>
                <a:ext cx="146763" cy="119500"/>
              </a:xfrm>
              <a:custGeom>
                <a:avLst/>
                <a:gdLst/>
                <a:ahLst/>
                <a:cxnLst>
                  <a:cxn ang="0">
                    <a:pos x="46" y="56"/>
                  </a:cxn>
                  <a:cxn ang="0">
                    <a:pos x="58" y="48"/>
                  </a:cxn>
                  <a:cxn ang="0">
                    <a:pos x="60" y="50"/>
                  </a:cxn>
                  <a:cxn ang="0">
                    <a:pos x="66" y="56"/>
                  </a:cxn>
                  <a:cxn ang="0">
                    <a:pos x="64" y="58"/>
                  </a:cxn>
                  <a:cxn ang="0">
                    <a:pos x="68" y="64"/>
                  </a:cxn>
                  <a:cxn ang="0">
                    <a:pos x="62" y="70"/>
                  </a:cxn>
                  <a:cxn ang="0">
                    <a:pos x="72" y="76"/>
                  </a:cxn>
                  <a:cxn ang="0">
                    <a:pos x="82" y="82"/>
                  </a:cxn>
                  <a:cxn ang="0">
                    <a:pos x="88" y="80"/>
                  </a:cxn>
                  <a:cxn ang="0">
                    <a:pos x="82" y="66"/>
                  </a:cxn>
                  <a:cxn ang="0">
                    <a:pos x="84" y="60"/>
                  </a:cxn>
                  <a:cxn ang="0">
                    <a:pos x="86" y="64"/>
                  </a:cxn>
                  <a:cxn ang="0">
                    <a:pos x="90" y="66"/>
                  </a:cxn>
                  <a:cxn ang="0">
                    <a:pos x="90" y="64"/>
                  </a:cxn>
                  <a:cxn ang="0">
                    <a:pos x="88" y="58"/>
                  </a:cxn>
                  <a:cxn ang="0">
                    <a:pos x="90" y="54"/>
                  </a:cxn>
                  <a:cxn ang="0">
                    <a:pos x="90" y="48"/>
                  </a:cxn>
                  <a:cxn ang="0">
                    <a:pos x="92" y="40"/>
                  </a:cxn>
                  <a:cxn ang="0">
                    <a:pos x="94" y="40"/>
                  </a:cxn>
                  <a:cxn ang="0">
                    <a:pos x="102" y="40"/>
                  </a:cxn>
                  <a:cxn ang="0">
                    <a:pos x="102" y="38"/>
                  </a:cxn>
                  <a:cxn ang="0">
                    <a:pos x="96" y="30"/>
                  </a:cxn>
                  <a:cxn ang="0">
                    <a:pos x="94" y="30"/>
                  </a:cxn>
                  <a:cxn ang="0">
                    <a:pos x="90" y="30"/>
                  </a:cxn>
                  <a:cxn ang="0">
                    <a:pos x="80" y="24"/>
                  </a:cxn>
                  <a:cxn ang="0">
                    <a:pos x="70" y="12"/>
                  </a:cxn>
                  <a:cxn ang="0">
                    <a:pos x="58" y="0"/>
                  </a:cxn>
                  <a:cxn ang="0">
                    <a:pos x="52" y="4"/>
                  </a:cxn>
                  <a:cxn ang="0">
                    <a:pos x="36" y="8"/>
                  </a:cxn>
                  <a:cxn ang="0">
                    <a:pos x="22" y="2"/>
                  </a:cxn>
                  <a:cxn ang="0">
                    <a:pos x="26" y="14"/>
                  </a:cxn>
                  <a:cxn ang="0">
                    <a:pos x="26" y="16"/>
                  </a:cxn>
                  <a:cxn ang="0">
                    <a:pos x="16" y="14"/>
                  </a:cxn>
                  <a:cxn ang="0">
                    <a:pos x="0" y="14"/>
                  </a:cxn>
                  <a:cxn ang="0">
                    <a:pos x="6" y="16"/>
                  </a:cxn>
                  <a:cxn ang="0">
                    <a:pos x="12" y="20"/>
                  </a:cxn>
                  <a:cxn ang="0">
                    <a:pos x="16" y="26"/>
                  </a:cxn>
                  <a:cxn ang="0">
                    <a:pos x="18" y="32"/>
                  </a:cxn>
                  <a:cxn ang="0">
                    <a:pos x="22" y="34"/>
                  </a:cxn>
                  <a:cxn ang="0">
                    <a:pos x="24" y="38"/>
                  </a:cxn>
                  <a:cxn ang="0">
                    <a:pos x="28" y="46"/>
                  </a:cxn>
                  <a:cxn ang="0">
                    <a:pos x="42" y="52"/>
                  </a:cxn>
                  <a:cxn ang="0">
                    <a:pos x="46" y="56"/>
                  </a:cxn>
                </a:cxnLst>
                <a:rect l="0" t="0" r="r" b="b"/>
                <a:pathLst>
                  <a:path w="102" h="82">
                    <a:moveTo>
                      <a:pt x="46" y="56"/>
                    </a:moveTo>
                    <a:lnTo>
                      <a:pt x="46" y="56"/>
                    </a:lnTo>
                    <a:lnTo>
                      <a:pt x="56" y="48"/>
                    </a:lnTo>
                    <a:lnTo>
                      <a:pt x="58" y="48"/>
                    </a:lnTo>
                    <a:lnTo>
                      <a:pt x="60" y="50"/>
                    </a:lnTo>
                    <a:lnTo>
                      <a:pt x="60" y="50"/>
                    </a:lnTo>
                    <a:lnTo>
                      <a:pt x="66" y="54"/>
                    </a:lnTo>
                    <a:lnTo>
                      <a:pt x="66" y="56"/>
                    </a:lnTo>
                    <a:lnTo>
                      <a:pt x="64" y="58"/>
                    </a:lnTo>
                    <a:lnTo>
                      <a:pt x="64" y="58"/>
                    </a:lnTo>
                    <a:lnTo>
                      <a:pt x="68" y="60"/>
                    </a:lnTo>
                    <a:lnTo>
                      <a:pt x="68" y="64"/>
                    </a:lnTo>
                    <a:lnTo>
                      <a:pt x="66" y="68"/>
                    </a:lnTo>
                    <a:lnTo>
                      <a:pt x="62" y="70"/>
                    </a:lnTo>
                    <a:lnTo>
                      <a:pt x="62" y="70"/>
                    </a:lnTo>
                    <a:lnTo>
                      <a:pt x="72" y="76"/>
                    </a:lnTo>
                    <a:lnTo>
                      <a:pt x="78" y="80"/>
                    </a:lnTo>
                    <a:lnTo>
                      <a:pt x="82" y="82"/>
                    </a:lnTo>
                    <a:lnTo>
                      <a:pt x="88" y="80"/>
                    </a:lnTo>
                    <a:lnTo>
                      <a:pt x="88" y="80"/>
                    </a:lnTo>
                    <a:lnTo>
                      <a:pt x="84" y="70"/>
                    </a:lnTo>
                    <a:lnTo>
                      <a:pt x="82" y="66"/>
                    </a:lnTo>
                    <a:lnTo>
                      <a:pt x="82" y="62"/>
                    </a:lnTo>
                    <a:lnTo>
                      <a:pt x="84" y="60"/>
                    </a:lnTo>
                    <a:lnTo>
                      <a:pt x="84" y="60"/>
                    </a:lnTo>
                    <a:lnTo>
                      <a:pt x="86" y="64"/>
                    </a:lnTo>
                    <a:lnTo>
                      <a:pt x="88" y="66"/>
                    </a:lnTo>
                    <a:lnTo>
                      <a:pt x="90" y="66"/>
                    </a:lnTo>
                    <a:lnTo>
                      <a:pt x="90" y="66"/>
                    </a:lnTo>
                    <a:lnTo>
                      <a:pt x="90" y="64"/>
                    </a:lnTo>
                    <a:lnTo>
                      <a:pt x="88" y="60"/>
                    </a:lnTo>
                    <a:lnTo>
                      <a:pt x="88" y="58"/>
                    </a:lnTo>
                    <a:lnTo>
                      <a:pt x="90" y="54"/>
                    </a:lnTo>
                    <a:lnTo>
                      <a:pt x="90" y="54"/>
                    </a:lnTo>
                    <a:lnTo>
                      <a:pt x="90" y="50"/>
                    </a:lnTo>
                    <a:lnTo>
                      <a:pt x="90" y="48"/>
                    </a:lnTo>
                    <a:lnTo>
                      <a:pt x="90" y="44"/>
                    </a:lnTo>
                    <a:lnTo>
                      <a:pt x="92" y="40"/>
                    </a:lnTo>
                    <a:lnTo>
                      <a:pt x="92" y="40"/>
                    </a:lnTo>
                    <a:lnTo>
                      <a:pt x="94" y="40"/>
                    </a:lnTo>
                    <a:lnTo>
                      <a:pt x="98" y="40"/>
                    </a:lnTo>
                    <a:lnTo>
                      <a:pt x="102" y="40"/>
                    </a:lnTo>
                    <a:lnTo>
                      <a:pt x="102" y="40"/>
                    </a:lnTo>
                    <a:lnTo>
                      <a:pt x="102" y="38"/>
                    </a:lnTo>
                    <a:lnTo>
                      <a:pt x="100" y="34"/>
                    </a:lnTo>
                    <a:lnTo>
                      <a:pt x="96" y="30"/>
                    </a:lnTo>
                    <a:lnTo>
                      <a:pt x="94" y="30"/>
                    </a:lnTo>
                    <a:lnTo>
                      <a:pt x="94" y="30"/>
                    </a:lnTo>
                    <a:lnTo>
                      <a:pt x="92" y="32"/>
                    </a:lnTo>
                    <a:lnTo>
                      <a:pt x="90" y="30"/>
                    </a:lnTo>
                    <a:lnTo>
                      <a:pt x="80" y="24"/>
                    </a:lnTo>
                    <a:lnTo>
                      <a:pt x="80" y="24"/>
                    </a:lnTo>
                    <a:lnTo>
                      <a:pt x="76" y="18"/>
                    </a:lnTo>
                    <a:lnTo>
                      <a:pt x="70" y="12"/>
                    </a:lnTo>
                    <a:lnTo>
                      <a:pt x="66" y="6"/>
                    </a:lnTo>
                    <a:lnTo>
                      <a:pt x="58" y="0"/>
                    </a:lnTo>
                    <a:lnTo>
                      <a:pt x="58" y="0"/>
                    </a:lnTo>
                    <a:lnTo>
                      <a:pt x="52" y="4"/>
                    </a:lnTo>
                    <a:lnTo>
                      <a:pt x="44" y="8"/>
                    </a:lnTo>
                    <a:lnTo>
                      <a:pt x="36" y="8"/>
                    </a:lnTo>
                    <a:lnTo>
                      <a:pt x="22" y="2"/>
                    </a:lnTo>
                    <a:lnTo>
                      <a:pt x="22" y="2"/>
                    </a:lnTo>
                    <a:lnTo>
                      <a:pt x="24" y="10"/>
                    </a:lnTo>
                    <a:lnTo>
                      <a:pt x="26" y="14"/>
                    </a:lnTo>
                    <a:lnTo>
                      <a:pt x="26" y="16"/>
                    </a:lnTo>
                    <a:lnTo>
                      <a:pt x="26" y="16"/>
                    </a:lnTo>
                    <a:lnTo>
                      <a:pt x="20" y="16"/>
                    </a:lnTo>
                    <a:lnTo>
                      <a:pt x="16" y="14"/>
                    </a:lnTo>
                    <a:lnTo>
                      <a:pt x="10" y="14"/>
                    </a:lnTo>
                    <a:lnTo>
                      <a:pt x="0" y="14"/>
                    </a:lnTo>
                    <a:lnTo>
                      <a:pt x="0" y="14"/>
                    </a:lnTo>
                    <a:lnTo>
                      <a:pt x="6" y="16"/>
                    </a:lnTo>
                    <a:lnTo>
                      <a:pt x="12" y="20"/>
                    </a:lnTo>
                    <a:lnTo>
                      <a:pt x="12" y="20"/>
                    </a:lnTo>
                    <a:lnTo>
                      <a:pt x="16" y="22"/>
                    </a:lnTo>
                    <a:lnTo>
                      <a:pt x="16" y="26"/>
                    </a:lnTo>
                    <a:lnTo>
                      <a:pt x="16" y="26"/>
                    </a:lnTo>
                    <a:lnTo>
                      <a:pt x="18" y="32"/>
                    </a:lnTo>
                    <a:lnTo>
                      <a:pt x="20" y="32"/>
                    </a:lnTo>
                    <a:lnTo>
                      <a:pt x="22" y="34"/>
                    </a:lnTo>
                    <a:lnTo>
                      <a:pt x="24" y="38"/>
                    </a:lnTo>
                    <a:lnTo>
                      <a:pt x="24" y="38"/>
                    </a:lnTo>
                    <a:lnTo>
                      <a:pt x="24" y="44"/>
                    </a:lnTo>
                    <a:lnTo>
                      <a:pt x="28" y="46"/>
                    </a:lnTo>
                    <a:lnTo>
                      <a:pt x="34" y="50"/>
                    </a:lnTo>
                    <a:lnTo>
                      <a:pt x="42" y="52"/>
                    </a:lnTo>
                    <a:lnTo>
                      <a:pt x="44" y="54"/>
                    </a:lnTo>
                    <a:lnTo>
                      <a:pt x="46" y="56"/>
                    </a:lnTo>
                    <a:lnTo>
                      <a:pt x="46" y="5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16" name="Freeform 215">
                <a:extLst>
                  <a:ext uri="{FF2B5EF4-FFF2-40B4-BE49-F238E27FC236}">
                    <a16:creationId xmlns:a16="http://schemas.microsoft.com/office/drawing/2014/main" id="{C5FFAE4A-F2AB-48BD-938F-2169A85A4A50}"/>
                  </a:ext>
                </a:extLst>
              </p:cNvPr>
              <p:cNvSpPr>
                <a:spLocks/>
              </p:cNvSpPr>
              <p:nvPr/>
            </p:nvSpPr>
            <p:spPr bwMode="auto">
              <a:xfrm>
                <a:off x="4251726" y="1142881"/>
                <a:ext cx="34533" cy="69952"/>
              </a:xfrm>
              <a:custGeom>
                <a:avLst/>
                <a:gdLst/>
                <a:ahLst/>
                <a:cxnLst>
                  <a:cxn ang="0">
                    <a:pos x="14" y="0"/>
                  </a:cxn>
                  <a:cxn ang="0">
                    <a:pos x="18" y="2"/>
                  </a:cxn>
                  <a:cxn ang="0">
                    <a:pos x="20" y="4"/>
                  </a:cxn>
                  <a:cxn ang="0">
                    <a:pos x="22" y="8"/>
                  </a:cxn>
                  <a:cxn ang="0">
                    <a:pos x="24" y="14"/>
                  </a:cxn>
                  <a:cxn ang="0">
                    <a:pos x="24" y="18"/>
                  </a:cxn>
                  <a:cxn ang="0">
                    <a:pos x="22" y="20"/>
                  </a:cxn>
                  <a:cxn ang="0">
                    <a:pos x="22" y="22"/>
                  </a:cxn>
                  <a:cxn ang="0">
                    <a:pos x="22" y="28"/>
                  </a:cxn>
                  <a:cxn ang="0">
                    <a:pos x="22" y="32"/>
                  </a:cxn>
                  <a:cxn ang="0">
                    <a:pos x="22" y="34"/>
                  </a:cxn>
                  <a:cxn ang="0">
                    <a:pos x="22" y="40"/>
                  </a:cxn>
                  <a:cxn ang="0">
                    <a:pos x="22" y="44"/>
                  </a:cxn>
                  <a:cxn ang="0">
                    <a:pos x="20" y="42"/>
                  </a:cxn>
                  <a:cxn ang="0">
                    <a:pos x="14" y="40"/>
                  </a:cxn>
                  <a:cxn ang="0">
                    <a:pos x="16" y="44"/>
                  </a:cxn>
                  <a:cxn ang="0">
                    <a:pos x="14" y="46"/>
                  </a:cxn>
                  <a:cxn ang="0">
                    <a:pos x="10" y="46"/>
                  </a:cxn>
                  <a:cxn ang="0">
                    <a:pos x="8" y="46"/>
                  </a:cxn>
                  <a:cxn ang="0">
                    <a:pos x="8" y="46"/>
                  </a:cxn>
                  <a:cxn ang="0">
                    <a:pos x="4" y="42"/>
                  </a:cxn>
                  <a:cxn ang="0">
                    <a:pos x="4" y="40"/>
                  </a:cxn>
                  <a:cxn ang="0">
                    <a:pos x="4" y="28"/>
                  </a:cxn>
                  <a:cxn ang="0">
                    <a:pos x="4" y="28"/>
                  </a:cxn>
                  <a:cxn ang="0">
                    <a:pos x="4" y="26"/>
                  </a:cxn>
                  <a:cxn ang="0">
                    <a:pos x="4" y="22"/>
                  </a:cxn>
                  <a:cxn ang="0">
                    <a:pos x="6" y="20"/>
                  </a:cxn>
                  <a:cxn ang="0">
                    <a:pos x="4" y="14"/>
                  </a:cxn>
                  <a:cxn ang="0">
                    <a:pos x="0" y="12"/>
                  </a:cxn>
                  <a:cxn ang="0">
                    <a:pos x="0" y="8"/>
                  </a:cxn>
                  <a:cxn ang="0">
                    <a:pos x="0" y="4"/>
                  </a:cxn>
                  <a:cxn ang="0">
                    <a:pos x="2" y="4"/>
                  </a:cxn>
                  <a:cxn ang="0">
                    <a:pos x="8" y="4"/>
                  </a:cxn>
                  <a:cxn ang="0">
                    <a:pos x="10" y="2"/>
                  </a:cxn>
                  <a:cxn ang="0">
                    <a:pos x="14" y="0"/>
                  </a:cxn>
                </a:cxnLst>
                <a:rect l="0" t="0" r="r" b="b"/>
                <a:pathLst>
                  <a:path w="24" h="48">
                    <a:moveTo>
                      <a:pt x="14" y="0"/>
                    </a:moveTo>
                    <a:lnTo>
                      <a:pt x="14" y="0"/>
                    </a:lnTo>
                    <a:lnTo>
                      <a:pt x="16" y="0"/>
                    </a:lnTo>
                    <a:lnTo>
                      <a:pt x="18" y="2"/>
                    </a:lnTo>
                    <a:lnTo>
                      <a:pt x="18" y="2"/>
                    </a:lnTo>
                    <a:lnTo>
                      <a:pt x="20" y="4"/>
                    </a:lnTo>
                    <a:lnTo>
                      <a:pt x="22" y="8"/>
                    </a:lnTo>
                    <a:lnTo>
                      <a:pt x="22" y="8"/>
                    </a:lnTo>
                    <a:lnTo>
                      <a:pt x="22" y="10"/>
                    </a:lnTo>
                    <a:lnTo>
                      <a:pt x="24" y="14"/>
                    </a:lnTo>
                    <a:lnTo>
                      <a:pt x="24" y="14"/>
                    </a:lnTo>
                    <a:lnTo>
                      <a:pt x="24" y="18"/>
                    </a:lnTo>
                    <a:lnTo>
                      <a:pt x="24" y="18"/>
                    </a:lnTo>
                    <a:lnTo>
                      <a:pt x="22" y="20"/>
                    </a:lnTo>
                    <a:lnTo>
                      <a:pt x="22" y="22"/>
                    </a:lnTo>
                    <a:lnTo>
                      <a:pt x="22" y="22"/>
                    </a:lnTo>
                    <a:lnTo>
                      <a:pt x="24" y="24"/>
                    </a:lnTo>
                    <a:lnTo>
                      <a:pt x="22" y="28"/>
                    </a:lnTo>
                    <a:lnTo>
                      <a:pt x="22" y="28"/>
                    </a:lnTo>
                    <a:lnTo>
                      <a:pt x="22" y="32"/>
                    </a:lnTo>
                    <a:lnTo>
                      <a:pt x="22" y="34"/>
                    </a:lnTo>
                    <a:lnTo>
                      <a:pt x="22" y="34"/>
                    </a:lnTo>
                    <a:lnTo>
                      <a:pt x="22" y="36"/>
                    </a:lnTo>
                    <a:lnTo>
                      <a:pt x="22" y="40"/>
                    </a:lnTo>
                    <a:lnTo>
                      <a:pt x="22" y="42"/>
                    </a:lnTo>
                    <a:lnTo>
                      <a:pt x="22" y="44"/>
                    </a:lnTo>
                    <a:lnTo>
                      <a:pt x="22" y="44"/>
                    </a:lnTo>
                    <a:lnTo>
                      <a:pt x="20" y="42"/>
                    </a:lnTo>
                    <a:lnTo>
                      <a:pt x="18" y="42"/>
                    </a:lnTo>
                    <a:lnTo>
                      <a:pt x="14" y="40"/>
                    </a:lnTo>
                    <a:lnTo>
                      <a:pt x="14" y="40"/>
                    </a:lnTo>
                    <a:lnTo>
                      <a:pt x="16" y="44"/>
                    </a:lnTo>
                    <a:lnTo>
                      <a:pt x="16" y="46"/>
                    </a:lnTo>
                    <a:lnTo>
                      <a:pt x="14" y="46"/>
                    </a:lnTo>
                    <a:lnTo>
                      <a:pt x="14" y="46"/>
                    </a:lnTo>
                    <a:lnTo>
                      <a:pt x="10" y="46"/>
                    </a:lnTo>
                    <a:lnTo>
                      <a:pt x="8" y="48"/>
                    </a:lnTo>
                    <a:lnTo>
                      <a:pt x="8" y="46"/>
                    </a:lnTo>
                    <a:lnTo>
                      <a:pt x="8" y="46"/>
                    </a:lnTo>
                    <a:lnTo>
                      <a:pt x="8" y="46"/>
                    </a:lnTo>
                    <a:lnTo>
                      <a:pt x="6" y="44"/>
                    </a:lnTo>
                    <a:lnTo>
                      <a:pt x="4" y="42"/>
                    </a:lnTo>
                    <a:lnTo>
                      <a:pt x="4" y="40"/>
                    </a:lnTo>
                    <a:lnTo>
                      <a:pt x="4" y="40"/>
                    </a:lnTo>
                    <a:lnTo>
                      <a:pt x="4" y="32"/>
                    </a:lnTo>
                    <a:lnTo>
                      <a:pt x="4" y="28"/>
                    </a:lnTo>
                    <a:lnTo>
                      <a:pt x="4" y="28"/>
                    </a:lnTo>
                    <a:lnTo>
                      <a:pt x="4" y="28"/>
                    </a:lnTo>
                    <a:lnTo>
                      <a:pt x="6" y="26"/>
                    </a:lnTo>
                    <a:lnTo>
                      <a:pt x="4" y="26"/>
                    </a:lnTo>
                    <a:lnTo>
                      <a:pt x="4" y="24"/>
                    </a:lnTo>
                    <a:lnTo>
                      <a:pt x="4" y="22"/>
                    </a:lnTo>
                    <a:lnTo>
                      <a:pt x="4" y="22"/>
                    </a:lnTo>
                    <a:lnTo>
                      <a:pt x="6" y="20"/>
                    </a:lnTo>
                    <a:lnTo>
                      <a:pt x="6" y="16"/>
                    </a:lnTo>
                    <a:lnTo>
                      <a:pt x="4" y="14"/>
                    </a:lnTo>
                    <a:lnTo>
                      <a:pt x="4" y="14"/>
                    </a:lnTo>
                    <a:lnTo>
                      <a:pt x="0" y="12"/>
                    </a:lnTo>
                    <a:lnTo>
                      <a:pt x="0" y="8"/>
                    </a:lnTo>
                    <a:lnTo>
                      <a:pt x="0" y="8"/>
                    </a:lnTo>
                    <a:lnTo>
                      <a:pt x="0" y="4"/>
                    </a:lnTo>
                    <a:lnTo>
                      <a:pt x="0" y="4"/>
                    </a:lnTo>
                    <a:lnTo>
                      <a:pt x="2" y="4"/>
                    </a:lnTo>
                    <a:lnTo>
                      <a:pt x="2" y="4"/>
                    </a:lnTo>
                    <a:lnTo>
                      <a:pt x="6" y="6"/>
                    </a:lnTo>
                    <a:lnTo>
                      <a:pt x="8" y="4"/>
                    </a:lnTo>
                    <a:lnTo>
                      <a:pt x="8" y="4"/>
                    </a:lnTo>
                    <a:lnTo>
                      <a:pt x="10" y="2"/>
                    </a:lnTo>
                    <a:lnTo>
                      <a:pt x="14" y="0"/>
                    </a:lnTo>
                    <a:lnTo>
                      <a:pt x="14" y="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17" name="Freeform 220">
                <a:extLst>
                  <a:ext uri="{FF2B5EF4-FFF2-40B4-BE49-F238E27FC236}">
                    <a16:creationId xmlns:a16="http://schemas.microsoft.com/office/drawing/2014/main" id="{674180A1-4660-4895-9478-B9DFB0954B4C}"/>
                  </a:ext>
                </a:extLst>
              </p:cNvPr>
              <p:cNvSpPr>
                <a:spLocks/>
              </p:cNvSpPr>
              <p:nvPr/>
            </p:nvSpPr>
            <p:spPr bwMode="auto">
              <a:xfrm>
                <a:off x="4551010" y="1102078"/>
                <a:ext cx="51799" cy="90353"/>
              </a:xfrm>
              <a:custGeom>
                <a:avLst/>
                <a:gdLst/>
                <a:ahLst/>
                <a:cxnLst>
                  <a:cxn ang="0">
                    <a:pos x="26" y="62"/>
                  </a:cxn>
                  <a:cxn ang="0">
                    <a:pos x="18" y="56"/>
                  </a:cxn>
                  <a:cxn ang="0">
                    <a:pos x="18" y="54"/>
                  </a:cxn>
                  <a:cxn ang="0">
                    <a:pos x="14" y="52"/>
                  </a:cxn>
                  <a:cxn ang="0">
                    <a:pos x="10" y="50"/>
                  </a:cxn>
                  <a:cxn ang="0">
                    <a:pos x="8" y="44"/>
                  </a:cxn>
                  <a:cxn ang="0">
                    <a:pos x="6" y="42"/>
                  </a:cxn>
                  <a:cxn ang="0">
                    <a:pos x="8" y="42"/>
                  </a:cxn>
                  <a:cxn ang="0">
                    <a:pos x="12" y="44"/>
                  </a:cxn>
                  <a:cxn ang="0">
                    <a:pos x="12" y="42"/>
                  </a:cxn>
                  <a:cxn ang="0">
                    <a:pos x="8" y="38"/>
                  </a:cxn>
                  <a:cxn ang="0">
                    <a:pos x="6" y="36"/>
                  </a:cxn>
                  <a:cxn ang="0">
                    <a:pos x="6" y="30"/>
                  </a:cxn>
                  <a:cxn ang="0">
                    <a:pos x="6" y="30"/>
                  </a:cxn>
                  <a:cxn ang="0">
                    <a:pos x="8" y="26"/>
                  </a:cxn>
                  <a:cxn ang="0">
                    <a:pos x="8" y="26"/>
                  </a:cxn>
                  <a:cxn ang="0">
                    <a:pos x="6" y="24"/>
                  </a:cxn>
                  <a:cxn ang="0">
                    <a:pos x="6" y="20"/>
                  </a:cxn>
                  <a:cxn ang="0">
                    <a:pos x="4" y="14"/>
                  </a:cxn>
                  <a:cxn ang="0">
                    <a:pos x="2" y="12"/>
                  </a:cxn>
                  <a:cxn ang="0">
                    <a:pos x="6" y="10"/>
                  </a:cxn>
                  <a:cxn ang="0">
                    <a:pos x="4" y="10"/>
                  </a:cxn>
                  <a:cxn ang="0">
                    <a:pos x="0" y="8"/>
                  </a:cxn>
                  <a:cxn ang="0">
                    <a:pos x="2" y="6"/>
                  </a:cxn>
                  <a:cxn ang="0">
                    <a:pos x="0" y="4"/>
                  </a:cxn>
                  <a:cxn ang="0">
                    <a:pos x="0" y="2"/>
                  </a:cxn>
                  <a:cxn ang="0">
                    <a:pos x="6" y="0"/>
                  </a:cxn>
                  <a:cxn ang="0">
                    <a:pos x="12" y="0"/>
                  </a:cxn>
                  <a:cxn ang="0">
                    <a:pos x="18" y="4"/>
                  </a:cxn>
                  <a:cxn ang="0">
                    <a:pos x="20" y="10"/>
                  </a:cxn>
                  <a:cxn ang="0">
                    <a:pos x="22" y="16"/>
                  </a:cxn>
                  <a:cxn ang="0">
                    <a:pos x="24" y="18"/>
                  </a:cxn>
                  <a:cxn ang="0">
                    <a:pos x="26" y="22"/>
                  </a:cxn>
                  <a:cxn ang="0">
                    <a:pos x="32" y="26"/>
                  </a:cxn>
                  <a:cxn ang="0">
                    <a:pos x="36" y="36"/>
                  </a:cxn>
                  <a:cxn ang="0">
                    <a:pos x="36" y="40"/>
                  </a:cxn>
                  <a:cxn ang="0">
                    <a:pos x="32" y="50"/>
                  </a:cxn>
                  <a:cxn ang="0">
                    <a:pos x="30" y="56"/>
                  </a:cxn>
                  <a:cxn ang="0">
                    <a:pos x="26" y="58"/>
                  </a:cxn>
                  <a:cxn ang="0">
                    <a:pos x="26" y="60"/>
                  </a:cxn>
                  <a:cxn ang="0">
                    <a:pos x="26" y="62"/>
                  </a:cxn>
                </a:cxnLst>
                <a:rect l="0" t="0" r="r" b="b"/>
                <a:pathLst>
                  <a:path w="36" h="62">
                    <a:moveTo>
                      <a:pt x="26" y="62"/>
                    </a:moveTo>
                    <a:lnTo>
                      <a:pt x="26" y="62"/>
                    </a:lnTo>
                    <a:lnTo>
                      <a:pt x="22" y="60"/>
                    </a:lnTo>
                    <a:lnTo>
                      <a:pt x="18" y="56"/>
                    </a:lnTo>
                    <a:lnTo>
                      <a:pt x="18" y="54"/>
                    </a:lnTo>
                    <a:lnTo>
                      <a:pt x="18" y="54"/>
                    </a:lnTo>
                    <a:lnTo>
                      <a:pt x="16" y="52"/>
                    </a:lnTo>
                    <a:lnTo>
                      <a:pt x="14" y="52"/>
                    </a:lnTo>
                    <a:lnTo>
                      <a:pt x="12" y="52"/>
                    </a:lnTo>
                    <a:lnTo>
                      <a:pt x="10" y="50"/>
                    </a:lnTo>
                    <a:lnTo>
                      <a:pt x="10" y="50"/>
                    </a:lnTo>
                    <a:lnTo>
                      <a:pt x="8" y="44"/>
                    </a:lnTo>
                    <a:lnTo>
                      <a:pt x="6" y="42"/>
                    </a:lnTo>
                    <a:lnTo>
                      <a:pt x="6" y="42"/>
                    </a:lnTo>
                    <a:lnTo>
                      <a:pt x="6" y="40"/>
                    </a:lnTo>
                    <a:lnTo>
                      <a:pt x="8" y="42"/>
                    </a:lnTo>
                    <a:lnTo>
                      <a:pt x="8" y="42"/>
                    </a:lnTo>
                    <a:lnTo>
                      <a:pt x="12" y="44"/>
                    </a:lnTo>
                    <a:lnTo>
                      <a:pt x="12" y="44"/>
                    </a:lnTo>
                    <a:lnTo>
                      <a:pt x="12" y="42"/>
                    </a:lnTo>
                    <a:lnTo>
                      <a:pt x="12" y="42"/>
                    </a:lnTo>
                    <a:lnTo>
                      <a:pt x="8" y="38"/>
                    </a:lnTo>
                    <a:lnTo>
                      <a:pt x="6" y="36"/>
                    </a:lnTo>
                    <a:lnTo>
                      <a:pt x="6" y="36"/>
                    </a:lnTo>
                    <a:lnTo>
                      <a:pt x="6" y="32"/>
                    </a:lnTo>
                    <a:lnTo>
                      <a:pt x="6" y="30"/>
                    </a:lnTo>
                    <a:lnTo>
                      <a:pt x="6" y="30"/>
                    </a:lnTo>
                    <a:lnTo>
                      <a:pt x="6" y="30"/>
                    </a:lnTo>
                    <a:lnTo>
                      <a:pt x="8" y="26"/>
                    </a:lnTo>
                    <a:lnTo>
                      <a:pt x="8" y="26"/>
                    </a:lnTo>
                    <a:lnTo>
                      <a:pt x="8" y="26"/>
                    </a:lnTo>
                    <a:lnTo>
                      <a:pt x="8" y="26"/>
                    </a:lnTo>
                    <a:lnTo>
                      <a:pt x="6" y="26"/>
                    </a:lnTo>
                    <a:lnTo>
                      <a:pt x="6" y="24"/>
                    </a:lnTo>
                    <a:lnTo>
                      <a:pt x="6" y="20"/>
                    </a:lnTo>
                    <a:lnTo>
                      <a:pt x="6" y="20"/>
                    </a:lnTo>
                    <a:lnTo>
                      <a:pt x="6" y="16"/>
                    </a:lnTo>
                    <a:lnTo>
                      <a:pt x="4" y="14"/>
                    </a:lnTo>
                    <a:lnTo>
                      <a:pt x="2" y="12"/>
                    </a:lnTo>
                    <a:lnTo>
                      <a:pt x="2" y="12"/>
                    </a:lnTo>
                    <a:lnTo>
                      <a:pt x="2" y="12"/>
                    </a:lnTo>
                    <a:lnTo>
                      <a:pt x="6" y="10"/>
                    </a:lnTo>
                    <a:lnTo>
                      <a:pt x="6" y="10"/>
                    </a:lnTo>
                    <a:lnTo>
                      <a:pt x="4" y="10"/>
                    </a:lnTo>
                    <a:lnTo>
                      <a:pt x="4" y="10"/>
                    </a:lnTo>
                    <a:lnTo>
                      <a:pt x="0" y="8"/>
                    </a:lnTo>
                    <a:lnTo>
                      <a:pt x="0" y="8"/>
                    </a:lnTo>
                    <a:lnTo>
                      <a:pt x="2" y="6"/>
                    </a:lnTo>
                    <a:lnTo>
                      <a:pt x="2" y="6"/>
                    </a:lnTo>
                    <a:lnTo>
                      <a:pt x="0" y="4"/>
                    </a:lnTo>
                    <a:lnTo>
                      <a:pt x="0" y="4"/>
                    </a:lnTo>
                    <a:lnTo>
                      <a:pt x="0" y="2"/>
                    </a:lnTo>
                    <a:lnTo>
                      <a:pt x="0" y="2"/>
                    </a:lnTo>
                    <a:lnTo>
                      <a:pt x="6" y="0"/>
                    </a:lnTo>
                    <a:lnTo>
                      <a:pt x="6" y="0"/>
                    </a:lnTo>
                    <a:lnTo>
                      <a:pt x="12" y="0"/>
                    </a:lnTo>
                    <a:lnTo>
                      <a:pt x="16" y="2"/>
                    </a:lnTo>
                    <a:lnTo>
                      <a:pt x="18" y="4"/>
                    </a:lnTo>
                    <a:lnTo>
                      <a:pt x="18" y="4"/>
                    </a:lnTo>
                    <a:lnTo>
                      <a:pt x="20" y="10"/>
                    </a:lnTo>
                    <a:lnTo>
                      <a:pt x="22" y="16"/>
                    </a:lnTo>
                    <a:lnTo>
                      <a:pt x="22" y="16"/>
                    </a:lnTo>
                    <a:lnTo>
                      <a:pt x="22" y="18"/>
                    </a:lnTo>
                    <a:lnTo>
                      <a:pt x="24" y="18"/>
                    </a:lnTo>
                    <a:lnTo>
                      <a:pt x="24" y="20"/>
                    </a:lnTo>
                    <a:lnTo>
                      <a:pt x="26" y="22"/>
                    </a:lnTo>
                    <a:lnTo>
                      <a:pt x="26" y="22"/>
                    </a:lnTo>
                    <a:lnTo>
                      <a:pt x="32" y="26"/>
                    </a:lnTo>
                    <a:lnTo>
                      <a:pt x="34" y="30"/>
                    </a:lnTo>
                    <a:lnTo>
                      <a:pt x="36" y="36"/>
                    </a:lnTo>
                    <a:lnTo>
                      <a:pt x="36" y="36"/>
                    </a:lnTo>
                    <a:lnTo>
                      <a:pt x="36" y="40"/>
                    </a:lnTo>
                    <a:lnTo>
                      <a:pt x="34" y="44"/>
                    </a:lnTo>
                    <a:lnTo>
                      <a:pt x="32" y="50"/>
                    </a:lnTo>
                    <a:lnTo>
                      <a:pt x="32" y="50"/>
                    </a:lnTo>
                    <a:lnTo>
                      <a:pt x="30" y="56"/>
                    </a:lnTo>
                    <a:lnTo>
                      <a:pt x="26" y="58"/>
                    </a:lnTo>
                    <a:lnTo>
                      <a:pt x="26" y="58"/>
                    </a:lnTo>
                    <a:lnTo>
                      <a:pt x="26" y="58"/>
                    </a:lnTo>
                    <a:lnTo>
                      <a:pt x="26" y="60"/>
                    </a:lnTo>
                    <a:lnTo>
                      <a:pt x="26" y="60"/>
                    </a:lnTo>
                    <a:lnTo>
                      <a:pt x="26" y="62"/>
                    </a:lnTo>
                    <a:lnTo>
                      <a:pt x="26" y="6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18" name="Freeform 225">
                <a:extLst>
                  <a:ext uri="{FF2B5EF4-FFF2-40B4-BE49-F238E27FC236}">
                    <a16:creationId xmlns:a16="http://schemas.microsoft.com/office/drawing/2014/main" id="{269B4540-A04C-4B9D-BEC2-E37A057964F0}"/>
                  </a:ext>
                </a:extLst>
              </p:cNvPr>
              <p:cNvSpPr>
                <a:spLocks/>
              </p:cNvSpPr>
              <p:nvPr/>
            </p:nvSpPr>
            <p:spPr bwMode="auto">
              <a:xfrm>
                <a:off x="4519355" y="737748"/>
                <a:ext cx="71943" cy="23317"/>
              </a:xfrm>
              <a:custGeom>
                <a:avLst/>
                <a:gdLst/>
                <a:ahLst/>
                <a:cxnLst>
                  <a:cxn ang="0">
                    <a:pos x="2" y="14"/>
                  </a:cxn>
                  <a:cxn ang="0">
                    <a:pos x="2" y="14"/>
                  </a:cxn>
                  <a:cxn ang="0">
                    <a:pos x="4" y="12"/>
                  </a:cxn>
                  <a:cxn ang="0">
                    <a:pos x="8" y="12"/>
                  </a:cxn>
                  <a:cxn ang="0">
                    <a:pos x="8" y="12"/>
                  </a:cxn>
                  <a:cxn ang="0">
                    <a:pos x="8" y="10"/>
                  </a:cxn>
                  <a:cxn ang="0">
                    <a:pos x="6" y="10"/>
                  </a:cxn>
                  <a:cxn ang="0">
                    <a:pos x="2" y="10"/>
                  </a:cxn>
                  <a:cxn ang="0">
                    <a:pos x="2" y="10"/>
                  </a:cxn>
                  <a:cxn ang="0">
                    <a:pos x="2" y="10"/>
                  </a:cxn>
                  <a:cxn ang="0">
                    <a:pos x="0" y="8"/>
                  </a:cxn>
                  <a:cxn ang="0">
                    <a:pos x="0" y="8"/>
                  </a:cxn>
                  <a:cxn ang="0">
                    <a:pos x="0" y="8"/>
                  </a:cxn>
                  <a:cxn ang="0">
                    <a:pos x="4" y="8"/>
                  </a:cxn>
                  <a:cxn ang="0">
                    <a:pos x="4" y="8"/>
                  </a:cxn>
                  <a:cxn ang="0">
                    <a:pos x="8" y="8"/>
                  </a:cxn>
                  <a:cxn ang="0">
                    <a:pos x="10" y="6"/>
                  </a:cxn>
                  <a:cxn ang="0">
                    <a:pos x="10" y="6"/>
                  </a:cxn>
                  <a:cxn ang="0">
                    <a:pos x="14" y="4"/>
                  </a:cxn>
                  <a:cxn ang="0">
                    <a:pos x="18" y="2"/>
                  </a:cxn>
                  <a:cxn ang="0">
                    <a:pos x="18" y="2"/>
                  </a:cxn>
                  <a:cxn ang="0">
                    <a:pos x="20" y="0"/>
                  </a:cxn>
                  <a:cxn ang="0">
                    <a:pos x="20" y="0"/>
                  </a:cxn>
                  <a:cxn ang="0">
                    <a:pos x="20" y="4"/>
                  </a:cxn>
                  <a:cxn ang="0">
                    <a:pos x="20" y="6"/>
                  </a:cxn>
                  <a:cxn ang="0">
                    <a:pos x="24" y="2"/>
                  </a:cxn>
                  <a:cxn ang="0">
                    <a:pos x="24" y="2"/>
                  </a:cxn>
                  <a:cxn ang="0">
                    <a:pos x="28" y="4"/>
                  </a:cxn>
                  <a:cxn ang="0">
                    <a:pos x="30" y="4"/>
                  </a:cxn>
                  <a:cxn ang="0">
                    <a:pos x="30" y="4"/>
                  </a:cxn>
                  <a:cxn ang="0">
                    <a:pos x="38" y="4"/>
                  </a:cxn>
                  <a:cxn ang="0">
                    <a:pos x="44" y="2"/>
                  </a:cxn>
                  <a:cxn ang="0">
                    <a:pos x="48" y="4"/>
                  </a:cxn>
                  <a:cxn ang="0">
                    <a:pos x="48" y="4"/>
                  </a:cxn>
                  <a:cxn ang="0">
                    <a:pos x="50" y="6"/>
                  </a:cxn>
                  <a:cxn ang="0">
                    <a:pos x="50" y="8"/>
                  </a:cxn>
                  <a:cxn ang="0">
                    <a:pos x="48" y="12"/>
                  </a:cxn>
                  <a:cxn ang="0">
                    <a:pos x="48" y="12"/>
                  </a:cxn>
                  <a:cxn ang="0">
                    <a:pos x="46" y="14"/>
                  </a:cxn>
                  <a:cxn ang="0">
                    <a:pos x="42" y="14"/>
                  </a:cxn>
                  <a:cxn ang="0">
                    <a:pos x="38" y="12"/>
                  </a:cxn>
                  <a:cxn ang="0">
                    <a:pos x="32" y="14"/>
                  </a:cxn>
                  <a:cxn ang="0">
                    <a:pos x="32" y="14"/>
                  </a:cxn>
                  <a:cxn ang="0">
                    <a:pos x="28" y="16"/>
                  </a:cxn>
                  <a:cxn ang="0">
                    <a:pos x="22" y="16"/>
                  </a:cxn>
                  <a:cxn ang="0">
                    <a:pos x="16" y="14"/>
                  </a:cxn>
                  <a:cxn ang="0">
                    <a:pos x="2" y="14"/>
                  </a:cxn>
                  <a:cxn ang="0">
                    <a:pos x="2" y="14"/>
                  </a:cxn>
                </a:cxnLst>
                <a:rect l="0" t="0" r="r" b="b"/>
                <a:pathLst>
                  <a:path w="50" h="16">
                    <a:moveTo>
                      <a:pt x="2" y="14"/>
                    </a:moveTo>
                    <a:lnTo>
                      <a:pt x="2" y="14"/>
                    </a:lnTo>
                    <a:lnTo>
                      <a:pt x="4" y="12"/>
                    </a:lnTo>
                    <a:lnTo>
                      <a:pt x="8" y="12"/>
                    </a:lnTo>
                    <a:lnTo>
                      <a:pt x="8" y="12"/>
                    </a:lnTo>
                    <a:lnTo>
                      <a:pt x="8" y="10"/>
                    </a:lnTo>
                    <a:lnTo>
                      <a:pt x="6" y="10"/>
                    </a:lnTo>
                    <a:lnTo>
                      <a:pt x="2" y="10"/>
                    </a:lnTo>
                    <a:lnTo>
                      <a:pt x="2" y="10"/>
                    </a:lnTo>
                    <a:lnTo>
                      <a:pt x="2" y="10"/>
                    </a:lnTo>
                    <a:lnTo>
                      <a:pt x="0" y="8"/>
                    </a:lnTo>
                    <a:lnTo>
                      <a:pt x="0" y="8"/>
                    </a:lnTo>
                    <a:lnTo>
                      <a:pt x="0" y="8"/>
                    </a:lnTo>
                    <a:lnTo>
                      <a:pt x="4" y="8"/>
                    </a:lnTo>
                    <a:lnTo>
                      <a:pt x="4" y="8"/>
                    </a:lnTo>
                    <a:lnTo>
                      <a:pt x="8" y="8"/>
                    </a:lnTo>
                    <a:lnTo>
                      <a:pt x="10" y="6"/>
                    </a:lnTo>
                    <a:lnTo>
                      <a:pt x="10" y="6"/>
                    </a:lnTo>
                    <a:lnTo>
                      <a:pt x="14" y="4"/>
                    </a:lnTo>
                    <a:lnTo>
                      <a:pt x="18" y="2"/>
                    </a:lnTo>
                    <a:lnTo>
                      <a:pt x="18" y="2"/>
                    </a:lnTo>
                    <a:lnTo>
                      <a:pt x="20" y="0"/>
                    </a:lnTo>
                    <a:lnTo>
                      <a:pt x="20" y="0"/>
                    </a:lnTo>
                    <a:lnTo>
                      <a:pt x="20" y="4"/>
                    </a:lnTo>
                    <a:lnTo>
                      <a:pt x="20" y="6"/>
                    </a:lnTo>
                    <a:lnTo>
                      <a:pt x="24" y="2"/>
                    </a:lnTo>
                    <a:lnTo>
                      <a:pt x="24" y="2"/>
                    </a:lnTo>
                    <a:lnTo>
                      <a:pt x="28" y="4"/>
                    </a:lnTo>
                    <a:lnTo>
                      <a:pt x="30" y="4"/>
                    </a:lnTo>
                    <a:lnTo>
                      <a:pt x="30" y="4"/>
                    </a:lnTo>
                    <a:lnTo>
                      <a:pt x="38" y="4"/>
                    </a:lnTo>
                    <a:lnTo>
                      <a:pt x="44" y="2"/>
                    </a:lnTo>
                    <a:lnTo>
                      <a:pt x="48" y="4"/>
                    </a:lnTo>
                    <a:lnTo>
                      <a:pt x="48" y="4"/>
                    </a:lnTo>
                    <a:lnTo>
                      <a:pt x="50" y="6"/>
                    </a:lnTo>
                    <a:lnTo>
                      <a:pt x="50" y="8"/>
                    </a:lnTo>
                    <a:lnTo>
                      <a:pt x="48" y="12"/>
                    </a:lnTo>
                    <a:lnTo>
                      <a:pt x="48" y="12"/>
                    </a:lnTo>
                    <a:lnTo>
                      <a:pt x="46" y="14"/>
                    </a:lnTo>
                    <a:lnTo>
                      <a:pt x="42" y="14"/>
                    </a:lnTo>
                    <a:lnTo>
                      <a:pt x="38" y="12"/>
                    </a:lnTo>
                    <a:lnTo>
                      <a:pt x="32" y="14"/>
                    </a:lnTo>
                    <a:lnTo>
                      <a:pt x="32" y="14"/>
                    </a:lnTo>
                    <a:lnTo>
                      <a:pt x="28" y="16"/>
                    </a:lnTo>
                    <a:lnTo>
                      <a:pt x="22" y="16"/>
                    </a:lnTo>
                    <a:lnTo>
                      <a:pt x="16" y="14"/>
                    </a:lnTo>
                    <a:lnTo>
                      <a:pt x="2" y="14"/>
                    </a:lnTo>
                    <a:lnTo>
                      <a:pt x="2" y="1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19" name="Freeform 233">
                <a:extLst>
                  <a:ext uri="{FF2B5EF4-FFF2-40B4-BE49-F238E27FC236}">
                    <a16:creationId xmlns:a16="http://schemas.microsoft.com/office/drawing/2014/main" id="{D9BE84AE-4D40-495C-A556-C3A8E119910E}"/>
                  </a:ext>
                </a:extLst>
              </p:cNvPr>
              <p:cNvSpPr>
                <a:spLocks/>
              </p:cNvSpPr>
              <p:nvPr/>
            </p:nvSpPr>
            <p:spPr bwMode="auto">
              <a:xfrm>
                <a:off x="4611441" y="691115"/>
                <a:ext cx="253238" cy="142817"/>
              </a:xfrm>
              <a:custGeom>
                <a:avLst/>
                <a:gdLst/>
                <a:ahLst/>
                <a:cxnLst>
                  <a:cxn ang="0">
                    <a:pos x="144" y="58"/>
                  </a:cxn>
                  <a:cxn ang="0">
                    <a:pos x="146" y="50"/>
                  </a:cxn>
                  <a:cxn ang="0">
                    <a:pos x="152" y="52"/>
                  </a:cxn>
                  <a:cxn ang="0">
                    <a:pos x="168" y="52"/>
                  </a:cxn>
                  <a:cxn ang="0">
                    <a:pos x="176" y="46"/>
                  </a:cxn>
                  <a:cxn ang="0">
                    <a:pos x="172" y="42"/>
                  </a:cxn>
                  <a:cxn ang="0">
                    <a:pos x="162" y="36"/>
                  </a:cxn>
                  <a:cxn ang="0">
                    <a:pos x="154" y="36"/>
                  </a:cxn>
                  <a:cxn ang="0">
                    <a:pos x="152" y="34"/>
                  </a:cxn>
                  <a:cxn ang="0">
                    <a:pos x="148" y="30"/>
                  </a:cxn>
                  <a:cxn ang="0">
                    <a:pos x="140" y="30"/>
                  </a:cxn>
                  <a:cxn ang="0">
                    <a:pos x="124" y="22"/>
                  </a:cxn>
                  <a:cxn ang="0">
                    <a:pos x="120" y="16"/>
                  </a:cxn>
                  <a:cxn ang="0">
                    <a:pos x="116" y="10"/>
                  </a:cxn>
                  <a:cxn ang="0">
                    <a:pos x="114" y="4"/>
                  </a:cxn>
                  <a:cxn ang="0">
                    <a:pos x="106" y="0"/>
                  </a:cxn>
                  <a:cxn ang="0">
                    <a:pos x="96" y="6"/>
                  </a:cxn>
                  <a:cxn ang="0">
                    <a:pos x="90" y="6"/>
                  </a:cxn>
                  <a:cxn ang="0">
                    <a:pos x="88" y="4"/>
                  </a:cxn>
                  <a:cxn ang="0">
                    <a:pos x="68" y="2"/>
                  </a:cxn>
                  <a:cxn ang="0">
                    <a:pos x="66" y="6"/>
                  </a:cxn>
                  <a:cxn ang="0">
                    <a:pos x="68" y="14"/>
                  </a:cxn>
                  <a:cxn ang="0">
                    <a:pos x="58" y="16"/>
                  </a:cxn>
                  <a:cxn ang="0">
                    <a:pos x="52" y="22"/>
                  </a:cxn>
                  <a:cxn ang="0">
                    <a:pos x="50" y="28"/>
                  </a:cxn>
                  <a:cxn ang="0">
                    <a:pos x="52" y="32"/>
                  </a:cxn>
                  <a:cxn ang="0">
                    <a:pos x="42" y="34"/>
                  </a:cxn>
                  <a:cxn ang="0">
                    <a:pos x="36" y="38"/>
                  </a:cxn>
                  <a:cxn ang="0">
                    <a:pos x="30" y="44"/>
                  </a:cxn>
                  <a:cxn ang="0">
                    <a:pos x="30" y="50"/>
                  </a:cxn>
                  <a:cxn ang="0">
                    <a:pos x="32" y="54"/>
                  </a:cxn>
                  <a:cxn ang="0">
                    <a:pos x="26" y="54"/>
                  </a:cxn>
                  <a:cxn ang="0">
                    <a:pos x="16" y="56"/>
                  </a:cxn>
                  <a:cxn ang="0">
                    <a:pos x="0" y="52"/>
                  </a:cxn>
                  <a:cxn ang="0">
                    <a:pos x="4" y="62"/>
                  </a:cxn>
                  <a:cxn ang="0">
                    <a:pos x="10" y="68"/>
                  </a:cxn>
                  <a:cxn ang="0">
                    <a:pos x="4" y="76"/>
                  </a:cxn>
                  <a:cxn ang="0">
                    <a:pos x="4" y="86"/>
                  </a:cxn>
                  <a:cxn ang="0">
                    <a:pos x="12" y="92"/>
                  </a:cxn>
                  <a:cxn ang="0">
                    <a:pos x="26" y="90"/>
                  </a:cxn>
                  <a:cxn ang="0">
                    <a:pos x="44" y="88"/>
                  </a:cxn>
                  <a:cxn ang="0">
                    <a:pos x="76" y="98"/>
                  </a:cxn>
                  <a:cxn ang="0">
                    <a:pos x="92" y="92"/>
                  </a:cxn>
                  <a:cxn ang="0">
                    <a:pos x="96" y="96"/>
                  </a:cxn>
                  <a:cxn ang="0">
                    <a:pos x="106" y="94"/>
                  </a:cxn>
                  <a:cxn ang="0">
                    <a:pos x="112" y="92"/>
                  </a:cxn>
                  <a:cxn ang="0">
                    <a:pos x="118" y="88"/>
                  </a:cxn>
                  <a:cxn ang="0">
                    <a:pos x="126" y="90"/>
                  </a:cxn>
                  <a:cxn ang="0">
                    <a:pos x="142" y="92"/>
                  </a:cxn>
                  <a:cxn ang="0">
                    <a:pos x="144" y="88"/>
                  </a:cxn>
                  <a:cxn ang="0">
                    <a:pos x="140" y="72"/>
                  </a:cxn>
                  <a:cxn ang="0">
                    <a:pos x="154" y="70"/>
                  </a:cxn>
                </a:cxnLst>
                <a:rect l="0" t="0" r="r" b="b"/>
                <a:pathLst>
                  <a:path w="176" h="98">
                    <a:moveTo>
                      <a:pt x="154" y="70"/>
                    </a:moveTo>
                    <a:lnTo>
                      <a:pt x="154" y="70"/>
                    </a:lnTo>
                    <a:lnTo>
                      <a:pt x="144" y="58"/>
                    </a:lnTo>
                    <a:lnTo>
                      <a:pt x="144" y="54"/>
                    </a:lnTo>
                    <a:lnTo>
                      <a:pt x="144" y="52"/>
                    </a:lnTo>
                    <a:lnTo>
                      <a:pt x="146" y="50"/>
                    </a:lnTo>
                    <a:lnTo>
                      <a:pt x="148" y="50"/>
                    </a:lnTo>
                    <a:lnTo>
                      <a:pt x="152" y="52"/>
                    </a:lnTo>
                    <a:lnTo>
                      <a:pt x="152" y="52"/>
                    </a:lnTo>
                    <a:lnTo>
                      <a:pt x="156" y="54"/>
                    </a:lnTo>
                    <a:lnTo>
                      <a:pt x="160" y="54"/>
                    </a:lnTo>
                    <a:lnTo>
                      <a:pt x="168" y="52"/>
                    </a:lnTo>
                    <a:lnTo>
                      <a:pt x="168" y="52"/>
                    </a:lnTo>
                    <a:lnTo>
                      <a:pt x="174" y="50"/>
                    </a:lnTo>
                    <a:lnTo>
                      <a:pt x="176" y="46"/>
                    </a:lnTo>
                    <a:lnTo>
                      <a:pt x="174" y="44"/>
                    </a:lnTo>
                    <a:lnTo>
                      <a:pt x="172" y="42"/>
                    </a:lnTo>
                    <a:lnTo>
                      <a:pt x="172" y="42"/>
                    </a:lnTo>
                    <a:lnTo>
                      <a:pt x="168" y="40"/>
                    </a:lnTo>
                    <a:lnTo>
                      <a:pt x="166" y="40"/>
                    </a:lnTo>
                    <a:lnTo>
                      <a:pt x="162" y="36"/>
                    </a:lnTo>
                    <a:lnTo>
                      <a:pt x="162" y="36"/>
                    </a:lnTo>
                    <a:lnTo>
                      <a:pt x="158" y="36"/>
                    </a:lnTo>
                    <a:lnTo>
                      <a:pt x="154" y="36"/>
                    </a:lnTo>
                    <a:lnTo>
                      <a:pt x="154" y="36"/>
                    </a:lnTo>
                    <a:lnTo>
                      <a:pt x="150" y="34"/>
                    </a:lnTo>
                    <a:lnTo>
                      <a:pt x="152" y="34"/>
                    </a:lnTo>
                    <a:lnTo>
                      <a:pt x="152" y="32"/>
                    </a:lnTo>
                    <a:lnTo>
                      <a:pt x="148" y="30"/>
                    </a:lnTo>
                    <a:lnTo>
                      <a:pt x="148" y="30"/>
                    </a:lnTo>
                    <a:lnTo>
                      <a:pt x="144" y="30"/>
                    </a:lnTo>
                    <a:lnTo>
                      <a:pt x="140" y="30"/>
                    </a:lnTo>
                    <a:lnTo>
                      <a:pt x="140" y="30"/>
                    </a:lnTo>
                    <a:lnTo>
                      <a:pt x="126" y="24"/>
                    </a:lnTo>
                    <a:lnTo>
                      <a:pt x="124" y="22"/>
                    </a:lnTo>
                    <a:lnTo>
                      <a:pt x="124" y="22"/>
                    </a:lnTo>
                    <a:lnTo>
                      <a:pt x="124" y="22"/>
                    </a:lnTo>
                    <a:lnTo>
                      <a:pt x="124" y="18"/>
                    </a:lnTo>
                    <a:lnTo>
                      <a:pt x="120" y="16"/>
                    </a:lnTo>
                    <a:lnTo>
                      <a:pt x="120" y="16"/>
                    </a:lnTo>
                    <a:lnTo>
                      <a:pt x="116" y="12"/>
                    </a:lnTo>
                    <a:lnTo>
                      <a:pt x="116" y="10"/>
                    </a:lnTo>
                    <a:lnTo>
                      <a:pt x="118" y="8"/>
                    </a:lnTo>
                    <a:lnTo>
                      <a:pt x="118" y="6"/>
                    </a:lnTo>
                    <a:lnTo>
                      <a:pt x="114" y="4"/>
                    </a:lnTo>
                    <a:lnTo>
                      <a:pt x="114" y="4"/>
                    </a:lnTo>
                    <a:lnTo>
                      <a:pt x="110" y="2"/>
                    </a:lnTo>
                    <a:lnTo>
                      <a:pt x="106" y="0"/>
                    </a:lnTo>
                    <a:lnTo>
                      <a:pt x="104" y="0"/>
                    </a:lnTo>
                    <a:lnTo>
                      <a:pt x="104" y="0"/>
                    </a:lnTo>
                    <a:lnTo>
                      <a:pt x="96" y="6"/>
                    </a:lnTo>
                    <a:lnTo>
                      <a:pt x="92" y="8"/>
                    </a:lnTo>
                    <a:lnTo>
                      <a:pt x="92" y="8"/>
                    </a:lnTo>
                    <a:lnTo>
                      <a:pt x="90" y="6"/>
                    </a:lnTo>
                    <a:lnTo>
                      <a:pt x="90" y="6"/>
                    </a:lnTo>
                    <a:lnTo>
                      <a:pt x="90" y="6"/>
                    </a:lnTo>
                    <a:lnTo>
                      <a:pt x="88" y="4"/>
                    </a:lnTo>
                    <a:lnTo>
                      <a:pt x="80" y="4"/>
                    </a:lnTo>
                    <a:lnTo>
                      <a:pt x="72" y="4"/>
                    </a:lnTo>
                    <a:lnTo>
                      <a:pt x="68" y="2"/>
                    </a:lnTo>
                    <a:lnTo>
                      <a:pt x="68" y="2"/>
                    </a:lnTo>
                    <a:lnTo>
                      <a:pt x="66" y="4"/>
                    </a:lnTo>
                    <a:lnTo>
                      <a:pt x="66" y="6"/>
                    </a:lnTo>
                    <a:lnTo>
                      <a:pt x="68" y="10"/>
                    </a:lnTo>
                    <a:lnTo>
                      <a:pt x="70" y="14"/>
                    </a:lnTo>
                    <a:lnTo>
                      <a:pt x="68" y="14"/>
                    </a:lnTo>
                    <a:lnTo>
                      <a:pt x="64" y="14"/>
                    </a:lnTo>
                    <a:lnTo>
                      <a:pt x="64" y="14"/>
                    </a:lnTo>
                    <a:lnTo>
                      <a:pt x="58" y="16"/>
                    </a:lnTo>
                    <a:lnTo>
                      <a:pt x="56" y="18"/>
                    </a:lnTo>
                    <a:lnTo>
                      <a:pt x="56" y="20"/>
                    </a:lnTo>
                    <a:lnTo>
                      <a:pt x="52" y="22"/>
                    </a:lnTo>
                    <a:lnTo>
                      <a:pt x="52" y="22"/>
                    </a:lnTo>
                    <a:lnTo>
                      <a:pt x="50" y="26"/>
                    </a:lnTo>
                    <a:lnTo>
                      <a:pt x="50" y="28"/>
                    </a:lnTo>
                    <a:lnTo>
                      <a:pt x="52" y="28"/>
                    </a:lnTo>
                    <a:lnTo>
                      <a:pt x="52" y="32"/>
                    </a:lnTo>
                    <a:lnTo>
                      <a:pt x="52" y="32"/>
                    </a:lnTo>
                    <a:lnTo>
                      <a:pt x="50" y="34"/>
                    </a:lnTo>
                    <a:lnTo>
                      <a:pt x="46" y="34"/>
                    </a:lnTo>
                    <a:lnTo>
                      <a:pt x="42" y="34"/>
                    </a:lnTo>
                    <a:lnTo>
                      <a:pt x="40" y="36"/>
                    </a:lnTo>
                    <a:lnTo>
                      <a:pt x="40" y="36"/>
                    </a:lnTo>
                    <a:lnTo>
                      <a:pt x="36" y="38"/>
                    </a:lnTo>
                    <a:lnTo>
                      <a:pt x="34" y="38"/>
                    </a:lnTo>
                    <a:lnTo>
                      <a:pt x="32" y="40"/>
                    </a:lnTo>
                    <a:lnTo>
                      <a:pt x="30" y="44"/>
                    </a:lnTo>
                    <a:lnTo>
                      <a:pt x="30" y="44"/>
                    </a:lnTo>
                    <a:lnTo>
                      <a:pt x="30" y="48"/>
                    </a:lnTo>
                    <a:lnTo>
                      <a:pt x="30" y="50"/>
                    </a:lnTo>
                    <a:lnTo>
                      <a:pt x="32" y="52"/>
                    </a:lnTo>
                    <a:lnTo>
                      <a:pt x="32" y="54"/>
                    </a:lnTo>
                    <a:lnTo>
                      <a:pt x="32" y="54"/>
                    </a:lnTo>
                    <a:lnTo>
                      <a:pt x="30" y="54"/>
                    </a:lnTo>
                    <a:lnTo>
                      <a:pt x="28" y="54"/>
                    </a:lnTo>
                    <a:lnTo>
                      <a:pt x="26" y="54"/>
                    </a:lnTo>
                    <a:lnTo>
                      <a:pt x="22" y="54"/>
                    </a:lnTo>
                    <a:lnTo>
                      <a:pt x="22" y="54"/>
                    </a:lnTo>
                    <a:lnTo>
                      <a:pt x="16" y="56"/>
                    </a:lnTo>
                    <a:lnTo>
                      <a:pt x="12" y="56"/>
                    </a:lnTo>
                    <a:lnTo>
                      <a:pt x="8" y="54"/>
                    </a:lnTo>
                    <a:lnTo>
                      <a:pt x="0" y="52"/>
                    </a:lnTo>
                    <a:lnTo>
                      <a:pt x="0" y="52"/>
                    </a:lnTo>
                    <a:lnTo>
                      <a:pt x="2" y="56"/>
                    </a:lnTo>
                    <a:lnTo>
                      <a:pt x="4" y="62"/>
                    </a:lnTo>
                    <a:lnTo>
                      <a:pt x="4" y="62"/>
                    </a:lnTo>
                    <a:lnTo>
                      <a:pt x="8" y="64"/>
                    </a:lnTo>
                    <a:lnTo>
                      <a:pt x="10" y="68"/>
                    </a:lnTo>
                    <a:lnTo>
                      <a:pt x="10" y="72"/>
                    </a:lnTo>
                    <a:lnTo>
                      <a:pt x="4" y="76"/>
                    </a:lnTo>
                    <a:lnTo>
                      <a:pt x="4" y="76"/>
                    </a:lnTo>
                    <a:lnTo>
                      <a:pt x="0" y="78"/>
                    </a:lnTo>
                    <a:lnTo>
                      <a:pt x="0" y="82"/>
                    </a:lnTo>
                    <a:lnTo>
                      <a:pt x="4" y="86"/>
                    </a:lnTo>
                    <a:lnTo>
                      <a:pt x="6" y="96"/>
                    </a:lnTo>
                    <a:lnTo>
                      <a:pt x="6" y="96"/>
                    </a:lnTo>
                    <a:lnTo>
                      <a:pt x="12" y="92"/>
                    </a:lnTo>
                    <a:lnTo>
                      <a:pt x="14" y="92"/>
                    </a:lnTo>
                    <a:lnTo>
                      <a:pt x="16" y="94"/>
                    </a:lnTo>
                    <a:lnTo>
                      <a:pt x="26" y="90"/>
                    </a:lnTo>
                    <a:lnTo>
                      <a:pt x="26" y="90"/>
                    </a:lnTo>
                    <a:lnTo>
                      <a:pt x="36" y="88"/>
                    </a:lnTo>
                    <a:lnTo>
                      <a:pt x="44" y="88"/>
                    </a:lnTo>
                    <a:lnTo>
                      <a:pt x="58" y="92"/>
                    </a:lnTo>
                    <a:lnTo>
                      <a:pt x="70" y="96"/>
                    </a:lnTo>
                    <a:lnTo>
                      <a:pt x="76" y="98"/>
                    </a:lnTo>
                    <a:lnTo>
                      <a:pt x="84" y="96"/>
                    </a:lnTo>
                    <a:lnTo>
                      <a:pt x="84" y="96"/>
                    </a:lnTo>
                    <a:lnTo>
                      <a:pt x="92" y="92"/>
                    </a:lnTo>
                    <a:lnTo>
                      <a:pt x="94" y="94"/>
                    </a:lnTo>
                    <a:lnTo>
                      <a:pt x="94" y="94"/>
                    </a:lnTo>
                    <a:lnTo>
                      <a:pt x="96" y="96"/>
                    </a:lnTo>
                    <a:lnTo>
                      <a:pt x="100" y="96"/>
                    </a:lnTo>
                    <a:lnTo>
                      <a:pt x="100" y="96"/>
                    </a:lnTo>
                    <a:lnTo>
                      <a:pt x="106" y="94"/>
                    </a:lnTo>
                    <a:lnTo>
                      <a:pt x="106" y="94"/>
                    </a:lnTo>
                    <a:lnTo>
                      <a:pt x="108" y="96"/>
                    </a:lnTo>
                    <a:lnTo>
                      <a:pt x="112" y="92"/>
                    </a:lnTo>
                    <a:lnTo>
                      <a:pt x="112" y="92"/>
                    </a:lnTo>
                    <a:lnTo>
                      <a:pt x="116" y="88"/>
                    </a:lnTo>
                    <a:lnTo>
                      <a:pt x="118" y="88"/>
                    </a:lnTo>
                    <a:lnTo>
                      <a:pt x="120" y="90"/>
                    </a:lnTo>
                    <a:lnTo>
                      <a:pt x="126" y="90"/>
                    </a:lnTo>
                    <a:lnTo>
                      <a:pt x="126" y="90"/>
                    </a:lnTo>
                    <a:lnTo>
                      <a:pt x="132" y="90"/>
                    </a:lnTo>
                    <a:lnTo>
                      <a:pt x="138" y="92"/>
                    </a:lnTo>
                    <a:lnTo>
                      <a:pt x="142" y="92"/>
                    </a:lnTo>
                    <a:lnTo>
                      <a:pt x="144" y="90"/>
                    </a:lnTo>
                    <a:lnTo>
                      <a:pt x="144" y="88"/>
                    </a:lnTo>
                    <a:lnTo>
                      <a:pt x="144" y="88"/>
                    </a:lnTo>
                    <a:lnTo>
                      <a:pt x="142" y="82"/>
                    </a:lnTo>
                    <a:lnTo>
                      <a:pt x="140" y="76"/>
                    </a:lnTo>
                    <a:lnTo>
                      <a:pt x="140" y="72"/>
                    </a:lnTo>
                    <a:lnTo>
                      <a:pt x="142" y="70"/>
                    </a:lnTo>
                    <a:lnTo>
                      <a:pt x="146" y="70"/>
                    </a:lnTo>
                    <a:lnTo>
                      <a:pt x="154" y="70"/>
                    </a:lnTo>
                    <a:lnTo>
                      <a:pt x="154" y="7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20" name="Freeform 237">
                <a:extLst>
                  <a:ext uri="{FF2B5EF4-FFF2-40B4-BE49-F238E27FC236}">
                    <a16:creationId xmlns:a16="http://schemas.microsoft.com/office/drawing/2014/main" id="{1C30EA3C-3659-47F1-B0C1-3BE56E3D99AC}"/>
                  </a:ext>
                </a:extLst>
              </p:cNvPr>
              <p:cNvSpPr>
                <a:spLocks/>
              </p:cNvSpPr>
              <p:nvPr/>
            </p:nvSpPr>
            <p:spPr bwMode="auto">
              <a:xfrm>
                <a:off x="5086265" y="1052528"/>
                <a:ext cx="221583" cy="87440"/>
              </a:xfrm>
              <a:custGeom>
                <a:avLst/>
                <a:gdLst/>
                <a:ahLst/>
                <a:cxnLst>
                  <a:cxn ang="0">
                    <a:pos x="0" y="2"/>
                  </a:cxn>
                  <a:cxn ang="0">
                    <a:pos x="10" y="6"/>
                  </a:cxn>
                  <a:cxn ang="0">
                    <a:pos x="28" y="16"/>
                  </a:cxn>
                  <a:cxn ang="0">
                    <a:pos x="36" y="20"/>
                  </a:cxn>
                  <a:cxn ang="0">
                    <a:pos x="44" y="22"/>
                  </a:cxn>
                  <a:cxn ang="0">
                    <a:pos x="46" y="26"/>
                  </a:cxn>
                  <a:cxn ang="0">
                    <a:pos x="50" y="30"/>
                  </a:cxn>
                  <a:cxn ang="0">
                    <a:pos x="54" y="38"/>
                  </a:cxn>
                  <a:cxn ang="0">
                    <a:pos x="54" y="48"/>
                  </a:cxn>
                  <a:cxn ang="0">
                    <a:pos x="62" y="48"/>
                  </a:cxn>
                  <a:cxn ang="0">
                    <a:pos x="78" y="52"/>
                  </a:cxn>
                  <a:cxn ang="0">
                    <a:pos x="88" y="50"/>
                  </a:cxn>
                  <a:cxn ang="0">
                    <a:pos x="92" y="50"/>
                  </a:cxn>
                  <a:cxn ang="0">
                    <a:pos x="90" y="56"/>
                  </a:cxn>
                  <a:cxn ang="0">
                    <a:pos x="94" y="60"/>
                  </a:cxn>
                  <a:cxn ang="0">
                    <a:pos x="100" y="60"/>
                  </a:cxn>
                  <a:cxn ang="0">
                    <a:pos x="128" y="58"/>
                  </a:cxn>
                  <a:cxn ang="0">
                    <a:pos x="138" y="58"/>
                  </a:cxn>
                  <a:cxn ang="0">
                    <a:pos x="148" y="60"/>
                  </a:cxn>
                  <a:cxn ang="0">
                    <a:pos x="154" y="60"/>
                  </a:cxn>
                  <a:cxn ang="0">
                    <a:pos x="152" y="54"/>
                  </a:cxn>
                  <a:cxn ang="0">
                    <a:pos x="150" y="46"/>
                  </a:cxn>
                  <a:cxn ang="0">
                    <a:pos x="128" y="32"/>
                  </a:cxn>
                  <a:cxn ang="0">
                    <a:pos x="116" y="24"/>
                  </a:cxn>
                  <a:cxn ang="0">
                    <a:pos x="108" y="22"/>
                  </a:cxn>
                  <a:cxn ang="0">
                    <a:pos x="94" y="24"/>
                  </a:cxn>
                  <a:cxn ang="0">
                    <a:pos x="78" y="18"/>
                  </a:cxn>
                  <a:cxn ang="0">
                    <a:pos x="72" y="14"/>
                  </a:cxn>
                  <a:cxn ang="0">
                    <a:pos x="54" y="10"/>
                  </a:cxn>
                  <a:cxn ang="0">
                    <a:pos x="24" y="4"/>
                  </a:cxn>
                  <a:cxn ang="0">
                    <a:pos x="14" y="0"/>
                  </a:cxn>
                  <a:cxn ang="0">
                    <a:pos x="2" y="2"/>
                  </a:cxn>
                  <a:cxn ang="0">
                    <a:pos x="0" y="2"/>
                  </a:cxn>
                </a:cxnLst>
                <a:rect l="0" t="0" r="r" b="b"/>
                <a:pathLst>
                  <a:path w="154" h="60">
                    <a:moveTo>
                      <a:pt x="0" y="2"/>
                    </a:moveTo>
                    <a:lnTo>
                      <a:pt x="0" y="2"/>
                    </a:lnTo>
                    <a:lnTo>
                      <a:pt x="6" y="6"/>
                    </a:lnTo>
                    <a:lnTo>
                      <a:pt x="10" y="6"/>
                    </a:lnTo>
                    <a:lnTo>
                      <a:pt x="16" y="8"/>
                    </a:lnTo>
                    <a:lnTo>
                      <a:pt x="28" y="16"/>
                    </a:lnTo>
                    <a:lnTo>
                      <a:pt x="28" y="16"/>
                    </a:lnTo>
                    <a:lnTo>
                      <a:pt x="36" y="20"/>
                    </a:lnTo>
                    <a:lnTo>
                      <a:pt x="40" y="20"/>
                    </a:lnTo>
                    <a:lnTo>
                      <a:pt x="44" y="22"/>
                    </a:lnTo>
                    <a:lnTo>
                      <a:pt x="46" y="26"/>
                    </a:lnTo>
                    <a:lnTo>
                      <a:pt x="46" y="26"/>
                    </a:lnTo>
                    <a:lnTo>
                      <a:pt x="48" y="28"/>
                    </a:lnTo>
                    <a:lnTo>
                      <a:pt x="50" y="30"/>
                    </a:lnTo>
                    <a:lnTo>
                      <a:pt x="52" y="32"/>
                    </a:lnTo>
                    <a:lnTo>
                      <a:pt x="54" y="38"/>
                    </a:lnTo>
                    <a:lnTo>
                      <a:pt x="54" y="38"/>
                    </a:lnTo>
                    <a:lnTo>
                      <a:pt x="54" y="48"/>
                    </a:lnTo>
                    <a:lnTo>
                      <a:pt x="54" y="48"/>
                    </a:lnTo>
                    <a:lnTo>
                      <a:pt x="62" y="48"/>
                    </a:lnTo>
                    <a:lnTo>
                      <a:pt x="68" y="50"/>
                    </a:lnTo>
                    <a:lnTo>
                      <a:pt x="78" y="52"/>
                    </a:lnTo>
                    <a:lnTo>
                      <a:pt x="88" y="50"/>
                    </a:lnTo>
                    <a:lnTo>
                      <a:pt x="88" y="50"/>
                    </a:lnTo>
                    <a:lnTo>
                      <a:pt x="92" y="48"/>
                    </a:lnTo>
                    <a:lnTo>
                      <a:pt x="92" y="50"/>
                    </a:lnTo>
                    <a:lnTo>
                      <a:pt x="92" y="52"/>
                    </a:lnTo>
                    <a:lnTo>
                      <a:pt x="90" y="56"/>
                    </a:lnTo>
                    <a:lnTo>
                      <a:pt x="92" y="58"/>
                    </a:lnTo>
                    <a:lnTo>
                      <a:pt x="94" y="60"/>
                    </a:lnTo>
                    <a:lnTo>
                      <a:pt x="100" y="60"/>
                    </a:lnTo>
                    <a:lnTo>
                      <a:pt x="100" y="60"/>
                    </a:lnTo>
                    <a:lnTo>
                      <a:pt x="118" y="60"/>
                    </a:lnTo>
                    <a:lnTo>
                      <a:pt x="128" y="58"/>
                    </a:lnTo>
                    <a:lnTo>
                      <a:pt x="128" y="58"/>
                    </a:lnTo>
                    <a:lnTo>
                      <a:pt x="138" y="58"/>
                    </a:lnTo>
                    <a:lnTo>
                      <a:pt x="144" y="58"/>
                    </a:lnTo>
                    <a:lnTo>
                      <a:pt x="148" y="60"/>
                    </a:lnTo>
                    <a:lnTo>
                      <a:pt x="154" y="60"/>
                    </a:lnTo>
                    <a:lnTo>
                      <a:pt x="154" y="60"/>
                    </a:lnTo>
                    <a:lnTo>
                      <a:pt x="154" y="58"/>
                    </a:lnTo>
                    <a:lnTo>
                      <a:pt x="152" y="54"/>
                    </a:lnTo>
                    <a:lnTo>
                      <a:pt x="150" y="46"/>
                    </a:lnTo>
                    <a:lnTo>
                      <a:pt x="150" y="46"/>
                    </a:lnTo>
                    <a:lnTo>
                      <a:pt x="134" y="38"/>
                    </a:lnTo>
                    <a:lnTo>
                      <a:pt x="128" y="32"/>
                    </a:lnTo>
                    <a:lnTo>
                      <a:pt x="124" y="28"/>
                    </a:lnTo>
                    <a:lnTo>
                      <a:pt x="116" y="24"/>
                    </a:lnTo>
                    <a:lnTo>
                      <a:pt x="116" y="24"/>
                    </a:lnTo>
                    <a:lnTo>
                      <a:pt x="108" y="22"/>
                    </a:lnTo>
                    <a:lnTo>
                      <a:pt x="102" y="22"/>
                    </a:lnTo>
                    <a:lnTo>
                      <a:pt x="94" y="24"/>
                    </a:lnTo>
                    <a:lnTo>
                      <a:pt x="88" y="24"/>
                    </a:lnTo>
                    <a:lnTo>
                      <a:pt x="78" y="18"/>
                    </a:lnTo>
                    <a:lnTo>
                      <a:pt x="78" y="18"/>
                    </a:lnTo>
                    <a:lnTo>
                      <a:pt x="72" y="14"/>
                    </a:lnTo>
                    <a:lnTo>
                      <a:pt x="66" y="12"/>
                    </a:lnTo>
                    <a:lnTo>
                      <a:pt x="54" y="10"/>
                    </a:lnTo>
                    <a:lnTo>
                      <a:pt x="40" y="8"/>
                    </a:lnTo>
                    <a:lnTo>
                      <a:pt x="24" y="4"/>
                    </a:lnTo>
                    <a:lnTo>
                      <a:pt x="24" y="4"/>
                    </a:lnTo>
                    <a:lnTo>
                      <a:pt x="14" y="0"/>
                    </a:lnTo>
                    <a:lnTo>
                      <a:pt x="6" y="0"/>
                    </a:lnTo>
                    <a:lnTo>
                      <a:pt x="2" y="2"/>
                    </a:lnTo>
                    <a:lnTo>
                      <a:pt x="0" y="2"/>
                    </a:lnTo>
                    <a:lnTo>
                      <a:pt x="0" y="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21" name="Freeform 241">
                <a:extLst>
                  <a:ext uri="{FF2B5EF4-FFF2-40B4-BE49-F238E27FC236}">
                    <a16:creationId xmlns:a16="http://schemas.microsoft.com/office/drawing/2014/main" id="{2A94D7FB-949E-4829-B72C-F13B285BA6F0}"/>
                  </a:ext>
                </a:extLst>
              </p:cNvPr>
              <p:cNvSpPr>
                <a:spLocks/>
              </p:cNvSpPr>
              <p:nvPr/>
            </p:nvSpPr>
            <p:spPr bwMode="auto">
              <a:xfrm>
                <a:off x="5028709" y="1355650"/>
                <a:ext cx="51799" cy="49548"/>
              </a:xfrm>
              <a:custGeom>
                <a:avLst/>
                <a:gdLst/>
                <a:ahLst/>
                <a:cxnLst>
                  <a:cxn ang="0">
                    <a:pos x="14" y="4"/>
                  </a:cxn>
                  <a:cxn ang="0">
                    <a:pos x="14" y="4"/>
                  </a:cxn>
                  <a:cxn ang="0">
                    <a:pos x="12" y="8"/>
                  </a:cxn>
                  <a:cxn ang="0">
                    <a:pos x="10" y="10"/>
                  </a:cxn>
                  <a:cxn ang="0">
                    <a:pos x="8" y="12"/>
                  </a:cxn>
                  <a:cxn ang="0">
                    <a:pos x="6" y="16"/>
                  </a:cxn>
                  <a:cxn ang="0">
                    <a:pos x="6" y="16"/>
                  </a:cxn>
                  <a:cxn ang="0">
                    <a:pos x="4" y="22"/>
                  </a:cxn>
                  <a:cxn ang="0">
                    <a:pos x="2" y="24"/>
                  </a:cxn>
                  <a:cxn ang="0">
                    <a:pos x="0" y="28"/>
                  </a:cxn>
                  <a:cxn ang="0">
                    <a:pos x="0" y="34"/>
                  </a:cxn>
                  <a:cxn ang="0">
                    <a:pos x="18" y="34"/>
                  </a:cxn>
                  <a:cxn ang="0">
                    <a:pos x="18" y="34"/>
                  </a:cxn>
                  <a:cxn ang="0">
                    <a:pos x="22" y="30"/>
                  </a:cxn>
                  <a:cxn ang="0">
                    <a:pos x="22" y="28"/>
                  </a:cxn>
                  <a:cxn ang="0">
                    <a:pos x="20" y="26"/>
                  </a:cxn>
                  <a:cxn ang="0">
                    <a:pos x="22" y="24"/>
                  </a:cxn>
                  <a:cxn ang="0">
                    <a:pos x="22" y="24"/>
                  </a:cxn>
                  <a:cxn ang="0">
                    <a:pos x="26" y="22"/>
                  </a:cxn>
                  <a:cxn ang="0">
                    <a:pos x="28" y="22"/>
                  </a:cxn>
                  <a:cxn ang="0">
                    <a:pos x="30" y="22"/>
                  </a:cxn>
                  <a:cxn ang="0">
                    <a:pos x="32" y="22"/>
                  </a:cxn>
                  <a:cxn ang="0">
                    <a:pos x="32" y="22"/>
                  </a:cxn>
                  <a:cxn ang="0">
                    <a:pos x="34" y="20"/>
                  </a:cxn>
                  <a:cxn ang="0">
                    <a:pos x="32" y="18"/>
                  </a:cxn>
                  <a:cxn ang="0">
                    <a:pos x="32" y="16"/>
                  </a:cxn>
                  <a:cxn ang="0">
                    <a:pos x="34" y="14"/>
                  </a:cxn>
                  <a:cxn ang="0">
                    <a:pos x="34" y="14"/>
                  </a:cxn>
                  <a:cxn ang="0">
                    <a:pos x="36" y="12"/>
                  </a:cxn>
                  <a:cxn ang="0">
                    <a:pos x="36" y="10"/>
                  </a:cxn>
                  <a:cxn ang="0">
                    <a:pos x="34" y="6"/>
                  </a:cxn>
                  <a:cxn ang="0">
                    <a:pos x="30" y="2"/>
                  </a:cxn>
                  <a:cxn ang="0">
                    <a:pos x="26" y="0"/>
                  </a:cxn>
                  <a:cxn ang="0">
                    <a:pos x="26" y="0"/>
                  </a:cxn>
                  <a:cxn ang="0">
                    <a:pos x="20" y="0"/>
                  </a:cxn>
                  <a:cxn ang="0">
                    <a:pos x="14" y="4"/>
                  </a:cxn>
                  <a:cxn ang="0">
                    <a:pos x="14" y="4"/>
                  </a:cxn>
                </a:cxnLst>
                <a:rect l="0" t="0" r="r" b="b"/>
                <a:pathLst>
                  <a:path w="36" h="34">
                    <a:moveTo>
                      <a:pt x="14" y="4"/>
                    </a:moveTo>
                    <a:lnTo>
                      <a:pt x="14" y="4"/>
                    </a:lnTo>
                    <a:lnTo>
                      <a:pt x="12" y="8"/>
                    </a:lnTo>
                    <a:lnTo>
                      <a:pt x="10" y="10"/>
                    </a:lnTo>
                    <a:lnTo>
                      <a:pt x="8" y="12"/>
                    </a:lnTo>
                    <a:lnTo>
                      <a:pt x="6" y="16"/>
                    </a:lnTo>
                    <a:lnTo>
                      <a:pt x="6" y="16"/>
                    </a:lnTo>
                    <a:lnTo>
                      <a:pt x="4" y="22"/>
                    </a:lnTo>
                    <a:lnTo>
                      <a:pt x="2" y="24"/>
                    </a:lnTo>
                    <a:lnTo>
                      <a:pt x="0" y="28"/>
                    </a:lnTo>
                    <a:lnTo>
                      <a:pt x="0" y="34"/>
                    </a:lnTo>
                    <a:lnTo>
                      <a:pt x="18" y="34"/>
                    </a:lnTo>
                    <a:lnTo>
                      <a:pt x="18" y="34"/>
                    </a:lnTo>
                    <a:lnTo>
                      <a:pt x="22" y="30"/>
                    </a:lnTo>
                    <a:lnTo>
                      <a:pt x="22" y="28"/>
                    </a:lnTo>
                    <a:lnTo>
                      <a:pt x="20" y="26"/>
                    </a:lnTo>
                    <a:lnTo>
                      <a:pt x="22" y="24"/>
                    </a:lnTo>
                    <a:lnTo>
                      <a:pt x="22" y="24"/>
                    </a:lnTo>
                    <a:lnTo>
                      <a:pt x="26" y="22"/>
                    </a:lnTo>
                    <a:lnTo>
                      <a:pt x="28" y="22"/>
                    </a:lnTo>
                    <a:lnTo>
                      <a:pt x="30" y="22"/>
                    </a:lnTo>
                    <a:lnTo>
                      <a:pt x="32" y="22"/>
                    </a:lnTo>
                    <a:lnTo>
                      <a:pt x="32" y="22"/>
                    </a:lnTo>
                    <a:lnTo>
                      <a:pt x="34" y="20"/>
                    </a:lnTo>
                    <a:lnTo>
                      <a:pt x="32" y="18"/>
                    </a:lnTo>
                    <a:lnTo>
                      <a:pt x="32" y="16"/>
                    </a:lnTo>
                    <a:lnTo>
                      <a:pt x="34" y="14"/>
                    </a:lnTo>
                    <a:lnTo>
                      <a:pt x="34" y="14"/>
                    </a:lnTo>
                    <a:lnTo>
                      <a:pt x="36" y="12"/>
                    </a:lnTo>
                    <a:lnTo>
                      <a:pt x="36" y="10"/>
                    </a:lnTo>
                    <a:lnTo>
                      <a:pt x="34" y="6"/>
                    </a:lnTo>
                    <a:lnTo>
                      <a:pt x="30" y="2"/>
                    </a:lnTo>
                    <a:lnTo>
                      <a:pt x="26" y="0"/>
                    </a:lnTo>
                    <a:lnTo>
                      <a:pt x="26" y="0"/>
                    </a:lnTo>
                    <a:lnTo>
                      <a:pt x="20" y="0"/>
                    </a:lnTo>
                    <a:lnTo>
                      <a:pt x="14" y="4"/>
                    </a:lnTo>
                    <a:lnTo>
                      <a:pt x="14" y="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22" name="Freeform 242">
                <a:extLst>
                  <a:ext uri="{FF2B5EF4-FFF2-40B4-BE49-F238E27FC236}">
                    <a16:creationId xmlns:a16="http://schemas.microsoft.com/office/drawing/2014/main" id="{0A59553D-5DFB-4E44-85F6-DF567827FDF4}"/>
                  </a:ext>
                </a:extLst>
              </p:cNvPr>
              <p:cNvSpPr>
                <a:spLocks/>
              </p:cNvSpPr>
              <p:nvPr/>
            </p:nvSpPr>
            <p:spPr bwMode="auto">
              <a:xfrm>
                <a:off x="4740938" y="1113735"/>
                <a:ext cx="86332" cy="61208"/>
              </a:xfrm>
              <a:custGeom>
                <a:avLst/>
                <a:gdLst/>
                <a:ahLst/>
                <a:cxnLst>
                  <a:cxn ang="0">
                    <a:pos x="0" y="28"/>
                  </a:cxn>
                  <a:cxn ang="0">
                    <a:pos x="2" y="28"/>
                  </a:cxn>
                  <a:cxn ang="0">
                    <a:pos x="6" y="30"/>
                  </a:cxn>
                  <a:cxn ang="0">
                    <a:pos x="8" y="36"/>
                  </a:cxn>
                  <a:cxn ang="0">
                    <a:pos x="10" y="36"/>
                  </a:cxn>
                  <a:cxn ang="0">
                    <a:pos x="20" y="30"/>
                  </a:cxn>
                  <a:cxn ang="0">
                    <a:pos x="24" y="30"/>
                  </a:cxn>
                  <a:cxn ang="0">
                    <a:pos x="24" y="32"/>
                  </a:cxn>
                  <a:cxn ang="0">
                    <a:pos x="22" y="32"/>
                  </a:cxn>
                  <a:cxn ang="0">
                    <a:pos x="12" y="40"/>
                  </a:cxn>
                  <a:cxn ang="0">
                    <a:pos x="10" y="42"/>
                  </a:cxn>
                  <a:cxn ang="0">
                    <a:pos x="18" y="40"/>
                  </a:cxn>
                  <a:cxn ang="0">
                    <a:pos x="30" y="32"/>
                  </a:cxn>
                  <a:cxn ang="0">
                    <a:pos x="32" y="30"/>
                  </a:cxn>
                  <a:cxn ang="0">
                    <a:pos x="34" y="28"/>
                  </a:cxn>
                  <a:cxn ang="0">
                    <a:pos x="34" y="26"/>
                  </a:cxn>
                  <a:cxn ang="0">
                    <a:pos x="38" y="24"/>
                  </a:cxn>
                  <a:cxn ang="0">
                    <a:pos x="42" y="20"/>
                  </a:cxn>
                  <a:cxn ang="0">
                    <a:pos x="44" y="22"/>
                  </a:cxn>
                  <a:cxn ang="0">
                    <a:pos x="48" y="24"/>
                  </a:cxn>
                  <a:cxn ang="0">
                    <a:pos x="50" y="22"/>
                  </a:cxn>
                  <a:cxn ang="0">
                    <a:pos x="56" y="22"/>
                  </a:cxn>
                  <a:cxn ang="0">
                    <a:pos x="60" y="18"/>
                  </a:cxn>
                  <a:cxn ang="0">
                    <a:pos x="60" y="18"/>
                  </a:cxn>
                  <a:cxn ang="0">
                    <a:pos x="52" y="14"/>
                  </a:cxn>
                  <a:cxn ang="0">
                    <a:pos x="42" y="8"/>
                  </a:cxn>
                  <a:cxn ang="0">
                    <a:pos x="36" y="2"/>
                  </a:cxn>
                  <a:cxn ang="0">
                    <a:pos x="18" y="0"/>
                  </a:cxn>
                  <a:cxn ang="0">
                    <a:pos x="16" y="0"/>
                  </a:cxn>
                  <a:cxn ang="0">
                    <a:pos x="8" y="4"/>
                  </a:cxn>
                  <a:cxn ang="0">
                    <a:pos x="4" y="4"/>
                  </a:cxn>
                  <a:cxn ang="0">
                    <a:pos x="2" y="8"/>
                  </a:cxn>
                  <a:cxn ang="0">
                    <a:pos x="6" y="10"/>
                  </a:cxn>
                  <a:cxn ang="0">
                    <a:pos x="6" y="12"/>
                  </a:cxn>
                  <a:cxn ang="0">
                    <a:pos x="4" y="16"/>
                  </a:cxn>
                  <a:cxn ang="0">
                    <a:pos x="0" y="18"/>
                  </a:cxn>
                  <a:cxn ang="0">
                    <a:pos x="2" y="22"/>
                  </a:cxn>
                  <a:cxn ang="0">
                    <a:pos x="0" y="28"/>
                  </a:cxn>
                </a:cxnLst>
                <a:rect l="0" t="0" r="r" b="b"/>
                <a:pathLst>
                  <a:path w="60" h="42">
                    <a:moveTo>
                      <a:pt x="0" y="28"/>
                    </a:moveTo>
                    <a:lnTo>
                      <a:pt x="0" y="28"/>
                    </a:lnTo>
                    <a:lnTo>
                      <a:pt x="0" y="28"/>
                    </a:lnTo>
                    <a:lnTo>
                      <a:pt x="2" y="28"/>
                    </a:lnTo>
                    <a:lnTo>
                      <a:pt x="6" y="30"/>
                    </a:lnTo>
                    <a:lnTo>
                      <a:pt x="6" y="30"/>
                    </a:lnTo>
                    <a:lnTo>
                      <a:pt x="6" y="34"/>
                    </a:lnTo>
                    <a:lnTo>
                      <a:pt x="8" y="36"/>
                    </a:lnTo>
                    <a:lnTo>
                      <a:pt x="10" y="36"/>
                    </a:lnTo>
                    <a:lnTo>
                      <a:pt x="10" y="36"/>
                    </a:lnTo>
                    <a:lnTo>
                      <a:pt x="14" y="34"/>
                    </a:lnTo>
                    <a:lnTo>
                      <a:pt x="20" y="30"/>
                    </a:lnTo>
                    <a:lnTo>
                      <a:pt x="20" y="30"/>
                    </a:lnTo>
                    <a:lnTo>
                      <a:pt x="24" y="30"/>
                    </a:lnTo>
                    <a:lnTo>
                      <a:pt x="24" y="30"/>
                    </a:lnTo>
                    <a:lnTo>
                      <a:pt x="24" y="32"/>
                    </a:lnTo>
                    <a:lnTo>
                      <a:pt x="22" y="32"/>
                    </a:lnTo>
                    <a:lnTo>
                      <a:pt x="22" y="32"/>
                    </a:lnTo>
                    <a:lnTo>
                      <a:pt x="16" y="34"/>
                    </a:lnTo>
                    <a:lnTo>
                      <a:pt x="12" y="40"/>
                    </a:lnTo>
                    <a:lnTo>
                      <a:pt x="12" y="40"/>
                    </a:lnTo>
                    <a:lnTo>
                      <a:pt x="10" y="42"/>
                    </a:lnTo>
                    <a:lnTo>
                      <a:pt x="12" y="42"/>
                    </a:lnTo>
                    <a:lnTo>
                      <a:pt x="18" y="40"/>
                    </a:lnTo>
                    <a:lnTo>
                      <a:pt x="18" y="40"/>
                    </a:lnTo>
                    <a:lnTo>
                      <a:pt x="30" y="32"/>
                    </a:lnTo>
                    <a:lnTo>
                      <a:pt x="30" y="32"/>
                    </a:lnTo>
                    <a:lnTo>
                      <a:pt x="32" y="30"/>
                    </a:lnTo>
                    <a:lnTo>
                      <a:pt x="32" y="28"/>
                    </a:lnTo>
                    <a:lnTo>
                      <a:pt x="34" y="28"/>
                    </a:lnTo>
                    <a:lnTo>
                      <a:pt x="34" y="26"/>
                    </a:lnTo>
                    <a:lnTo>
                      <a:pt x="34" y="26"/>
                    </a:lnTo>
                    <a:lnTo>
                      <a:pt x="36" y="26"/>
                    </a:lnTo>
                    <a:lnTo>
                      <a:pt x="38" y="24"/>
                    </a:lnTo>
                    <a:lnTo>
                      <a:pt x="38" y="22"/>
                    </a:lnTo>
                    <a:lnTo>
                      <a:pt x="42" y="20"/>
                    </a:lnTo>
                    <a:lnTo>
                      <a:pt x="42" y="20"/>
                    </a:lnTo>
                    <a:lnTo>
                      <a:pt x="44" y="22"/>
                    </a:lnTo>
                    <a:lnTo>
                      <a:pt x="46" y="22"/>
                    </a:lnTo>
                    <a:lnTo>
                      <a:pt x="48" y="24"/>
                    </a:lnTo>
                    <a:lnTo>
                      <a:pt x="50" y="22"/>
                    </a:lnTo>
                    <a:lnTo>
                      <a:pt x="50" y="22"/>
                    </a:lnTo>
                    <a:lnTo>
                      <a:pt x="52" y="22"/>
                    </a:lnTo>
                    <a:lnTo>
                      <a:pt x="56" y="22"/>
                    </a:lnTo>
                    <a:lnTo>
                      <a:pt x="58" y="22"/>
                    </a:lnTo>
                    <a:lnTo>
                      <a:pt x="60" y="18"/>
                    </a:lnTo>
                    <a:lnTo>
                      <a:pt x="60" y="18"/>
                    </a:lnTo>
                    <a:lnTo>
                      <a:pt x="60" y="18"/>
                    </a:lnTo>
                    <a:lnTo>
                      <a:pt x="58" y="18"/>
                    </a:lnTo>
                    <a:lnTo>
                      <a:pt x="52" y="14"/>
                    </a:lnTo>
                    <a:lnTo>
                      <a:pt x="52" y="14"/>
                    </a:lnTo>
                    <a:lnTo>
                      <a:pt x="42" y="8"/>
                    </a:lnTo>
                    <a:lnTo>
                      <a:pt x="36" y="2"/>
                    </a:lnTo>
                    <a:lnTo>
                      <a:pt x="36" y="2"/>
                    </a:lnTo>
                    <a:lnTo>
                      <a:pt x="26" y="2"/>
                    </a:lnTo>
                    <a:lnTo>
                      <a:pt x="18" y="0"/>
                    </a:lnTo>
                    <a:lnTo>
                      <a:pt x="18" y="0"/>
                    </a:lnTo>
                    <a:lnTo>
                      <a:pt x="16" y="0"/>
                    </a:lnTo>
                    <a:lnTo>
                      <a:pt x="12" y="0"/>
                    </a:lnTo>
                    <a:lnTo>
                      <a:pt x="8" y="4"/>
                    </a:lnTo>
                    <a:lnTo>
                      <a:pt x="8" y="4"/>
                    </a:lnTo>
                    <a:lnTo>
                      <a:pt x="4" y="4"/>
                    </a:lnTo>
                    <a:lnTo>
                      <a:pt x="2" y="8"/>
                    </a:lnTo>
                    <a:lnTo>
                      <a:pt x="2" y="8"/>
                    </a:lnTo>
                    <a:lnTo>
                      <a:pt x="6" y="10"/>
                    </a:lnTo>
                    <a:lnTo>
                      <a:pt x="6" y="10"/>
                    </a:lnTo>
                    <a:lnTo>
                      <a:pt x="6" y="12"/>
                    </a:lnTo>
                    <a:lnTo>
                      <a:pt x="6" y="12"/>
                    </a:lnTo>
                    <a:lnTo>
                      <a:pt x="4" y="14"/>
                    </a:lnTo>
                    <a:lnTo>
                      <a:pt x="4" y="16"/>
                    </a:lnTo>
                    <a:lnTo>
                      <a:pt x="2" y="16"/>
                    </a:lnTo>
                    <a:lnTo>
                      <a:pt x="0" y="18"/>
                    </a:lnTo>
                    <a:lnTo>
                      <a:pt x="0" y="18"/>
                    </a:lnTo>
                    <a:lnTo>
                      <a:pt x="2" y="22"/>
                    </a:lnTo>
                    <a:lnTo>
                      <a:pt x="2" y="24"/>
                    </a:lnTo>
                    <a:lnTo>
                      <a:pt x="0" y="28"/>
                    </a:lnTo>
                    <a:lnTo>
                      <a:pt x="0" y="2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23" name="Jordan">
                <a:extLst>
                  <a:ext uri="{FF2B5EF4-FFF2-40B4-BE49-F238E27FC236}">
                    <a16:creationId xmlns:a16="http://schemas.microsoft.com/office/drawing/2014/main" id="{2F22B63A-D510-4D06-93BF-A7E990AFF1BB}"/>
                  </a:ext>
                </a:extLst>
              </p:cNvPr>
              <p:cNvSpPr>
                <a:spLocks/>
              </p:cNvSpPr>
              <p:nvPr/>
            </p:nvSpPr>
            <p:spPr bwMode="auto">
              <a:xfrm>
                <a:off x="5028709" y="1390626"/>
                <a:ext cx="117987" cy="151560"/>
              </a:xfrm>
              <a:custGeom>
                <a:avLst/>
                <a:gdLst/>
                <a:ahLst/>
                <a:cxnLst>
                  <a:cxn ang="0">
                    <a:pos x="70" y="0"/>
                  </a:cxn>
                  <a:cxn ang="0">
                    <a:pos x="80" y="26"/>
                  </a:cxn>
                  <a:cxn ang="0">
                    <a:pos x="82" y="32"/>
                  </a:cxn>
                  <a:cxn ang="0">
                    <a:pos x="72" y="38"/>
                  </a:cxn>
                  <a:cxn ang="0">
                    <a:pos x="66" y="70"/>
                  </a:cxn>
                  <a:cxn ang="0">
                    <a:pos x="58" y="74"/>
                  </a:cxn>
                  <a:cxn ang="0">
                    <a:pos x="52" y="82"/>
                  </a:cxn>
                  <a:cxn ang="0">
                    <a:pos x="46" y="84"/>
                  </a:cxn>
                  <a:cxn ang="0">
                    <a:pos x="38" y="88"/>
                  </a:cxn>
                  <a:cxn ang="0">
                    <a:pos x="32" y="100"/>
                  </a:cxn>
                  <a:cxn ang="0">
                    <a:pos x="28" y="104"/>
                  </a:cxn>
                  <a:cxn ang="0">
                    <a:pos x="26" y="104"/>
                  </a:cxn>
                  <a:cxn ang="0">
                    <a:pos x="18" y="96"/>
                  </a:cxn>
                  <a:cxn ang="0">
                    <a:pos x="10" y="90"/>
                  </a:cxn>
                  <a:cxn ang="0">
                    <a:pos x="8" y="90"/>
                  </a:cxn>
                  <a:cxn ang="0">
                    <a:pos x="12" y="56"/>
                  </a:cxn>
                  <a:cxn ang="0">
                    <a:pos x="12" y="50"/>
                  </a:cxn>
                  <a:cxn ang="0">
                    <a:pos x="8" y="48"/>
                  </a:cxn>
                  <a:cxn ang="0">
                    <a:pos x="2" y="50"/>
                  </a:cxn>
                  <a:cxn ang="0">
                    <a:pos x="0" y="50"/>
                  </a:cxn>
                  <a:cxn ang="0">
                    <a:pos x="4" y="44"/>
                  </a:cxn>
                  <a:cxn ang="0">
                    <a:pos x="4" y="38"/>
                  </a:cxn>
                  <a:cxn ang="0">
                    <a:pos x="2" y="36"/>
                  </a:cxn>
                  <a:cxn ang="0">
                    <a:pos x="0" y="28"/>
                  </a:cxn>
                  <a:cxn ang="0">
                    <a:pos x="2" y="20"/>
                  </a:cxn>
                  <a:cxn ang="0">
                    <a:pos x="4" y="18"/>
                  </a:cxn>
                  <a:cxn ang="0">
                    <a:pos x="8" y="20"/>
                  </a:cxn>
                  <a:cxn ang="0">
                    <a:pos x="10" y="22"/>
                  </a:cxn>
                  <a:cxn ang="0">
                    <a:pos x="12" y="20"/>
                  </a:cxn>
                  <a:cxn ang="0">
                    <a:pos x="12" y="16"/>
                  </a:cxn>
                  <a:cxn ang="0">
                    <a:pos x="16" y="16"/>
                  </a:cxn>
                  <a:cxn ang="0">
                    <a:pos x="34" y="22"/>
                  </a:cxn>
                  <a:cxn ang="0">
                    <a:pos x="38" y="20"/>
                  </a:cxn>
                  <a:cxn ang="0">
                    <a:pos x="70" y="0"/>
                  </a:cxn>
                </a:cxnLst>
                <a:rect l="0" t="0" r="r" b="b"/>
                <a:pathLst>
                  <a:path w="82" h="104">
                    <a:moveTo>
                      <a:pt x="70" y="0"/>
                    </a:moveTo>
                    <a:lnTo>
                      <a:pt x="70" y="0"/>
                    </a:lnTo>
                    <a:lnTo>
                      <a:pt x="78" y="18"/>
                    </a:lnTo>
                    <a:lnTo>
                      <a:pt x="80" y="26"/>
                    </a:lnTo>
                    <a:lnTo>
                      <a:pt x="82" y="32"/>
                    </a:lnTo>
                    <a:lnTo>
                      <a:pt x="82" y="32"/>
                    </a:lnTo>
                    <a:lnTo>
                      <a:pt x="78" y="36"/>
                    </a:lnTo>
                    <a:lnTo>
                      <a:pt x="72" y="38"/>
                    </a:lnTo>
                    <a:lnTo>
                      <a:pt x="42" y="42"/>
                    </a:lnTo>
                    <a:lnTo>
                      <a:pt x="66" y="70"/>
                    </a:lnTo>
                    <a:lnTo>
                      <a:pt x="66" y="70"/>
                    </a:lnTo>
                    <a:lnTo>
                      <a:pt x="58" y="74"/>
                    </a:lnTo>
                    <a:lnTo>
                      <a:pt x="56" y="80"/>
                    </a:lnTo>
                    <a:lnTo>
                      <a:pt x="52" y="82"/>
                    </a:lnTo>
                    <a:lnTo>
                      <a:pt x="46" y="84"/>
                    </a:lnTo>
                    <a:lnTo>
                      <a:pt x="46" y="84"/>
                    </a:lnTo>
                    <a:lnTo>
                      <a:pt x="42" y="86"/>
                    </a:lnTo>
                    <a:lnTo>
                      <a:pt x="38" y="88"/>
                    </a:lnTo>
                    <a:lnTo>
                      <a:pt x="34" y="94"/>
                    </a:lnTo>
                    <a:lnTo>
                      <a:pt x="32" y="100"/>
                    </a:lnTo>
                    <a:lnTo>
                      <a:pt x="30" y="102"/>
                    </a:lnTo>
                    <a:lnTo>
                      <a:pt x="28" y="104"/>
                    </a:lnTo>
                    <a:lnTo>
                      <a:pt x="28" y="104"/>
                    </a:lnTo>
                    <a:lnTo>
                      <a:pt x="26" y="104"/>
                    </a:lnTo>
                    <a:lnTo>
                      <a:pt x="24" y="102"/>
                    </a:lnTo>
                    <a:lnTo>
                      <a:pt x="18" y="96"/>
                    </a:lnTo>
                    <a:lnTo>
                      <a:pt x="14" y="92"/>
                    </a:lnTo>
                    <a:lnTo>
                      <a:pt x="10" y="90"/>
                    </a:lnTo>
                    <a:lnTo>
                      <a:pt x="8" y="90"/>
                    </a:lnTo>
                    <a:lnTo>
                      <a:pt x="8" y="90"/>
                    </a:lnTo>
                    <a:lnTo>
                      <a:pt x="10" y="74"/>
                    </a:lnTo>
                    <a:lnTo>
                      <a:pt x="12" y="56"/>
                    </a:lnTo>
                    <a:lnTo>
                      <a:pt x="12" y="56"/>
                    </a:lnTo>
                    <a:lnTo>
                      <a:pt x="12" y="50"/>
                    </a:lnTo>
                    <a:lnTo>
                      <a:pt x="10" y="48"/>
                    </a:lnTo>
                    <a:lnTo>
                      <a:pt x="8" y="48"/>
                    </a:lnTo>
                    <a:lnTo>
                      <a:pt x="4" y="50"/>
                    </a:lnTo>
                    <a:lnTo>
                      <a:pt x="2" y="50"/>
                    </a:lnTo>
                    <a:lnTo>
                      <a:pt x="0" y="50"/>
                    </a:lnTo>
                    <a:lnTo>
                      <a:pt x="0" y="50"/>
                    </a:lnTo>
                    <a:lnTo>
                      <a:pt x="0" y="46"/>
                    </a:lnTo>
                    <a:lnTo>
                      <a:pt x="4" y="44"/>
                    </a:lnTo>
                    <a:lnTo>
                      <a:pt x="6" y="40"/>
                    </a:lnTo>
                    <a:lnTo>
                      <a:pt x="4" y="38"/>
                    </a:lnTo>
                    <a:lnTo>
                      <a:pt x="2" y="36"/>
                    </a:lnTo>
                    <a:lnTo>
                      <a:pt x="2" y="36"/>
                    </a:lnTo>
                    <a:lnTo>
                      <a:pt x="2" y="34"/>
                    </a:lnTo>
                    <a:lnTo>
                      <a:pt x="0" y="28"/>
                    </a:lnTo>
                    <a:lnTo>
                      <a:pt x="0" y="22"/>
                    </a:lnTo>
                    <a:lnTo>
                      <a:pt x="2" y="20"/>
                    </a:lnTo>
                    <a:lnTo>
                      <a:pt x="4" y="18"/>
                    </a:lnTo>
                    <a:lnTo>
                      <a:pt x="4" y="18"/>
                    </a:lnTo>
                    <a:lnTo>
                      <a:pt x="6" y="18"/>
                    </a:lnTo>
                    <a:lnTo>
                      <a:pt x="8" y="20"/>
                    </a:lnTo>
                    <a:lnTo>
                      <a:pt x="8" y="22"/>
                    </a:lnTo>
                    <a:lnTo>
                      <a:pt x="10" y="22"/>
                    </a:lnTo>
                    <a:lnTo>
                      <a:pt x="10" y="22"/>
                    </a:lnTo>
                    <a:lnTo>
                      <a:pt x="12" y="20"/>
                    </a:lnTo>
                    <a:lnTo>
                      <a:pt x="12" y="18"/>
                    </a:lnTo>
                    <a:lnTo>
                      <a:pt x="12" y="16"/>
                    </a:lnTo>
                    <a:lnTo>
                      <a:pt x="16" y="16"/>
                    </a:lnTo>
                    <a:lnTo>
                      <a:pt x="16" y="16"/>
                    </a:lnTo>
                    <a:lnTo>
                      <a:pt x="30" y="22"/>
                    </a:lnTo>
                    <a:lnTo>
                      <a:pt x="34" y="22"/>
                    </a:lnTo>
                    <a:lnTo>
                      <a:pt x="38" y="20"/>
                    </a:lnTo>
                    <a:lnTo>
                      <a:pt x="38" y="20"/>
                    </a:lnTo>
                    <a:lnTo>
                      <a:pt x="70" y="0"/>
                    </a:lnTo>
                    <a:lnTo>
                      <a:pt x="70" y="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24" name="Saudi Arabia">
                <a:extLst>
                  <a:ext uri="{FF2B5EF4-FFF2-40B4-BE49-F238E27FC236}">
                    <a16:creationId xmlns:a16="http://schemas.microsoft.com/office/drawing/2014/main" id="{319E5CBF-681A-407C-BE4A-D5089CD2CDF5}"/>
                  </a:ext>
                </a:extLst>
              </p:cNvPr>
              <p:cNvSpPr>
                <a:spLocks/>
              </p:cNvSpPr>
              <p:nvPr/>
            </p:nvSpPr>
            <p:spPr bwMode="auto">
              <a:xfrm>
                <a:off x="5040222" y="1437262"/>
                <a:ext cx="638852" cy="600415"/>
              </a:xfrm>
              <a:custGeom>
                <a:avLst/>
                <a:gdLst/>
                <a:ahLst/>
                <a:cxnLst>
                  <a:cxn ang="0">
                    <a:pos x="354" y="182"/>
                  </a:cxn>
                  <a:cxn ang="0">
                    <a:pos x="352" y="180"/>
                  </a:cxn>
                  <a:cxn ang="0">
                    <a:pos x="336" y="170"/>
                  </a:cxn>
                  <a:cxn ang="0">
                    <a:pos x="326" y="156"/>
                  </a:cxn>
                  <a:cxn ang="0">
                    <a:pos x="320" y="140"/>
                  </a:cxn>
                  <a:cxn ang="0">
                    <a:pos x="316" y="130"/>
                  </a:cxn>
                  <a:cxn ang="0">
                    <a:pos x="310" y="124"/>
                  </a:cxn>
                  <a:cxn ang="0">
                    <a:pos x="296" y="114"/>
                  </a:cxn>
                  <a:cxn ang="0">
                    <a:pos x="296" y="110"/>
                  </a:cxn>
                  <a:cxn ang="0">
                    <a:pos x="288" y="104"/>
                  </a:cxn>
                  <a:cxn ang="0">
                    <a:pos x="266" y="70"/>
                  </a:cxn>
                  <a:cxn ang="0">
                    <a:pos x="252" y="72"/>
                  </a:cxn>
                  <a:cxn ang="0">
                    <a:pos x="246" y="64"/>
                  </a:cxn>
                  <a:cxn ang="0">
                    <a:pos x="210" y="62"/>
                  </a:cxn>
                  <a:cxn ang="0">
                    <a:pos x="170" y="46"/>
                  </a:cxn>
                  <a:cxn ang="0">
                    <a:pos x="134" y="18"/>
                  </a:cxn>
                  <a:cxn ang="0">
                    <a:pos x="74" y="0"/>
                  </a:cxn>
                  <a:cxn ang="0">
                    <a:pos x="34" y="10"/>
                  </a:cxn>
                  <a:cxn ang="0">
                    <a:pos x="48" y="48"/>
                  </a:cxn>
                  <a:cxn ang="0">
                    <a:pos x="34" y="54"/>
                  </a:cxn>
                  <a:cxn ang="0">
                    <a:pos x="22" y="70"/>
                  </a:cxn>
                  <a:cxn ang="0">
                    <a:pos x="16" y="70"/>
                  </a:cxn>
                  <a:cxn ang="0">
                    <a:pos x="0" y="58"/>
                  </a:cxn>
                  <a:cxn ang="0">
                    <a:pos x="2" y="68"/>
                  </a:cxn>
                  <a:cxn ang="0">
                    <a:pos x="4" y="80"/>
                  </a:cxn>
                  <a:cxn ang="0">
                    <a:pos x="4" y="90"/>
                  </a:cxn>
                  <a:cxn ang="0">
                    <a:pos x="10" y="98"/>
                  </a:cxn>
                  <a:cxn ang="0">
                    <a:pos x="24" y="116"/>
                  </a:cxn>
                  <a:cxn ang="0">
                    <a:pos x="24" y="122"/>
                  </a:cxn>
                  <a:cxn ang="0">
                    <a:pos x="50" y="160"/>
                  </a:cxn>
                  <a:cxn ang="0">
                    <a:pos x="60" y="186"/>
                  </a:cxn>
                  <a:cxn ang="0">
                    <a:pos x="76" y="194"/>
                  </a:cxn>
                  <a:cxn ang="0">
                    <a:pos x="86" y="204"/>
                  </a:cxn>
                  <a:cxn ang="0">
                    <a:pos x="90" y="220"/>
                  </a:cxn>
                  <a:cxn ang="0">
                    <a:pos x="110" y="260"/>
                  </a:cxn>
                  <a:cxn ang="0">
                    <a:pos x="104" y="266"/>
                  </a:cxn>
                  <a:cxn ang="0">
                    <a:pos x="108" y="278"/>
                  </a:cxn>
                  <a:cxn ang="0">
                    <a:pos x="132" y="298"/>
                  </a:cxn>
                  <a:cxn ang="0">
                    <a:pos x="150" y="328"/>
                  </a:cxn>
                  <a:cxn ang="0">
                    <a:pos x="172" y="352"/>
                  </a:cxn>
                  <a:cxn ang="0">
                    <a:pos x="186" y="382"/>
                  </a:cxn>
                  <a:cxn ang="0">
                    <a:pos x="192" y="390"/>
                  </a:cxn>
                  <a:cxn ang="0">
                    <a:pos x="192" y="394"/>
                  </a:cxn>
                  <a:cxn ang="0">
                    <a:pos x="204" y="386"/>
                  </a:cxn>
                  <a:cxn ang="0">
                    <a:pos x="210" y="380"/>
                  </a:cxn>
                  <a:cxn ang="0">
                    <a:pos x="226" y="378"/>
                  </a:cxn>
                  <a:cxn ang="0">
                    <a:pos x="258" y="388"/>
                  </a:cxn>
                  <a:cxn ang="0">
                    <a:pos x="270" y="396"/>
                  </a:cxn>
                  <a:cxn ang="0">
                    <a:pos x="286" y="396"/>
                  </a:cxn>
                  <a:cxn ang="0">
                    <a:pos x="374" y="332"/>
                  </a:cxn>
                  <a:cxn ang="0">
                    <a:pos x="430" y="242"/>
                  </a:cxn>
                  <a:cxn ang="0">
                    <a:pos x="366" y="224"/>
                  </a:cxn>
                  <a:cxn ang="0">
                    <a:pos x="356" y="200"/>
                  </a:cxn>
                  <a:cxn ang="0">
                    <a:pos x="354" y="184"/>
                  </a:cxn>
                </a:cxnLst>
                <a:rect l="0" t="0" r="r" b="b"/>
                <a:pathLst>
                  <a:path w="444" h="412">
                    <a:moveTo>
                      <a:pt x="354" y="184"/>
                    </a:moveTo>
                    <a:lnTo>
                      <a:pt x="354" y="184"/>
                    </a:lnTo>
                    <a:lnTo>
                      <a:pt x="352" y="184"/>
                    </a:lnTo>
                    <a:lnTo>
                      <a:pt x="354" y="182"/>
                    </a:lnTo>
                    <a:lnTo>
                      <a:pt x="354" y="182"/>
                    </a:lnTo>
                    <a:lnTo>
                      <a:pt x="354" y="180"/>
                    </a:lnTo>
                    <a:lnTo>
                      <a:pt x="352" y="180"/>
                    </a:lnTo>
                    <a:lnTo>
                      <a:pt x="352" y="180"/>
                    </a:lnTo>
                    <a:lnTo>
                      <a:pt x="352" y="178"/>
                    </a:lnTo>
                    <a:lnTo>
                      <a:pt x="352" y="178"/>
                    </a:lnTo>
                    <a:lnTo>
                      <a:pt x="344" y="176"/>
                    </a:lnTo>
                    <a:lnTo>
                      <a:pt x="336" y="170"/>
                    </a:lnTo>
                    <a:lnTo>
                      <a:pt x="336" y="170"/>
                    </a:lnTo>
                    <a:lnTo>
                      <a:pt x="330" y="164"/>
                    </a:lnTo>
                    <a:lnTo>
                      <a:pt x="326" y="156"/>
                    </a:lnTo>
                    <a:lnTo>
                      <a:pt x="326" y="156"/>
                    </a:lnTo>
                    <a:lnTo>
                      <a:pt x="322" y="148"/>
                    </a:lnTo>
                    <a:lnTo>
                      <a:pt x="320" y="144"/>
                    </a:lnTo>
                    <a:lnTo>
                      <a:pt x="320" y="140"/>
                    </a:lnTo>
                    <a:lnTo>
                      <a:pt x="320" y="140"/>
                    </a:lnTo>
                    <a:lnTo>
                      <a:pt x="320" y="134"/>
                    </a:lnTo>
                    <a:lnTo>
                      <a:pt x="318" y="132"/>
                    </a:lnTo>
                    <a:lnTo>
                      <a:pt x="316" y="132"/>
                    </a:lnTo>
                    <a:lnTo>
                      <a:pt x="316" y="130"/>
                    </a:lnTo>
                    <a:lnTo>
                      <a:pt x="316" y="130"/>
                    </a:lnTo>
                    <a:lnTo>
                      <a:pt x="314" y="126"/>
                    </a:lnTo>
                    <a:lnTo>
                      <a:pt x="312" y="126"/>
                    </a:lnTo>
                    <a:lnTo>
                      <a:pt x="310" y="124"/>
                    </a:lnTo>
                    <a:lnTo>
                      <a:pt x="304" y="120"/>
                    </a:lnTo>
                    <a:lnTo>
                      <a:pt x="304" y="120"/>
                    </a:lnTo>
                    <a:lnTo>
                      <a:pt x="298" y="114"/>
                    </a:lnTo>
                    <a:lnTo>
                      <a:pt x="296" y="114"/>
                    </a:lnTo>
                    <a:lnTo>
                      <a:pt x="298" y="112"/>
                    </a:lnTo>
                    <a:lnTo>
                      <a:pt x="298" y="112"/>
                    </a:lnTo>
                    <a:lnTo>
                      <a:pt x="298" y="110"/>
                    </a:lnTo>
                    <a:lnTo>
                      <a:pt x="296" y="110"/>
                    </a:lnTo>
                    <a:lnTo>
                      <a:pt x="292" y="110"/>
                    </a:lnTo>
                    <a:lnTo>
                      <a:pt x="288" y="112"/>
                    </a:lnTo>
                    <a:lnTo>
                      <a:pt x="288" y="112"/>
                    </a:lnTo>
                    <a:lnTo>
                      <a:pt x="288" y="104"/>
                    </a:lnTo>
                    <a:lnTo>
                      <a:pt x="280" y="88"/>
                    </a:lnTo>
                    <a:lnTo>
                      <a:pt x="280" y="88"/>
                    </a:lnTo>
                    <a:lnTo>
                      <a:pt x="270" y="72"/>
                    </a:lnTo>
                    <a:lnTo>
                      <a:pt x="266" y="70"/>
                    </a:lnTo>
                    <a:lnTo>
                      <a:pt x="264" y="72"/>
                    </a:lnTo>
                    <a:lnTo>
                      <a:pt x="264" y="72"/>
                    </a:lnTo>
                    <a:lnTo>
                      <a:pt x="256" y="72"/>
                    </a:lnTo>
                    <a:lnTo>
                      <a:pt x="252" y="72"/>
                    </a:lnTo>
                    <a:lnTo>
                      <a:pt x="250" y="70"/>
                    </a:lnTo>
                    <a:lnTo>
                      <a:pt x="250" y="68"/>
                    </a:lnTo>
                    <a:lnTo>
                      <a:pt x="248" y="66"/>
                    </a:lnTo>
                    <a:lnTo>
                      <a:pt x="246" y="64"/>
                    </a:lnTo>
                    <a:lnTo>
                      <a:pt x="242" y="62"/>
                    </a:lnTo>
                    <a:lnTo>
                      <a:pt x="234" y="62"/>
                    </a:lnTo>
                    <a:lnTo>
                      <a:pt x="234" y="62"/>
                    </a:lnTo>
                    <a:lnTo>
                      <a:pt x="210" y="62"/>
                    </a:lnTo>
                    <a:lnTo>
                      <a:pt x="194" y="60"/>
                    </a:lnTo>
                    <a:lnTo>
                      <a:pt x="182" y="56"/>
                    </a:lnTo>
                    <a:lnTo>
                      <a:pt x="170" y="46"/>
                    </a:lnTo>
                    <a:lnTo>
                      <a:pt x="170" y="46"/>
                    </a:lnTo>
                    <a:lnTo>
                      <a:pt x="156" y="34"/>
                    </a:lnTo>
                    <a:lnTo>
                      <a:pt x="150" y="26"/>
                    </a:lnTo>
                    <a:lnTo>
                      <a:pt x="146" y="22"/>
                    </a:lnTo>
                    <a:lnTo>
                      <a:pt x="134" y="18"/>
                    </a:lnTo>
                    <a:lnTo>
                      <a:pt x="134" y="18"/>
                    </a:lnTo>
                    <a:lnTo>
                      <a:pt x="108" y="4"/>
                    </a:lnTo>
                    <a:lnTo>
                      <a:pt x="96" y="2"/>
                    </a:lnTo>
                    <a:lnTo>
                      <a:pt x="74" y="0"/>
                    </a:lnTo>
                    <a:lnTo>
                      <a:pt x="74" y="0"/>
                    </a:lnTo>
                    <a:lnTo>
                      <a:pt x="70" y="4"/>
                    </a:lnTo>
                    <a:lnTo>
                      <a:pt x="64" y="6"/>
                    </a:lnTo>
                    <a:lnTo>
                      <a:pt x="34" y="10"/>
                    </a:lnTo>
                    <a:lnTo>
                      <a:pt x="58" y="38"/>
                    </a:lnTo>
                    <a:lnTo>
                      <a:pt x="58" y="38"/>
                    </a:lnTo>
                    <a:lnTo>
                      <a:pt x="50" y="42"/>
                    </a:lnTo>
                    <a:lnTo>
                      <a:pt x="48" y="48"/>
                    </a:lnTo>
                    <a:lnTo>
                      <a:pt x="44" y="50"/>
                    </a:lnTo>
                    <a:lnTo>
                      <a:pt x="38" y="52"/>
                    </a:lnTo>
                    <a:lnTo>
                      <a:pt x="38" y="52"/>
                    </a:lnTo>
                    <a:lnTo>
                      <a:pt x="34" y="54"/>
                    </a:lnTo>
                    <a:lnTo>
                      <a:pt x="30" y="56"/>
                    </a:lnTo>
                    <a:lnTo>
                      <a:pt x="26" y="62"/>
                    </a:lnTo>
                    <a:lnTo>
                      <a:pt x="24" y="68"/>
                    </a:lnTo>
                    <a:lnTo>
                      <a:pt x="22" y="70"/>
                    </a:lnTo>
                    <a:lnTo>
                      <a:pt x="20" y="72"/>
                    </a:lnTo>
                    <a:lnTo>
                      <a:pt x="20" y="72"/>
                    </a:lnTo>
                    <a:lnTo>
                      <a:pt x="18" y="72"/>
                    </a:lnTo>
                    <a:lnTo>
                      <a:pt x="16" y="70"/>
                    </a:lnTo>
                    <a:lnTo>
                      <a:pt x="10" y="64"/>
                    </a:lnTo>
                    <a:lnTo>
                      <a:pt x="6" y="60"/>
                    </a:lnTo>
                    <a:lnTo>
                      <a:pt x="2" y="58"/>
                    </a:lnTo>
                    <a:lnTo>
                      <a:pt x="0" y="58"/>
                    </a:lnTo>
                    <a:lnTo>
                      <a:pt x="0" y="58"/>
                    </a:lnTo>
                    <a:lnTo>
                      <a:pt x="2" y="62"/>
                    </a:lnTo>
                    <a:lnTo>
                      <a:pt x="4" y="64"/>
                    </a:lnTo>
                    <a:lnTo>
                      <a:pt x="2" y="68"/>
                    </a:lnTo>
                    <a:lnTo>
                      <a:pt x="2" y="68"/>
                    </a:lnTo>
                    <a:lnTo>
                      <a:pt x="0" y="72"/>
                    </a:lnTo>
                    <a:lnTo>
                      <a:pt x="2" y="76"/>
                    </a:lnTo>
                    <a:lnTo>
                      <a:pt x="4" y="80"/>
                    </a:lnTo>
                    <a:lnTo>
                      <a:pt x="2" y="86"/>
                    </a:lnTo>
                    <a:lnTo>
                      <a:pt x="2" y="86"/>
                    </a:lnTo>
                    <a:lnTo>
                      <a:pt x="2" y="90"/>
                    </a:lnTo>
                    <a:lnTo>
                      <a:pt x="4" y="90"/>
                    </a:lnTo>
                    <a:lnTo>
                      <a:pt x="8" y="92"/>
                    </a:lnTo>
                    <a:lnTo>
                      <a:pt x="10" y="94"/>
                    </a:lnTo>
                    <a:lnTo>
                      <a:pt x="10" y="98"/>
                    </a:lnTo>
                    <a:lnTo>
                      <a:pt x="10" y="98"/>
                    </a:lnTo>
                    <a:lnTo>
                      <a:pt x="14" y="106"/>
                    </a:lnTo>
                    <a:lnTo>
                      <a:pt x="20" y="112"/>
                    </a:lnTo>
                    <a:lnTo>
                      <a:pt x="24" y="114"/>
                    </a:lnTo>
                    <a:lnTo>
                      <a:pt x="24" y="116"/>
                    </a:lnTo>
                    <a:lnTo>
                      <a:pt x="24" y="118"/>
                    </a:lnTo>
                    <a:lnTo>
                      <a:pt x="24" y="118"/>
                    </a:lnTo>
                    <a:lnTo>
                      <a:pt x="24" y="120"/>
                    </a:lnTo>
                    <a:lnTo>
                      <a:pt x="24" y="122"/>
                    </a:lnTo>
                    <a:lnTo>
                      <a:pt x="28" y="128"/>
                    </a:lnTo>
                    <a:lnTo>
                      <a:pt x="38" y="140"/>
                    </a:lnTo>
                    <a:lnTo>
                      <a:pt x="50" y="160"/>
                    </a:lnTo>
                    <a:lnTo>
                      <a:pt x="50" y="160"/>
                    </a:lnTo>
                    <a:lnTo>
                      <a:pt x="54" y="170"/>
                    </a:lnTo>
                    <a:lnTo>
                      <a:pt x="54" y="172"/>
                    </a:lnTo>
                    <a:lnTo>
                      <a:pt x="54" y="176"/>
                    </a:lnTo>
                    <a:lnTo>
                      <a:pt x="60" y="186"/>
                    </a:lnTo>
                    <a:lnTo>
                      <a:pt x="60" y="186"/>
                    </a:lnTo>
                    <a:lnTo>
                      <a:pt x="64" y="190"/>
                    </a:lnTo>
                    <a:lnTo>
                      <a:pt x="70" y="192"/>
                    </a:lnTo>
                    <a:lnTo>
                      <a:pt x="76" y="194"/>
                    </a:lnTo>
                    <a:lnTo>
                      <a:pt x="80" y="198"/>
                    </a:lnTo>
                    <a:lnTo>
                      <a:pt x="80" y="198"/>
                    </a:lnTo>
                    <a:lnTo>
                      <a:pt x="84" y="202"/>
                    </a:lnTo>
                    <a:lnTo>
                      <a:pt x="86" y="204"/>
                    </a:lnTo>
                    <a:lnTo>
                      <a:pt x="88" y="206"/>
                    </a:lnTo>
                    <a:lnTo>
                      <a:pt x="88" y="210"/>
                    </a:lnTo>
                    <a:lnTo>
                      <a:pt x="88" y="210"/>
                    </a:lnTo>
                    <a:lnTo>
                      <a:pt x="90" y="220"/>
                    </a:lnTo>
                    <a:lnTo>
                      <a:pt x="96" y="232"/>
                    </a:lnTo>
                    <a:lnTo>
                      <a:pt x="108" y="256"/>
                    </a:lnTo>
                    <a:lnTo>
                      <a:pt x="108" y="256"/>
                    </a:lnTo>
                    <a:lnTo>
                      <a:pt x="110" y="260"/>
                    </a:lnTo>
                    <a:lnTo>
                      <a:pt x="110" y="264"/>
                    </a:lnTo>
                    <a:lnTo>
                      <a:pt x="108" y="264"/>
                    </a:lnTo>
                    <a:lnTo>
                      <a:pt x="106" y="266"/>
                    </a:lnTo>
                    <a:lnTo>
                      <a:pt x="104" y="266"/>
                    </a:lnTo>
                    <a:lnTo>
                      <a:pt x="106" y="270"/>
                    </a:lnTo>
                    <a:lnTo>
                      <a:pt x="106" y="270"/>
                    </a:lnTo>
                    <a:lnTo>
                      <a:pt x="108" y="274"/>
                    </a:lnTo>
                    <a:lnTo>
                      <a:pt x="108" y="278"/>
                    </a:lnTo>
                    <a:lnTo>
                      <a:pt x="112" y="282"/>
                    </a:lnTo>
                    <a:lnTo>
                      <a:pt x="122" y="290"/>
                    </a:lnTo>
                    <a:lnTo>
                      <a:pt x="122" y="290"/>
                    </a:lnTo>
                    <a:lnTo>
                      <a:pt x="132" y="298"/>
                    </a:lnTo>
                    <a:lnTo>
                      <a:pt x="140" y="306"/>
                    </a:lnTo>
                    <a:lnTo>
                      <a:pt x="144" y="312"/>
                    </a:lnTo>
                    <a:lnTo>
                      <a:pt x="146" y="318"/>
                    </a:lnTo>
                    <a:lnTo>
                      <a:pt x="150" y="328"/>
                    </a:lnTo>
                    <a:lnTo>
                      <a:pt x="154" y="332"/>
                    </a:lnTo>
                    <a:lnTo>
                      <a:pt x="158" y="338"/>
                    </a:lnTo>
                    <a:lnTo>
                      <a:pt x="158" y="338"/>
                    </a:lnTo>
                    <a:lnTo>
                      <a:pt x="172" y="352"/>
                    </a:lnTo>
                    <a:lnTo>
                      <a:pt x="180" y="368"/>
                    </a:lnTo>
                    <a:lnTo>
                      <a:pt x="180" y="368"/>
                    </a:lnTo>
                    <a:lnTo>
                      <a:pt x="186" y="378"/>
                    </a:lnTo>
                    <a:lnTo>
                      <a:pt x="186" y="382"/>
                    </a:lnTo>
                    <a:lnTo>
                      <a:pt x="186" y="384"/>
                    </a:lnTo>
                    <a:lnTo>
                      <a:pt x="190" y="386"/>
                    </a:lnTo>
                    <a:lnTo>
                      <a:pt x="190" y="386"/>
                    </a:lnTo>
                    <a:lnTo>
                      <a:pt x="192" y="390"/>
                    </a:lnTo>
                    <a:lnTo>
                      <a:pt x="190" y="390"/>
                    </a:lnTo>
                    <a:lnTo>
                      <a:pt x="190" y="392"/>
                    </a:lnTo>
                    <a:lnTo>
                      <a:pt x="192" y="394"/>
                    </a:lnTo>
                    <a:lnTo>
                      <a:pt x="192" y="394"/>
                    </a:lnTo>
                    <a:lnTo>
                      <a:pt x="202" y="392"/>
                    </a:lnTo>
                    <a:lnTo>
                      <a:pt x="204" y="390"/>
                    </a:lnTo>
                    <a:lnTo>
                      <a:pt x="204" y="388"/>
                    </a:lnTo>
                    <a:lnTo>
                      <a:pt x="204" y="386"/>
                    </a:lnTo>
                    <a:lnTo>
                      <a:pt x="204" y="384"/>
                    </a:lnTo>
                    <a:lnTo>
                      <a:pt x="206" y="382"/>
                    </a:lnTo>
                    <a:lnTo>
                      <a:pt x="206" y="382"/>
                    </a:lnTo>
                    <a:lnTo>
                      <a:pt x="210" y="380"/>
                    </a:lnTo>
                    <a:lnTo>
                      <a:pt x="210" y="378"/>
                    </a:lnTo>
                    <a:lnTo>
                      <a:pt x="210" y="376"/>
                    </a:lnTo>
                    <a:lnTo>
                      <a:pt x="214" y="376"/>
                    </a:lnTo>
                    <a:lnTo>
                      <a:pt x="226" y="378"/>
                    </a:lnTo>
                    <a:lnTo>
                      <a:pt x="226" y="378"/>
                    </a:lnTo>
                    <a:lnTo>
                      <a:pt x="244" y="382"/>
                    </a:lnTo>
                    <a:lnTo>
                      <a:pt x="252" y="386"/>
                    </a:lnTo>
                    <a:lnTo>
                      <a:pt x="258" y="388"/>
                    </a:lnTo>
                    <a:lnTo>
                      <a:pt x="262" y="392"/>
                    </a:lnTo>
                    <a:lnTo>
                      <a:pt x="262" y="392"/>
                    </a:lnTo>
                    <a:lnTo>
                      <a:pt x="268" y="394"/>
                    </a:lnTo>
                    <a:lnTo>
                      <a:pt x="270" y="396"/>
                    </a:lnTo>
                    <a:lnTo>
                      <a:pt x="272" y="402"/>
                    </a:lnTo>
                    <a:lnTo>
                      <a:pt x="270" y="412"/>
                    </a:lnTo>
                    <a:lnTo>
                      <a:pt x="270" y="412"/>
                    </a:lnTo>
                    <a:lnTo>
                      <a:pt x="286" y="396"/>
                    </a:lnTo>
                    <a:lnTo>
                      <a:pt x="306" y="376"/>
                    </a:lnTo>
                    <a:lnTo>
                      <a:pt x="326" y="352"/>
                    </a:lnTo>
                    <a:lnTo>
                      <a:pt x="326" y="352"/>
                    </a:lnTo>
                    <a:lnTo>
                      <a:pt x="374" y="332"/>
                    </a:lnTo>
                    <a:lnTo>
                      <a:pt x="434" y="304"/>
                    </a:lnTo>
                    <a:lnTo>
                      <a:pt x="444" y="254"/>
                    </a:lnTo>
                    <a:lnTo>
                      <a:pt x="444" y="254"/>
                    </a:lnTo>
                    <a:lnTo>
                      <a:pt x="430" y="242"/>
                    </a:lnTo>
                    <a:lnTo>
                      <a:pt x="430" y="242"/>
                    </a:lnTo>
                    <a:lnTo>
                      <a:pt x="418" y="248"/>
                    </a:lnTo>
                    <a:lnTo>
                      <a:pt x="366" y="224"/>
                    </a:lnTo>
                    <a:lnTo>
                      <a:pt x="366" y="224"/>
                    </a:lnTo>
                    <a:lnTo>
                      <a:pt x="366" y="218"/>
                    </a:lnTo>
                    <a:lnTo>
                      <a:pt x="364" y="212"/>
                    </a:lnTo>
                    <a:lnTo>
                      <a:pt x="358" y="202"/>
                    </a:lnTo>
                    <a:lnTo>
                      <a:pt x="356" y="200"/>
                    </a:lnTo>
                    <a:lnTo>
                      <a:pt x="354" y="194"/>
                    </a:lnTo>
                    <a:lnTo>
                      <a:pt x="352" y="190"/>
                    </a:lnTo>
                    <a:lnTo>
                      <a:pt x="354" y="184"/>
                    </a:lnTo>
                    <a:lnTo>
                      <a:pt x="354" y="18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25" name="Freeform 251">
                <a:extLst>
                  <a:ext uri="{FF2B5EF4-FFF2-40B4-BE49-F238E27FC236}">
                    <a16:creationId xmlns:a16="http://schemas.microsoft.com/office/drawing/2014/main" id="{A3148025-01BF-4D8A-942A-93857DA9A391}"/>
                  </a:ext>
                </a:extLst>
              </p:cNvPr>
              <p:cNvSpPr>
                <a:spLocks/>
              </p:cNvSpPr>
              <p:nvPr/>
            </p:nvSpPr>
            <p:spPr bwMode="auto">
              <a:xfrm>
                <a:off x="5894900" y="1160370"/>
                <a:ext cx="215828" cy="107842"/>
              </a:xfrm>
              <a:custGeom>
                <a:avLst/>
                <a:gdLst/>
                <a:ahLst/>
                <a:cxnLst>
                  <a:cxn ang="0">
                    <a:pos x="22" y="58"/>
                  </a:cxn>
                  <a:cxn ang="0">
                    <a:pos x="28" y="64"/>
                  </a:cxn>
                  <a:cxn ang="0">
                    <a:pos x="40" y="62"/>
                  </a:cxn>
                  <a:cxn ang="0">
                    <a:pos x="54" y="62"/>
                  </a:cxn>
                  <a:cxn ang="0">
                    <a:pos x="54" y="58"/>
                  </a:cxn>
                  <a:cxn ang="0">
                    <a:pos x="56" y="54"/>
                  </a:cxn>
                  <a:cxn ang="0">
                    <a:pos x="62" y="52"/>
                  </a:cxn>
                  <a:cxn ang="0">
                    <a:pos x="66" y="50"/>
                  </a:cxn>
                  <a:cxn ang="0">
                    <a:pos x="68" y="42"/>
                  </a:cxn>
                  <a:cxn ang="0">
                    <a:pos x="80" y="40"/>
                  </a:cxn>
                  <a:cxn ang="0">
                    <a:pos x="82" y="46"/>
                  </a:cxn>
                  <a:cxn ang="0">
                    <a:pos x="86" y="50"/>
                  </a:cxn>
                  <a:cxn ang="0">
                    <a:pos x="86" y="52"/>
                  </a:cxn>
                  <a:cxn ang="0">
                    <a:pos x="98" y="70"/>
                  </a:cxn>
                  <a:cxn ang="0">
                    <a:pos x="104" y="74"/>
                  </a:cxn>
                  <a:cxn ang="0">
                    <a:pos x="118" y="64"/>
                  </a:cxn>
                  <a:cxn ang="0">
                    <a:pos x="126" y="60"/>
                  </a:cxn>
                  <a:cxn ang="0">
                    <a:pos x="126" y="62"/>
                  </a:cxn>
                  <a:cxn ang="0">
                    <a:pos x="128" y="64"/>
                  </a:cxn>
                  <a:cxn ang="0">
                    <a:pos x="138" y="60"/>
                  </a:cxn>
                  <a:cxn ang="0">
                    <a:pos x="150" y="56"/>
                  </a:cxn>
                  <a:cxn ang="0">
                    <a:pos x="146" y="44"/>
                  </a:cxn>
                  <a:cxn ang="0">
                    <a:pos x="138" y="32"/>
                  </a:cxn>
                  <a:cxn ang="0">
                    <a:pos x="136" y="26"/>
                  </a:cxn>
                  <a:cxn ang="0">
                    <a:pos x="124" y="28"/>
                  </a:cxn>
                  <a:cxn ang="0">
                    <a:pos x="118" y="22"/>
                  </a:cxn>
                  <a:cxn ang="0">
                    <a:pos x="74" y="26"/>
                  </a:cxn>
                  <a:cxn ang="0">
                    <a:pos x="64" y="24"/>
                  </a:cxn>
                  <a:cxn ang="0">
                    <a:pos x="50" y="24"/>
                  </a:cxn>
                  <a:cxn ang="0">
                    <a:pos x="38" y="24"/>
                  </a:cxn>
                  <a:cxn ang="0">
                    <a:pos x="28" y="22"/>
                  </a:cxn>
                  <a:cxn ang="0">
                    <a:pos x="36" y="16"/>
                  </a:cxn>
                  <a:cxn ang="0">
                    <a:pos x="48" y="16"/>
                  </a:cxn>
                  <a:cxn ang="0">
                    <a:pos x="58" y="14"/>
                  </a:cxn>
                  <a:cxn ang="0">
                    <a:pos x="52" y="8"/>
                  </a:cxn>
                  <a:cxn ang="0">
                    <a:pos x="56" y="4"/>
                  </a:cxn>
                  <a:cxn ang="0">
                    <a:pos x="52" y="0"/>
                  </a:cxn>
                  <a:cxn ang="0">
                    <a:pos x="42" y="4"/>
                  </a:cxn>
                  <a:cxn ang="0">
                    <a:pos x="30" y="4"/>
                  </a:cxn>
                  <a:cxn ang="0">
                    <a:pos x="24" y="12"/>
                  </a:cxn>
                  <a:cxn ang="0">
                    <a:pos x="24" y="14"/>
                  </a:cxn>
                  <a:cxn ang="0">
                    <a:pos x="20" y="20"/>
                  </a:cxn>
                  <a:cxn ang="0">
                    <a:pos x="6" y="22"/>
                  </a:cxn>
                  <a:cxn ang="0">
                    <a:pos x="0" y="28"/>
                  </a:cxn>
                  <a:cxn ang="0">
                    <a:pos x="10" y="34"/>
                  </a:cxn>
                  <a:cxn ang="0">
                    <a:pos x="18" y="36"/>
                  </a:cxn>
                  <a:cxn ang="0">
                    <a:pos x="20" y="38"/>
                  </a:cxn>
                  <a:cxn ang="0">
                    <a:pos x="22" y="44"/>
                  </a:cxn>
                  <a:cxn ang="0">
                    <a:pos x="18" y="58"/>
                  </a:cxn>
                </a:cxnLst>
                <a:rect l="0" t="0" r="r" b="b"/>
                <a:pathLst>
                  <a:path w="150" h="74">
                    <a:moveTo>
                      <a:pt x="18" y="58"/>
                    </a:moveTo>
                    <a:lnTo>
                      <a:pt x="18" y="58"/>
                    </a:lnTo>
                    <a:lnTo>
                      <a:pt x="22" y="58"/>
                    </a:lnTo>
                    <a:lnTo>
                      <a:pt x="24" y="58"/>
                    </a:lnTo>
                    <a:lnTo>
                      <a:pt x="26" y="62"/>
                    </a:lnTo>
                    <a:lnTo>
                      <a:pt x="28" y="64"/>
                    </a:lnTo>
                    <a:lnTo>
                      <a:pt x="34" y="64"/>
                    </a:lnTo>
                    <a:lnTo>
                      <a:pt x="34" y="64"/>
                    </a:lnTo>
                    <a:lnTo>
                      <a:pt x="40" y="62"/>
                    </a:lnTo>
                    <a:lnTo>
                      <a:pt x="44" y="62"/>
                    </a:lnTo>
                    <a:lnTo>
                      <a:pt x="50" y="64"/>
                    </a:lnTo>
                    <a:lnTo>
                      <a:pt x="54" y="62"/>
                    </a:lnTo>
                    <a:lnTo>
                      <a:pt x="54" y="62"/>
                    </a:lnTo>
                    <a:lnTo>
                      <a:pt x="56" y="60"/>
                    </a:lnTo>
                    <a:lnTo>
                      <a:pt x="54" y="58"/>
                    </a:lnTo>
                    <a:lnTo>
                      <a:pt x="54" y="56"/>
                    </a:lnTo>
                    <a:lnTo>
                      <a:pt x="56" y="54"/>
                    </a:lnTo>
                    <a:lnTo>
                      <a:pt x="56" y="54"/>
                    </a:lnTo>
                    <a:lnTo>
                      <a:pt x="60" y="52"/>
                    </a:lnTo>
                    <a:lnTo>
                      <a:pt x="60" y="52"/>
                    </a:lnTo>
                    <a:lnTo>
                      <a:pt x="62" y="52"/>
                    </a:lnTo>
                    <a:lnTo>
                      <a:pt x="64" y="52"/>
                    </a:lnTo>
                    <a:lnTo>
                      <a:pt x="64" y="52"/>
                    </a:lnTo>
                    <a:lnTo>
                      <a:pt x="66" y="50"/>
                    </a:lnTo>
                    <a:lnTo>
                      <a:pt x="64" y="48"/>
                    </a:lnTo>
                    <a:lnTo>
                      <a:pt x="66" y="46"/>
                    </a:lnTo>
                    <a:lnTo>
                      <a:pt x="68" y="42"/>
                    </a:lnTo>
                    <a:lnTo>
                      <a:pt x="68" y="42"/>
                    </a:lnTo>
                    <a:lnTo>
                      <a:pt x="74" y="40"/>
                    </a:lnTo>
                    <a:lnTo>
                      <a:pt x="80" y="40"/>
                    </a:lnTo>
                    <a:lnTo>
                      <a:pt x="82" y="42"/>
                    </a:lnTo>
                    <a:lnTo>
                      <a:pt x="82" y="46"/>
                    </a:lnTo>
                    <a:lnTo>
                      <a:pt x="82" y="46"/>
                    </a:lnTo>
                    <a:lnTo>
                      <a:pt x="80" y="50"/>
                    </a:lnTo>
                    <a:lnTo>
                      <a:pt x="82" y="50"/>
                    </a:lnTo>
                    <a:lnTo>
                      <a:pt x="86" y="50"/>
                    </a:lnTo>
                    <a:lnTo>
                      <a:pt x="86" y="50"/>
                    </a:lnTo>
                    <a:lnTo>
                      <a:pt x="86" y="52"/>
                    </a:lnTo>
                    <a:lnTo>
                      <a:pt x="86" y="52"/>
                    </a:lnTo>
                    <a:lnTo>
                      <a:pt x="88" y="56"/>
                    </a:lnTo>
                    <a:lnTo>
                      <a:pt x="92" y="62"/>
                    </a:lnTo>
                    <a:lnTo>
                      <a:pt x="98" y="70"/>
                    </a:lnTo>
                    <a:lnTo>
                      <a:pt x="98" y="70"/>
                    </a:lnTo>
                    <a:lnTo>
                      <a:pt x="102" y="74"/>
                    </a:lnTo>
                    <a:lnTo>
                      <a:pt x="104" y="74"/>
                    </a:lnTo>
                    <a:lnTo>
                      <a:pt x="112" y="68"/>
                    </a:lnTo>
                    <a:lnTo>
                      <a:pt x="112" y="68"/>
                    </a:lnTo>
                    <a:lnTo>
                      <a:pt x="118" y="64"/>
                    </a:lnTo>
                    <a:lnTo>
                      <a:pt x="122" y="62"/>
                    </a:lnTo>
                    <a:lnTo>
                      <a:pt x="124" y="60"/>
                    </a:lnTo>
                    <a:lnTo>
                      <a:pt x="126" y="60"/>
                    </a:lnTo>
                    <a:lnTo>
                      <a:pt x="126" y="60"/>
                    </a:lnTo>
                    <a:lnTo>
                      <a:pt x="128" y="60"/>
                    </a:lnTo>
                    <a:lnTo>
                      <a:pt x="126" y="62"/>
                    </a:lnTo>
                    <a:lnTo>
                      <a:pt x="126" y="64"/>
                    </a:lnTo>
                    <a:lnTo>
                      <a:pt x="128" y="64"/>
                    </a:lnTo>
                    <a:lnTo>
                      <a:pt x="128" y="64"/>
                    </a:lnTo>
                    <a:lnTo>
                      <a:pt x="130" y="64"/>
                    </a:lnTo>
                    <a:lnTo>
                      <a:pt x="134" y="62"/>
                    </a:lnTo>
                    <a:lnTo>
                      <a:pt x="138" y="60"/>
                    </a:lnTo>
                    <a:lnTo>
                      <a:pt x="148" y="60"/>
                    </a:lnTo>
                    <a:lnTo>
                      <a:pt x="148" y="60"/>
                    </a:lnTo>
                    <a:lnTo>
                      <a:pt x="150" y="56"/>
                    </a:lnTo>
                    <a:lnTo>
                      <a:pt x="148" y="48"/>
                    </a:lnTo>
                    <a:lnTo>
                      <a:pt x="148" y="48"/>
                    </a:lnTo>
                    <a:lnTo>
                      <a:pt x="146" y="44"/>
                    </a:lnTo>
                    <a:lnTo>
                      <a:pt x="140" y="42"/>
                    </a:lnTo>
                    <a:lnTo>
                      <a:pt x="138" y="38"/>
                    </a:lnTo>
                    <a:lnTo>
                      <a:pt x="138" y="32"/>
                    </a:lnTo>
                    <a:lnTo>
                      <a:pt x="138" y="32"/>
                    </a:lnTo>
                    <a:lnTo>
                      <a:pt x="138" y="28"/>
                    </a:lnTo>
                    <a:lnTo>
                      <a:pt x="136" y="26"/>
                    </a:lnTo>
                    <a:lnTo>
                      <a:pt x="130" y="26"/>
                    </a:lnTo>
                    <a:lnTo>
                      <a:pt x="126" y="28"/>
                    </a:lnTo>
                    <a:lnTo>
                      <a:pt x="124" y="28"/>
                    </a:lnTo>
                    <a:lnTo>
                      <a:pt x="120" y="26"/>
                    </a:lnTo>
                    <a:lnTo>
                      <a:pt x="118" y="22"/>
                    </a:lnTo>
                    <a:lnTo>
                      <a:pt x="118" y="22"/>
                    </a:lnTo>
                    <a:lnTo>
                      <a:pt x="102" y="26"/>
                    </a:lnTo>
                    <a:lnTo>
                      <a:pt x="86" y="28"/>
                    </a:lnTo>
                    <a:lnTo>
                      <a:pt x="74" y="26"/>
                    </a:lnTo>
                    <a:lnTo>
                      <a:pt x="68" y="24"/>
                    </a:lnTo>
                    <a:lnTo>
                      <a:pt x="68" y="24"/>
                    </a:lnTo>
                    <a:lnTo>
                      <a:pt x="64" y="24"/>
                    </a:lnTo>
                    <a:lnTo>
                      <a:pt x="60" y="24"/>
                    </a:lnTo>
                    <a:lnTo>
                      <a:pt x="54" y="26"/>
                    </a:lnTo>
                    <a:lnTo>
                      <a:pt x="50" y="24"/>
                    </a:lnTo>
                    <a:lnTo>
                      <a:pt x="50" y="24"/>
                    </a:lnTo>
                    <a:lnTo>
                      <a:pt x="46" y="24"/>
                    </a:lnTo>
                    <a:lnTo>
                      <a:pt x="38" y="24"/>
                    </a:lnTo>
                    <a:lnTo>
                      <a:pt x="30" y="24"/>
                    </a:lnTo>
                    <a:lnTo>
                      <a:pt x="28" y="24"/>
                    </a:lnTo>
                    <a:lnTo>
                      <a:pt x="28" y="22"/>
                    </a:lnTo>
                    <a:lnTo>
                      <a:pt x="28" y="22"/>
                    </a:lnTo>
                    <a:lnTo>
                      <a:pt x="30" y="18"/>
                    </a:lnTo>
                    <a:lnTo>
                      <a:pt x="36" y="16"/>
                    </a:lnTo>
                    <a:lnTo>
                      <a:pt x="42" y="16"/>
                    </a:lnTo>
                    <a:lnTo>
                      <a:pt x="48" y="16"/>
                    </a:lnTo>
                    <a:lnTo>
                      <a:pt x="48" y="16"/>
                    </a:lnTo>
                    <a:lnTo>
                      <a:pt x="52" y="18"/>
                    </a:lnTo>
                    <a:lnTo>
                      <a:pt x="56" y="18"/>
                    </a:lnTo>
                    <a:lnTo>
                      <a:pt x="58" y="14"/>
                    </a:lnTo>
                    <a:lnTo>
                      <a:pt x="58" y="10"/>
                    </a:lnTo>
                    <a:lnTo>
                      <a:pt x="58" y="10"/>
                    </a:lnTo>
                    <a:lnTo>
                      <a:pt x="52" y="8"/>
                    </a:lnTo>
                    <a:lnTo>
                      <a:pt x="52" y="6"/>
                    </a:lnTo>
                    <a:lnTo>
                      <a:pt x="52" y="6"/>
                    </a:lnTo>
                    <a:lnTo>
                      <a:pt x="56" y="4"/>
                    </a:lnTo>
                    <a:lnTo>
                      <a:pt x="56" y="4"/>
                    </a:lnTo>
                    <a:lnTo>
                      <a:pt x="52" y="0"/>
                    </a:lnTo>
                    <a:lnTo>
                      <a:pt x="52" y="0"/>
                    </a:lnTo>
                    <a:lnTo>
                      <a:pt x="50" y="0"/>
                    </a:lnTo>
                    <a:lnTo>
                      <a:pt x="48" y="0"/>
                    </a:lnTo>
                    <a:lnTo>
                      <a:pt x="42" y="4"/>
                    </a:lnTo>
                    <a:lnTo>
                      <a:pt x="36" y="6"/>
                    </a:lnTo>
                    <a:lnTo>
                      <a:pt x="32" y="6"/>
                    </a:lnTo>
                    <a:lnTo>
                      <a:pt x="30" y="4"/>
                    </a:lnTo>
                    <a:lnTo>
                      <a:pt x="30" y="4"/>
                    </a:lnTo>
                    <a:lnTo>
                      <a:pt x="28" y="8"/>
                    </a:lnTo>
                    <a:lnTo>
                      <a:pt x="24" y="12"/>
                    </a:lnTo>
                    <a:lnTo>
                      <a:pt x="16" y="14"/>
                    </a:lnTo>
                    <a:lnTo>
                      <a:pt x="16" y="14"/>
                    </a:lnTo>
                    <a:lnTo>
                      <a:pt x="24" y="14"/>
                    </a:lnTo>
                    <a:lnTo>
                      <a:pt x="24" y="16"/>
                    </a:lnTo>
                    <a:lnTo>
                      <a:pt x="24" y="18"/>
                    </a:lnTo>
                    <a:lnTo>
                      <a:pt x="20" y="20"/>
                    </a:lnTo>
                    <a:lnTo>
                      <a:pt x="10" y="22"/>
                    </a:lnTo>
                    <a:lnTo>
                      <a:pt x="10" y="22"/>
                    </a:lnTo>
                    <a:lnTo>
                      <a:pt x="6" y="22"/>
                    </a:lnTo>
                    <a:lnTo>
                      <a:pt x="2" y="24"/>
                    </a:lnTo>
                    <a:lnTo>
                      <a:pt x="0" y="26"/>
                    </a:lnTo>
                    <a:lnTo>
                      <a:pt x="0" y="28"/>
                    </a:lnTo>
                    <a:lnTo>
                      <a:pt x="4" y="32"/>
                    </a:lnTo>
                    <a:lnTo>
                      <a:pt x="10" y="34"/>
                    </a:lnTo>
                    <a:lnTo>
                      <a:pt x="10" y="34"/>
                    </a:lnTo>
                    <a:lnTo>
                      <a:pt x="16" y="34"/>
                    </a:lnTo>
                    <a:lnTo>
                      <a:pt x="18" y="36"/>
                    </a:lnTo>
                    <a:lnTo>
                      <a:pt x="18" y="36"/>
                    </a:lnTo>
                    <a:lnTo>
                      <a:pt x="16" y="38"/>
                    </a:lnTo>
                    <a:lnTo>
                      <a:pt x="20" y="38"/>
                    </a:lnTo>
                    <a:lnTo>
                      <a:pt x="20" y="38"/>
                    </a:lnTo>
                    <a:lnTo>
                      <a:pt x="22" y="40"/>
                    </a:lnTo>
                    <a:lnTo>
                      <a:pt x="24" y="40"/>
                    </a:lnTo>
                    <a:lnTo>
                      <a:pt x="22" y="44"/>
                    </a:lnTo>
                    <a:lnTo>
                      <a:pt x="18" y="50"/>
                    </a:lnTo>
                    <a:lnTo>
                      <a:pt x="18" y="58"/>
                    </a:lnTo>
                    <a:lnTo>
                      <a:pt x="18" y="5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26" name="Argentina">
                <a:extLst>
                  <a:ext uri="{FF2B5EF4-FFF2-40B4-BE49-F238E27FC236}">
                    <a16:creationId xmlns:a16="http://schemas.microsoft.com/office/drawing/2014/main" id="{D17AC7B8-EF11-4FF2-94EA-E03D06954DC6}"/>
                  </a:ext>
                </a:extLst>
              </p:cNvPr>
              <p:cNvSpPr>
                <a:spLocks/>
              </p:cNvSpPr>
              <p:nvPr/>
            </p:nvSpPr>
            <p:spPr bwMode="auto">
              <a:xfrm>
                <a:off x="2009988" y="3430874"/>
                <a:ext cx="451802" cy="967661"/>
              </a:xfrm>
              <a:custGeom>
                <a:avLst/>
                <a:gdLst/>
                <a:ahLst/>
                <a:cxnLst>
                  <a:cxn ang="0">
                    <a:pos x="174" y="652"/>
                  </a:cxn>
                  <a:cxn ang="0">
                    <a:pos x="164" y="640"/>
                  </a:cxn>
                  <a:cxn ang="0">
                    <a:pos x="178" y="622"/>
                  </a:cxn>
                  <a:cxn ang="0">
                    <a:pos x="190" y="600"/>
                  </a:cxn>
                  <a:cxn ang="0">
                    <a:pos x="200" y="570"/>
                  </a:cxn>
                  <a:cxn ang="0">
                    <a:pos x="162" y="548"/>
                  </a:cxn>
                  <a:cxn ang="0">
                    <a:pos x="190" y="520"/>
                  </a:cxn>
                  <a:cxn ang="0">
                    <a:pos x="192" y="500"/>
                  </a:cxn>
                  <a:cxn ang="0">
                    <a:pos x="200" y="478"/>
                  </a:cxn>
                  <a:cxn ang="0">
                    <a:pos x="202" y="472"/>
                  </a:cxn>
                  <a:cxn ang="0">
                    <a:pos x="202" y="460"/>
                  </a:cxn>
                  <a:cxn ang="0">
                    <a:pos x="184" y="464"/>
                  </a:cxn>
                  <a:cxn ang="0">
                    <a:pos x="170" y="436"/>
                  </a:cxn>
                  <a:cxn ang="0">
                    <a:pos x="192" y="438"/>
                  </a:cxn>
                  <a:cxn ang="0">
                    <a:pos x="218" y="414"/>
                  </a:cxn>
                  <a:cxn ang="0">
                    <a:pos x="220" y="396"/>
                  </a:cxn>
                  <a:cxn ang="0">
                    <a:pos x="226" y="388"/>
                  </a:cxn>
                  <a:cxn ang="0">
                    <a:pos x="296" y="372"/>
                  </a:cxn>
                  <a:cxn ang="0">
                    <a:pos x="310" y="330"/>
                  </a:cxn>
                  <a:cxn ang="0">
                    <a:pos x="288" y="302"/>
                  </a:cxn>
                  <a:cxn ang="0">
                    <a:pos x="254" y="276"/>
                  </a:cxn>
                  <a:cxn ang="0">
                    <a:pos x="250" y="218"/>
                  </a:cxn>
                  <a:cxn ang="0">
                    <a:pos x="260" y="180"/>
                  </a:cxn>
                  <a:cxn ang="0">
                    <a:pos x="284" y="146"/>
                  </a:cxn>
                  <a:cxn ang="0">
                    <a:pos x="296" y="130"/>
                  </a:cxn>
                  <a:cxn ang="0">
                    <a:pos x="310" y="98"/>
                  </a:cxn>
                  <a:cxn ang="0">
                    <a:pos x="292" y="104"/>
                  </a:cxn>
                  <a:cxn ang="0">
                    <a:pos x="268" y="124"/>
                  </a:cxn>
                  <a:cxn ang="0">
                    <a:pos x="240" y="126"/>
                  </a:cxn>
                  <a:cxn ang="0">
                    <a:pos x="222" y="100"/>
                  </a:cxn>
                  <a:cxn ang="0">
                    <a:pos x="210" y="72"/>
                  </a:cxn>
                  <a:cxn ang="0">
                    <a:pos x="162" y="50"/>
                  </a:cxn>
                  <a:cxn ang="0">
                    <a:pos x="124" y="10"/>
                  </a:cxn>
                  <a:cxn ang="0">
                    <a:pos x="86" y="6"/>
                  </a:cxn>
                  <a:cxn ang="0">
                    <a:pos x="80" y="16"/>
                  </a:cxn>
                  <a:cxn ang="0">
                    <a:pos x="48" y="0"/>
                  </a:cxn>
                  <a:cxn ang="0">
                    <a:pos x="30" y="20"/>
                  </a:cxn>
                  <a:cxn ang="0">
                    <a:pos x="18" y="58"/>
                  </a:cxn>
                  <a:cxn ang="0">
                    <a:pos x="6" y="88"/>
                  </a:cxn>
                  <a:cxn ang="0">
                    <a:pos x="18" y="124"/>
                  </a:cxn>
                  <a:cxn ang="0">
                    <a:pos x="6" y="156"/>
                  </a:cxn>
                  <a:cxn ang="0">
                    <a:pos x="4" y="196"/>
                  </a:cxn>
                  <a:cxn ang="0">
                    <a:pos x="10" y="236"/>
                  </a:cxn>
                  <a:cxn ang="0">
                    <a:pos x="22" y="268"/>
                  </a:cxn>
                  <a:cxn ang="0">
                    <a:pos x="30" y="288"/>
                  </a:cxn>
                  <a:cxn ang="0">
                    <a:pos x="24" y="330"/>
                  </a:cxn>
                  <a:cxn ang="0">
                    <a:pos x="38" y="380"/>
                  </a:cxn>
                  <a:cxn ang="0">
                    <a:pos x="30" y="400"/>
                  </a:cxn>
                  <a:cxn ang="0">
                    <a:pos x="40" y="440"/>
                  </a:cxn>
                  <a:cxn ang="0">
                    <a:pos x="42" y="462"/>
                  </a:cxn>
                  <a:cxn ang="0">
                    <a:pos x="54" y="478"/>
                  </a:cxn>
                  <a:cxn ang="0">
                    <a:pos x="62" y="490"/>
                  </a:cxn>
                  <a:cxn ang="0">
                    <a:pos x="70" y="514"/>
                  </a:cxn>
                  <a:cxn ang="0">
                    <a:pos x="64" y="530"/>
                  </a:cxn>
                  <a:cxn ang="0">
                    <a:pos x="78" y="570"/>
                  </a:cxn>
                  <a:cxn ang="0">
                    <a:pos x="78" y="590"/>
                  </a:cxn>
                  <a:cxn ang="0">
                    <a:pos x="82" y="620"/>
                  </a:cxn>
                  <a:cxn ang="0">
                    <a:pos x="106" y="634"/>
                  </a:cxn>
                  <a:cxn ang="0">
                    <a:pos x="120" y="654"/>
                  </a:cxn>
                </a:cxnLst>
                <a:rect l="0" t="0" r="r" b="b"/>
                <a:pathLst>
                  <a:path w="314" h="664">
                    <a:moveTo>
                      <a:pt x="184" y="664"/>
                    </a:moveTo>
                    <a:lnTo>
                      <a:pt x="184" y="664"/>
                    </a:lnTo>
                    <a:lnTo>
                      <a:pt x="182" y="662"/>
                    </a:lnTo>
                    <a:lnTo>
                      <a:pt x="182" y="662"/>
                    </a:lnTo>
                    <a:lnTo>
                      <a:pt x="182" y="660"/>
                    </a:lnTo>
                    <a:lnTo>
                      <a:pt x="180" y="658"/>
                    </a:lnTo>
                    <a:lnTo>
                      <a:pt x="180" y="658"/>
                    </a:lnTo>
                    <a:lnTo>
                      <a:pt x="176" y="656"/>
                    </a:lnTo>
                    <a:lnTo>
                      <a:pt x="176" y="654"/>
                    </a:lnTo>
                    <a:lnTo>
                      <a:pt x="174" y="652"/>
                    </a:lnTo>
                    <a:lnTo>
                      <a:pt x="170" y="650"/>
                    </a:lnTo>
                    <a:lnTo>
                      <a:pt x="170" y="650"/>
                    </a:lnTo>
                    <a:lnTo>
                      <a:pt x="168" y="648"/>
                    </a:lnTo>
                    <a:lnTo>
                      <a:pt x="168" y="648"/>
                    </a:lnTo>
                    <a:lnTo>
                      <a:pt x="170" y="648"/>
                    </a:lnTo>
                    <a:lnTo>
                      <a:pt x="168" y="646"/>
                    </a:lnTo>
                    <a:lnTo>
                      <a:pt x="168" y="646"/>
                    </a:lnTo>
                    <a:lnTo>
                      <a:pt x="166" y="644"/>
                    </a:lnTo>
                    <a:lnTo>
                      <a:pt x="166" y="642"/>
                    </a:lnTo>
                    <a:lnTo>
                      <a:pt x="164" y="640"/>
                    </a:lnTo>
                    <a:lnTo>
                      <a:pt x="162" y="640"/>
                    </a:lnTo>
                    <a:lnTo>
                      <a:pt x="162" y="640"/>
                    </a:lnTo>
                    <a:lnTo>
                      <a:pt x="162" y="638"/>
                    </a:lnTo>
                    <a:lnTo>
                      <a:pt x="162" y="634"/>
                    </a:lnTo>
                    <a:lnTo>
                      <a:pt x="162" y="632"/>
                    </a:lnTo>
                    <a:lnTo>
                      <a:pt x="162" y="632"/>
                    </a:lnTo>
                    <a:lnTo>
                      <a:pt x="166" y="626"/>
                    </a:lnTo>
                    <a:lnTo>
                      <a:pt x="172" y="626"/>
                    </a:lnTo>
                    <a:lnTo>
                      <a:pt x="176" y="626"/>
                    </a:lnTo>
                    <a:lnTo>
                      <a:pt x="178" y="622"/>
                    </a:lnTo>
                    <a:lnTo>
                      <a:pt x="178" y="622"/>
                    </a:lnTo>
                    <a:lnTo>
                      <a:pt x="184" y="614"/>
                    </a:lnTo>
                    <a:lnTo>
                      <a:pt x="186" y="612"/>
                    </a:lnTo>
                    <a:lnTo>
                      <a:pt x="186" y="608"/>
                    </a:lnTo>
                    <a:lnTo>
                      <a:pt x="186" y="608"/>
                    </a:lnTo>
                    <a:lnTo>
                      <a:pt x="186" y="604"/>
                    </a:lnTo>
                    <a:lnTo>
                      <a:pt x="188" y="602"/>
                    </a:lnTo>
                    <a:lnTo>
                      <a:pt x="190" y="602"/>
                    </a:lnTo>
                    <a:lnTo>
                      <a:pt x="190" y="600"/>
                    </a:lnTo>
                    <a:lnTo>
                      <a:pt x="190" y="600"/>
                    </a:lnTo>
                    <a:lnTo>
                      <a:pt x="190" y="598"/>
                    </a:lnTo>
                    <a:lnTo>
                      <a:pt x="192" y="596"/>
                    </a:lnTo>
                    <a:lnTo>
                      <a:pt x="196" y="594"/>
                    </a:lnTo>
                    <a:lnTo>
                      <a:pt x="202" y="584"/>
                    </a:lnTo>
                    <a:lnTo>
                      <a:pt x="202" y="584"/>
                    </a:lnTo>
                    <a:lnTo>
                      <a:pt x="200" y="580"/>
                    </a:lnTo>
                    <a:lnTo>
                      <a:pt x="202" y="578"/>
                    </a:lnTo>
                    <a:lnTo>
                      <a:pt x="202" y="576"/>
                    </a:lnTo>
                    <a:lnTo>
                      <a:pt x="200" y="570"/>
                    </a:lnTo>
                    <a:lnTo>
                      <a:pt x="200" y="570"/>
                    </a:lnTo>
                    <a:lnTo>
                      <a:pt x="196" y="566"/>
                    </a:lnTo>
                    <a:lnTo>
                      <a:pt x="194" y="564"/>
                    </a:lnTo>
                    <a:lnTo>
                      <a:pt x="188" y="564"/>
                    </a:lnTo>
                    <a:lnTo>
                      <a:pt x="182" y="564"/>
                    </a:lnTo>
                    <a:lnTo>
                      <a:pt x="180" y="562"/>
                    </a:lnTo>
                    <a:lnTo>
                      <a:pt x="174" y="558"/>
                    </a:lnTo>
                    <a:lnTo>
                      <a:pt x="174" y="558"/>
                    </a:lnTo>
                    <a:lnTo>
                      <a:pt x="170" y="554"/>
                    </a:lnTo>
                    <a:lnTo>
                      <a:pt x="166" y="552"/>
                    </a:lnTo>
                    <a:lnTo>
                      <a:pt x="162" y="548"/>
                    </a:lnTo>
                    <a:lnTo>
                      <a:pt x="162" y="540"/>
                    </a:lnTo>
                    <a:lnTo>
                      <a:pt x="162" y="540"/>
                    </a:lnTo>
                    <a:lnTo>
                      <a:pt x="166" y="532"/>
                    </a:lnTo>
                    <a:lnTo>
                      <a:pt x="168" y="530"/>
                    </a:lnTo>
                    <a:lnTo>
                      <a:pt x="172" y="528"/>
                    </a:lnTo>
                    <a:lnTo>
                      <a:pt x="176" y="526"/>
                    </a:lnTo>
                    <a:lnTo>
                      <a:pt x="176" y="526"/>
                    </a:lnTo>
                    <a:lnTo>
                      <a:pt x="180" y="522"/>
                    </a:lnTo>
                    <a:lnTo>
                      <a:pt x="186" y="522"/>
                    </a:lnTo>
                    <a:lnTo>
                      <a:pt x="190" y="520"/>
                    </a:lnTo>
                    <a:lnTo>
                      <a:pt x="190" y="518"/>
                    </a:lnTo>
                    <a:lnTo>
                      <a:pt x="190" y="516"/>
                    </a:lnTo>
                    <a:lnTo>
                      <a:pt x="190" y="516"/>
                    </a:lnTo>
                    <a:lnTo>
                      <a:pt x="188" y="514"/>
                    </a:lnTo>
                    <a:lnTo>
                      <a:pt x="188" y="512"/>
                    </a:lnTo>
                    <a:lnTo>
                      <a:pt x="192" y="508"/>
                    </a:lnTo>
                    <a:lnTo>
                      <a:pt x="194" y="506"/>
                    </a:lnTo>
                    <a:lnTo>
                      <a:pt x="194" y="504"/>
                    </a:lnTo>
                    <a:lnTo>
                      <a:pt x="192" y="500"/>
                    </a:lnTo>
                    <a:lnTo>
                      <a:pt x="192" y="500"/>
                    </a:lnTo>
                    <a:lnTo>
                      <a:pt x="190" y="496"/>
                    </a:lnTo>
                    <a:lnTo>
                      <a:pt x="192" y="494"/>
                    </a:lnTo>
                    <a:lnTo>
                      <a:pt x="192" y="492"/>
                    </a:lnTo>
                    <a:lnTo>
                      <a:pt x="192" y="486"/>
                    </a:lnTo>
                    <a:lnTo>
                      <a:pt x="192" y="486"/>
                    </a:lnTo>
                    <a:lnTo>
                      <a:pt x="192" y="482"/>
                    </a:lnTo>
                    <a:lnTo>
                      <a:pt x="196" y="480"/>
                    </a:lnTo>
                    <a:lnTo>
                      <a:pt x="200" y="480"/>
                    </a:lnTo>
                    <a:lnTo>
                      <a:pt x="200" y="478"/>
                    </a:lnTo>
                    <a:lnTo>
                      <a:pt x="200" y="478"/>
                    </a:lnTo>
                    <a:lnTo>
                      <a:pt x="198" y="476"/>
                    </a:lnTo>
                    <a:lnTo>
                      <a:pt x="192" y="476"/>
                    </a:lnTo>
                    <a:lnTo>
                      <a:pt x="188" y="474"/>
                    </a:lnTo>
                    <a:lnTo>
                      <a:pt x="186" y="474"/>
                    </a:lnTo>
                    <a:lnTo>
                      <a:pt x="186" y="474"/>
                    </a:lnTo>
                    <a:lnTo>
                      <a:pt x="188" y="472"/>
                    </a:lnTo>
                    <a:lnTo>
                      <a:pt x="192" y="470"/>
                    </a:lnTo>
                    <a:lnTo>
                      <a:pt x="198" y="470"/>
                    </a:lnTo>
                    <a:lnTo>
                      <a:pt x="202" y="472"/>
                    </a:lnTo>
                    <a:lnTo>
                      <a:pt x="202" y="472"/>
                    </a:lnTo>
                    <a:lnTo>
                      <a:pt x="204" y="474"/>
                    </a:lnTo>
                    <a:lnTo>
                      <a:pt x="206" y="474"/>
                    </a:lnTo>
                    <a:lnTo>
                      <a:pt x="208" y="472"/>
                    </a:lnTo>
                    <a:lnTo>
                      <a:pt x="208" y="470"/>
                    </a:lnTo>
                    <a:lnTo>
                      <a:pt x="208" y="470"/>
                    </a:lnTo>
                    <a:lnTo>
                      <a:pt x="208" y="466"/>
                    </a:lnTo>
                    <a:lnTo>
                      <a:pt x="210" y="462"/>
                    </a:lnTo>
                    <a:lnTo>
                      <a:pt x="208" y="460"/>
                    </a:lnTo>
                    <a:lnTo>
                      <a:pt x="202" y="460"/>
                    </a:lnTo>
                    <a:lnTo>
                      <a:pt x="202" y="460"/>
                    </a:lnTo>
                    <a:lnTo>
                      <a:pt x="198" y="462"/>
                    </a:lnTo>
                    <a:lnTo>
                      <a:pt x="200" y="462"/>
                    </a:lnTo>
                    <a:lnTo>
                      <a:pt x="202" y="464"/>
                    </a:lnTo>
                    <a:lnTo>
                      <a:pt x="198" y="466"/>
                    </a:lnTo>
                    <a:lnTo>
                      <a:pt x="198" y="466"/>
                    </a:lnTo>
                    <a:lnTo>
                      <a:pt x="194" y="468"/>
                    </a:lnTo>
                    <a:lnTo>
                      <a:pt x="192" y="466"/>
                    </a:lnTo>
                    <a:lnTo>
                      <a:pt x="190" y="464"/>
                    </a:lnTo>
                    <a:lnTo>
                      <a:pt x="190" y="464"/>
                    </a:lnTo>
                    <a:lnTo>
                      <a:pt x="184" y="464"/>
                    </a:lnTo>
                    <a:lnTo>
                      <a:pt x="182" y="462"/>
                    </a:lnTo>
                    <a:lnTo>
                      <a:pt x="180" y="460"/>
                    </a:lnTo>
                    <a:lnTo>
                      <a:pt x="182" y="456"/>
                    </a:lnTo>
                    <a:lnTo>
                      <a:pt x="182" y="454"/>
                    </a:lnTo>
                    <a:lnTo>
                      <a:pt x="182" y="448"/>
                    </a:lnTo>
                    <a:lnTo>
                      <a:pt x="178" y="444"/>
                    </a:lnTo>
                    <a:lnTo>
                      <a:pt x="172" y="440"/>
                    </a:lnTo>
                    <a:lnTo>
                      <a:pt x="172" y="440"/>
                    </a:lnTo>
                    <a:lnTo>
                      <a:pt x="170" y="438"/>
                    </a:lnTo>
                    <a:lnTo>
                      <a:pt x="170" y="436"/>
                    </a:lnTo>
                    <a:lnTo>
                      <a:pt x="172" y="432"/>
                    </a:lnTo>
                    <a:lnTo>
                      <a:pt x="178" y="432"/>
                    </a:lnTo>
                    <a:lnTo>
                      <a:pt x="178" y="432"/>
                    </a:lnTo>
                    <a:lnTo>
                      <a:pt x="178" y="434"/>
                    </a:lnTo>
                    <a:lnTo>
                      <a:pt x="178" y="434"/>
                    </a:lnTo>
                    <a:lnTo>
                      <a:pt x="178" y="436"/>
                    </a:lnTo>
                    <a:lnTo>
                      <a:pt x="180" y="436"/>
                    </a:lnTo>
                    <a:lnTo>
                      <a:pt x="186" y="436"/>
                    </a:lnTo>
                    <a:lnTo>
                      <a:pt x="192" y="438"/>
                    </a:lnTo>
                    <a:lnTo>
                      <a:pt x="192" y="438"/>
                    </a:lnTo>
                    <a:lnTo>
                      <a:pt x="198" y="440"/>
                    </a:lnTo>
                    <a:lnTo>
                      <a:pt x="204" y="440"/>
                    </a:lnTo>
                    <a:lnTo>
                      <a:pt x="214" y="436"/>
                    </a:lnTo>
                    <a:lnTo>
                      <a:pt x="222" y="430"/>
                    </a:lnTo>
                    <a:lnTo>
                      <a:pt x="224" y="428"/>
                    </a:lnTo>
                    <a:lnTo>
                      <a:pt x="222" y="426"/>
                    </a:lnTo>
                    <a:lnTo>
                      <a:pt x="222" y="426"/>
                    </a:lnTo>
                    <a:lnTo>
                      <a:pt x="220" y="424"/>
                    </a:lnTo>
                    <a:lnTo>
                      <a:pt x="218" y="418"/>
                    </a:lnTo>
                    <a:lnTo>
                      <a:pt x="218" y="414"/>
                    </a:lnTo>
                    <a:lnTo>
                      <a:pt x="220" y="410"/>
                    </a:lnTo>
                    <a:lnTo>
                      <a:pt x="220" y="410"/>
                    </a:lnTo>
                    <a:lnTo>
                      <a:pt x="224" y="410"/>
                    </a:lnTo>
                    <a:lnTo>
                      <a:pt x="226" y="406"/>
                    </a:lnTo>
                    <a:lnTo>
                      <a:pt x="226" y="404"/>
                    </a:lnTo>
                    <a:lnTo>
                      <a:pt x="222" y="402"/>
                    </a:lnTo>
                    <a:lnTo>
                      <a:pt x="222" y="402"/>
                    </a:lnTo>
                    <a:lnTo>
                      <a:pt x="220" y="400"/>
                    </a:lnTo>
                    <a:lnTo>
                      <a:pt x="220" y="398"/>
                    </a:lnTo>
                    <a:lnTo>
                      <a:pt x="220" y="396"/>
                    </a:lnTo>
                    <a:lnTo>
                      <a:pt x="216" y="394"/>
                    </a:lnTo>
                    <a:lnTo>
                      <a:pt x="216" y="394"/>
                    </a:lnTo>
                    <a:lnTo>
                      <a:pt x="214" y="392"/>
                    </a:lnTo>
                    <a:lnTo>
                      <a:pt x="214" y="388"/>
                    </a:lnTo>
                    <a:lnTo>
                      <a:pt x="218" y="384"/>
                    </a:lnTo>
                    <a:lnTo>
                      <a:pt x="218" y="384"/>
                    </a:lnTo>
                    <a:lnTo>
                      <a:pt x="220" y="384"/>
                    </a:lnTo>
                    <a:lnTo>
                      <a:pt x="220" y="386"/>
                    </a:lnTo>
                    <a:lnTo>
                      <a:pt x="222" y="388"/>
                    </a:lnTo>
                    <a:lnTo>
                      <a:pt x="226" y="388"/>
                    </a:lnTo>
                    <a:lnTo>
                      <a:pt x="226" y="388"/>
                    </a:lnTo>
                    <a:lnTo>
                      <a:pt x="230" y="388"/>
                    </a:lnTo>
                    <a:lnTo>
                      <a:pt x="240" y="390"/>
                    </a:lnTo>
                    <a:lnTo>
                      <a:pt x="254" y="388"/>
                    </a:lnTo>
                    <a:lnTo>
                      <a:pt x="264" y="386"/>
                    </a:lnTo>
                    <a:lnTo>
                      <a:pt x="274" y="382"/>
                    </a:lnTo>
                    <a:lnTo>
                      <a:pt x="274" y="382"/>
                    </a:lnTo>
                    <a:lnTo>
                      <a:pt x="284" y="378"/>
                    </a:lnTo>
                    <a:lnTo>
                      <a:pt x="292" y="376"/>
                    </a:lnTo>
                    <a:lnTo>
                      <a:pt x="296" y="372"/>
                    </a:lnTo>
                    <a:lnTo>
                      <a:pt x="300" y="368"/>
                    </a:lnTo>
                    <a:lnTo>
                      <a:pt x="304" y="364"/>
                    </a:lnTo>
                    <a:lnTo>
                      <a:pt x="308" y="354"/>
                    </a:lnTo>
                    <a:lnTo>
                      <a:pt x="308" y="354"/>
                    </a:lnTo>
                    <a:lnTo>
                      <a:pt x="310" y="350"/>
                    </a:lnTo>
                    <a:lnTo>
                      <a:pt x="312" y="346"/>
                    </a:lnTo>
                    <a:lnTo>
                      <a:pt x="314" y="342"/>
                    </a:lnTo>
                    <a:lnTo>
                      <a:pt x="312" y="332"/>
                    </a:lnTo>
                    <a:lnTo>
                      <a:pt x="312" y="332"/>
                    </a:lnTo>
                    <a:lnTo>
                      <a:pt x="310" y="330"/>
                    </a:lnTo>
                    <a:lnTo>
                      <a:pt x="308" y="330"/>
                    </a:lnTo>
                    <a:lnTo>
                      <a:pt x="302" y="330"/>
                    </a:lnTo>
                    <a:lnTo>
                      <a:pt x="300" y="328"/>
                    </a:lnTo>
                    <a:lnTo>
                      <a:pt x="298" y="326"/>
                    </a:lnTo>
                    <a:lnTo>
                      <a:pt x="296" y="322"/>
                    </a:lnTo>
                    <a:lnTo>
                      <a:pt x="296" y="314"/>
                    </a:lnTo>
                    <a:lnTo>
                      <a:pt x="296" y="314"/>
                    </a:lnTo>
                    <a:lnTo>
                      <a:pt x="296" y="310"/>
                    </a:lnTo>
                    <a:lnTo>
                      <a:pt x="294" y="306"/>
                    </a:lnTo>
                    <a:lnTo>
                      <a:pt x="288" y="302"/>
                    </a:lnTo>
                    <a:lnTo>
                      <a:pt x="280" y="296"/>
                    </a:lnTo>
                    <a:lnTo>
                      <a:pt x="272" y="292"/>
                    </a:lnTo>
                    <a:lnTo>
                      <a:pt x="258" y="288"/>
                    </a:lnTo>
                    <a:lnTo>
                      <a:pt x="254" y="286"/>
                    </a:lnTo>
                    <a:lnTo>
                      <a:pt x="256" y="284"/>
                    </a:lnTo>
                    <a:lnTo>
                      <a:pt x="256" y="284"/>
                    </a:lnTo>
                    <a:lnTo>
                      <a:pt x="258" y="282"/>
                    </a:lnTo>
                    <a:lnTo>
                      <a:pt x="258" y="282"/>
                    </a:lnTo>
                    <a:lnTo>
                      <a:pt x="256" y="278"/>
                    </a:lnTo>
                    <a:lnTo>
                      <a:pt x="254" y="276"/>
                    </a:lnTo>
                    <a:lnTo>
                      <a:pt x="252" y="272"/>
                    </a:lnTo>
                    <a:lnTo>
                      <a:pt x="252" y="266"/>
                    </a:lnTo>
                    <a:lnTo>
                      <a:pt x="254" y="258"/>
                    </a:lnTo>
                    <a:lnTo>
                      <a:pt x="254" y="258"/>
                    </a:lnTo>
                    <a:lnTo>
                      <a:pt x="254" y="254"/>
                    </a:lnTo>
                    <a:lnTo>
                      <a:pt x="254" y="250"/>
                    </a:lnTo>
                    <a:lnTo>
                      <a:pt x="252" y="242"/>
                    </a:lnTo>
                    <a:lnTo>
                      <a:pt x="248" y="230"/>
                    </a:lnTo>
                    <a:lnTo>
                      <a:pt x="248" y="224"/>
                    </a:lnTo>
                    <a:lnTo>
                      <a:pt x="250" y="218"/>
                    </a:lnTo>
                    <a:lnTo>
                      <a:pt x="250" y="218"/>
                    </a:lnTo>
                    <a:lnTo>
                      <a:pt x="250" y="208"/>
                    </a:lnTo>
                    <a:lnTo>
                      <a:pt x="250" y="204"/>
                    </a:lnTo>
                    <a:lnTo>
                      <a:pt x="250" y="198"/>
                    </a:lnTo>
                    <a:lnTo>
                      <a:pt x="252" y="188"/>
                    </a:lnTo>
                    <a:lnTo>
                      <a:pt x="252" y="188"/>
                    </a:lnTo>
                    <a:lnTo>
                      <a:pt x="254" y="186"/>
                    </a:lnTo>
                    <a:lnTo>
                      <a:pt x="258" y="182"/>
                    </a:lnTo>
                    <a:lnTo>
                      <a:pt x="258" y="182"/>
                    </a:lnTo>
                    <a:lnTo>
                      <a:pt x="260" y="180"/>
                    </a:lnTo>
                    <a:lnTo>
                      <a:pt x="262" y="178"/>
                    </a:lnTo>
                    <a:lnTo>
                      <a:pt x="264" y="172"/>
                    </a:lnTo>
                    <a:lnTo>
                      <a:pt x="272" y="158"/>
                    </a:lnTo>
                    <a:lnTo>
                      <a:pt x="272" y="158"/>
                    </a:lnTo>
                    <a:lnTo>
                      <a:pt x="278" y="152"/>
                    </a:lnTo>
                    <a:lnTo>
                      <a:pt x="280" y="152"/>
                    </a:lnTo>
                    <a:lnTo>
                      <a:pt x="282" y="152"/>
                    </a:lnTo>
                    <a:lnTo>
                      <a:pt x="284" y="150"/>
                    </a:lnTo>
                    <a:lnTo>
                      <a:pt x="284" y="150"/>
                    </a:lnTo>
                    <a:lnTo>
                      <a:pt x="284" y="146"/>
                    </a:lnTo>
                    <a:lnTo>
                      <a:pt x="282" y="146"/>
                    </a:lnTo>
                    <a:lnTo>
                      <a:pt x="282" y="144"/>
                    </a:lnTo>
                    <a:lnTo>
                      <a:pt x="282" y="142"/>
                    </a:lnTo>
                    <a:lnTo>
                      <a:pt x="282" y="142"/>
                    </a:lnTo>
                    <a:lnTo>
                      <a:pt x="284" y="140"/>
                    </a:lnTo>
                    <a:lnTo>
                      <a:pt x="286" y="140"/>
                    </a:lnTo>
                    <a:lnTo>
                      <a:pt x="290" y="138"/>
                    </a:lnTo>
                    <a:lnTo>
                      <a:pt x="292" y="136"/>
                    </a:lnTo>
                    <a:lnTo>
                      <a:pt x="292" y="136"/>
                    </a:lnTo>
                    <a:lnTo>
                      <a:pt x="296" y="130"/>
                    </a:lnTo>
                    <a:lnTo>
                      <a:pt x="300" y="130"/>
                    </a:lnTo>
                    <a:lnTo>
                      <a:pt x="304" y="128"/>
                    </a:lnTo>
                    <a:lnTo>
                      <a:pt x="308" y="122"/>
                    </a:lnTo>
                    <a:lnTo>
                      <a:pt x="308" y="122"/>
                    </a:lnTo>
                    <a:lnTo>
                      <a:pt x="314" y="112"/>
                    </a:lnTo>
                    <a:lnTo>
                      <a:pt x="312" y="108"/>
                    </a:lnTo>
                    <a:lnTo>
                      <a:pt x="310" y="106"/>
                    </a:lnTo>
                    <a:lnTo>
                      <a:pt x="310" y="104"/>
                    </a:lnTo>
                    <a:lnTo>
                      <a:pt x="310" y="104"/>
                    </a:lnTo>
                    <a:lnTo>
                      <a:pt x="310" y="98"/>
                    </a:lnTo>
                    <a:lnTo>
                      <a:pt x="308" y="92"/>
                    </a:lnTo>
                    <a:lnTo>
                      <a:pt x="306" y="90"/>
                    </a:lnTo>
                    <a:lnTo>
                      <a:pt x="304" y="88"/>
                    </a:lnTo>
                    <a:lnTo>
                      <a:pt x="300" y="88"/>
                    </a:lnTo>
                    <a:lnTo>
                      <a:pt x="294" y="90"/>
                    </a:lnTo>
                    <a:lnTo>
                      <a:pt x="294" y="90"/>
                    </a:lnTo>
                    <a:lnTo>
                      <a:pt x="294" y="96"/>
                    </a:lnTo>
                    <a:lnTo>
                      <a:pt x="292" y="100"/>
                    </a:lnTo>
                    <a:lnTo>
                      <a:pt x="292" y="100"/>
                    </a:lnTo>
                    <a:lnTo>
                      <a:pt x="292" y="104"/>
                    </a:lnTo>
                    <a:lnTo>
                      <a:pt x="290" y="106"/>
                    </a:lnTo>
                    <a:lnTo>
                      <a:pt x="288" y="108"/>
                    </a:lnTo>
                    <a:lnTo>
                      <a:pt x="286" y="110"/>
                    </a:lnTo>
                    <a:lnTo>
                      <a:pt x="286" y="110"/>
                    </a:lnTo>
                    <a:lnTo>
                      <a:pt x="284" y="116"/>
                    </a:lnTo>
                    <a:lnTo>
                      <a:pt x="280" y="120"/>
                    </a:lnTo>
                    <a:lnTo>
                      <a:pt x="280" y="120"/>
                    </a:lnTo>
                    <a:lnTo>
                      <a:pt x="276" y="126"/>
                    </a:lnTo>
                    <a:lnTo>
                      <a:pt x="272" y="126"/>
                    </a:lnTo>
                    <a:lnTo>
                      <a:pt x="268" y="124"/>
                    </a:lnTo>
                    <a:lnTo>
                      <a:pt x="264" y="126"/>
                    </a:lnTo>
                    <a:lnTo>
                      <a:pt x="264" y="126"/>
                    </a:lnTo>
                    <a:lnTo>
                      <a:pt x="260" y="128"/>
                    </a:lnTo>
                    <a:lnTo>
                      <a:pt x="258" y="128"/>
                    </a:lnTo>
                    <a:lnTo>
                      <a:pt x="256" y="128"/>
                    </a:lnTo>
                    <a:lnTo>
                      <a:pt x="252" y="130"/>
                    </a:lnTo>
                    <a:lnTo>
                      <a:pt x="252" y="130"/>
                    </a:lnTo>
                    <a:lnTo>
                      <a:pt x="250" y="130"/>
                    </a:lnTo>
                    <a:lnTo>
                      <a:pt x="248" y="128"/>
                    </a:lnTo>
                    <a:lnTo>
                      <a:pt x="240" y="126"/>
                    </a:lnTo>
                    <a:lnTo>
                      <a:pt x="230" y="122"/>
                    </a:lnTo>
                    <a:lnTo>
                      <a:pt x="226" y="120"/>
                    </a:lnTo>
                    <a:lnTo>
                      <a:pt x="218" y="122"/>
                    </a:lnTo>
                    <a:lnTo>
                      <a:pt x="218" y="122"/>
                    </a:lnTo>
                    <a:lnTo>
                      <a:pt x="214" y="120"/>
                    </a:lnTo>
                    <a:lnTo>
                      <a:pt x="214" y="118"/>
                    </a:lnTo>
                    <a:lnTo>
                      <a:pt x="218" y="108"/>
                    </a:lnTo>
                    <a:lnTo>
                      <a:pt x="218" y="108"/>
                    </a:lnTo>
                    <a:lnTo>
                      <a:pt x="222" y="104"/>
                    </a:lnTo>
                    <a:lnTo>
                      <a:pt x="222" y="100"/>
                    </a:lnTo>
                    <a:lnTo>
                      <a:pt x="222" y="96"/>
                    </a:lnTo>
                    <a:lnTo>
                      <a:pt x="226" y="92"/>
                    </a:lnTo>
                    <a:lnTo>
                      <a:pt x="226" y="92"/>
                    </a:lnTo>
                    <a:lnTo>
                      <a:pt x="226" y="88"/>
                    </a:lnTo>
                    <a:lnTo>
                      <a:pt x="226" y="86"/>
                    </a:lnTo>
                    <a:lnTo>
                      <a:pt x="222" y="84"/>
                    </a:lnTo>
                    <a:lnTo>
                      <a:pt x="218" y="80"/>
                    </a:lnTo>
                    <a:lnTo>
                      <a:pt x="218" y="80"/>
                    </a:lnTo>
                    <a:lnTo>
                      <a:pt x="214" y="74"/>
                    </a:lnTo>
                    <a:lnTo>
                      <a:pt x="210" y="72"/>
                    </a:lnTo>
                    <a:lnTo>
                      <a:pt x="198" y="64"/>
                    </a:lnTo>
                    <a:lnTo>
                      <a:pt x="198" y="64"/>
                    </a:lnTo>
                    <a:lnTo>
                      <a:pt x="192" y="60"/>
                    </a:lnTo>
                    <a:lnTo>
                      <a:pt x="188" y="60"/>
                    </a:lnTo>
                    <a:lnTo>
                      <a:pt x="186" y="60"/>
                    </a:lnTo>
                    <a:lnTo>
                      <a:pt x="180" y="56"/>
                    </a:lnTo>
                    <a:lnTo>
                      <a:pt x="180" y="56"/>
                    </a:lnTo>
                    <a:lnTo>
                      <a:pt x="170" y="52"/>
                    </a:lnTo>
                    <a:lnTo>
                      <a:pt x="164" y="50"/>
                    </a:lnTo>
                    <a:lnTo>
                      <a:pt x="162" y="50"/>
                    </a:lnTo>
                    <a:lnTo>
                      <a:pt x="158" y="46"/>
                    </a:lnTo>
                    <a:lnTo>
                      <a:pt x="158" y="46"/>
                    </a:lnTo>
                    <a:lnTo>
                      <a:pt x="144" y="34"/>
                    </a:lnTo>
                    <a:lnTo>
                      <a:pt x="132" y="24"/>
                    </a:lnTo>
                    <a:lnTo>
                      <a:pt x="132" y="24"/>
                    </a:lnTo>
                    <a:lnTo>
                      <a:pt x="128" y="22"/>
                    </a:lnTo>
                    <a:lnTo>
                      <a:pt x="126" y="20"/>
                    </a:lnTo>
                    <a:lnTo>
                      <a:pt x="126" y="18"/>
                    </a:lnTo>
                    <a:lnTo>
                      <a:pt x="126" y="12"/>
                    </a:lnTo>
                    <a:lnTo>
                      <a:pt x="124" y="10"/>
                    </a:lnTo>
                    <a:lnTo>
                      <a:pt x="120" y="8"/>
                    </a:lnTo>
                    <a:lnTo>
                      <a:pt x="120" y="8"/>
                    </a:lnTo>
                    <a:lnTo>
                      <a:pt x="116" y="8"/>
                    </a:lnTo>
                    <a:lnTo>
                      <a:pt x="114" y="8"/>
                    </a:lnTo>
                    <a:lnTo>
                      <a:pt x="110" y="6"/>
                    </a:lnTo>
                    <a:lnTo>
                      <a:pt x="102" y="8"/>
                    </a:lnTo>
                    <a:lnTo>
                      <a:pt x="102" y="8"/>
                    </a:lnTo>
                    <a:lnTo>
                      <a:pt x="96" y="8"/>
                    </a:lnTo>
                    <a:lnTo>
                      <a:pt x="90" y="6"/>
                    </a:lnTo>
                    <a:lnTo>
                      <a:pt x="86" y="6"/>
                    </a:lnTo>
                    <a:lnTo>
                      <a:pt x="84" y="8"/>
                    </a:lnTo>
                    <a:lnTo>
                      <a:pt x="84" y="8"/>
                    </a:lnTo>
                    <a:lnTo>
                      <a:pt x="82" y="14"/>
                    </a:lnTo>
                    <a:lnTo>
                      <a:pt x="84" y="18"/>
                    </a:lnTo>
                    <a:lnTo>
                      <a:pt x="84" y="20"/>
                    </a:lnTo>
                    <a:lnTo>
                      <a:pt x="82" y="24"/>
                    </a:lnTo>
                    <a:lnTo>
                      <a:pt x="82" y="24"/>
                    </a:lnTo>
                    <a:lnTo>
                      <a:pt x="82" y="24"/>
                    </a:lnTo>
                    <a:lnTo>
                      <a:pt x="82" y="22"/>
                    </a:lnTo>
                    <a:lnTo>
                      <a:pt x="80" y="16"/>
                    </a:lnTo>
                    <a:lnTo>
                      <a:pt x="76" y="10"/>
                    </a:lnTo>
                    <a:lnTo>
                      <a:pt x="72" y="8"/>
                    </a:lnTo>
                    <a:lnTo>
                      <a:pt x="68" y="6"/>
                    </a:lnTo>
                    <a:lnTo>
                      <a:pt x="68" y="6"/>
                    </a:lnTo>
                    <a:lnTo>
                      <a:pt x="58" y="6"/>
                    </a:lnTo>
                    <a:lnTo>
                      <a:pt x="52" y="6"/>
                    </a:lnTo>
                    <a:lnTo>
                      <a:pt x="52" y="6"/>
                    </a:lnTo>
                    <a:lnTo>
                      <a:pt x="50" y="6"/>
                    </a:lnTo>
                    <a:lnTo>
                      <a:pt x="50" y="4"/>
                    </a:lnTo>
                    <a:lnTo>
                      <a:pt x="48" y="0"/>
                    </a:lnTo>
                    <a:lnTo>
                      <a:pt x="42" y="0"/>
                    </a:lnTo>
                    <a:lnTo>
                      <a:pt x="42" y="0"/>
                    </a:lnTo>
                    <a:lnTo>
                      <a:pt x="42" y="2"/>
                    </a:lnTo>
                    <a:lnTo>
                      <a:pt x="40" y="4"/>
                    </a:lnTo>
                    <a:lnTo>
                      <a:pt x="34" y="10"/>
                    </a:lnTo>
                    <a:lnTo>
                      <a:pt x="30" y="14"/>
                    </a:lnTo>
                    <a:lnTo>
                      <a:pt x="28" y="16"/>
                    </a:lnTo>
                    <a:lnTo>
                      <a:pt x="28" y="18"/>
                    </a:lnTo>
                    <a:lnTo>
                      <a:pt x="28" y="18"/>
                    </a:lnTo>
                    <a:lnTo>
                      <a:pt x="30" y="20"/>
                    </a:lnTo>
                    <a:lnTo>
                      <a:pt x="28" y="20"/>
                    </a:lnTo>
                    <a:lnTo>
                      <a:pt x="24" y="24"/>
                    </a:lnTo>
                    <a:lnTo>
                      <a:pt x="24" y="24"/>
                    </a:lnTo>
                    <a:lnTo>
                      <a:pt x="28" y="26"/>
                    </a:lnTo>
                    <a:lnTo>
                      <a:pt x="28" y="28"/>
                    </a:lnTo>
                    <a:lnTo>
                      <a:pt x="30" y="30"/>
                    </a:lnTo>
                    <a:lnTo>
                      <a:pt x="30" y="30"/>
                    </a:lnTo>
                    <a:lnTo>
                      <a:pt x="26" y="48"/>
                    </a:lnTo>
                    <a:lnTo>
                      <a:pt x="24" y="52"/>
                    </a:lnTo>
                    <a:lnTo>
                      <a:pt x="18" y="58"/>
                    </a:lnTo>
                    <a:lnTo>
                      <a:pt x="18" y="58"/>
                    </a:lnTo>
                    <a:lnTo>
                      <a:pt x="8" y="64"/>
                    </a:lnTo>
                    <a:lnTo>
                      <a:pt x="8" y="66"/>
                    </a:lnTo>
                    <a:lnTo>
                      <a:pt x="8" y="68"/>
                    </a:lnTo>
                    <a:lnTo>
                      <a:pt x="12" y="70"/>
                    </a:lnTo>
                    <a:lnTo>
                      <a:pt x="12" y="72"/>
                    </a:lnTo>
                    <a:lnTo>
                      <a:pt x="10" y="76"/>
                    </a:lnTo>
                    <a:lnTo>
                      <a:pt x="10" y="76"/>
                    </a:lnTo>
                    <a:lnTo>
                      <a:pt x="6" y="84"/>
                    </a:lnTo>
                    <a:lnTo>
                      <a:pt x="6" y="88"/>
                    </a:lnTo>
                    <a:lnTo>
                      <a:pt x="8" y="92"/>
                    </a:lnTo>
                    <a:lnTo>
                      <a:pt x="12" y="96"/>
                    </a:lnTo>
                    <a:lnTo>
                      <a:pt x="16" y="102"/>
                    </a:lnTo>
                    <a:lnTo>
                      <a:pt x="16" y="104"/>
                    </a:lnTo>
                    <a:lnTo>
                      <a:pt x="14" y="108"/>
                    </a:lnTo>
                    <a:lnTo>
                      <a:pt x="14" y="108"/>
                    </a:lnTo>
                    <a:lnTo>
                      <a:pt x="18" y="112"/>
                    </a:lnTo>
                    <a:lnTo>
                      <a:pt x="20" y="114"/>
                    </a:lnTo>
                    <a:lnTo>
                      <a:pt x="20" y="118"/>
                    </a:lnTo>
                    <a:lnTo>
                      <a:pt x="18" y="124"/>
                    </a:lnTo>
                    <a:lnTo>
                      <a:pt x="18" y="124"/>
                    </a:lnTo>
                    <a:lnTo>
                      <a:pt x="14" y="130"/>
                    </a:lnTo>
                    <a:lnTo>
                      <a:pt x="14" y="134"/>
                    </a:lnTo>
                    <a:lnTo>
                      <a:pt x="12" y="138"/>
                    </a:lnTo>
                    <a:lnTo>
                      <a:pt x="10" y="142"/>
                    </a:lnTo>
                    <a:lnTo>
                      <a:pt x="10" y="142"/>
                    </a:lnTo>
                    <a:lnTo>
                      <a:pt x="6" y="146"/>
                    </a:lnTo>
                    <a:lnTo>
                      <a:pt x="8" y="148"/>
                    </a:lnTo>
                    <a:lnTo>
                      <a:pt x="8" y="152"/>
                    </a:lnTo>
                    <a:lnTo>
                      <a:pt x="6" y="156"/>
                    </a:lnTo>
                    <a:lnTo>
                      <a:pt x="6" y="156"/>
                    </a:lnTo>
                    <a:lnTo>
                      <a:pt x="2" y="160"/>
                    </a:lnTo>
                    <a:lnTo>
                      <a:pt x="2" y="164"/>
                    </a:lnTo>
                    <a:lnTo>
                      <a:pt x="2" y="170"/>
                    </a:lnTo>
                    <a:lnTo>
                      <a:pt x="4" y="176"/>
                    </a:lnTo>
                    <a:lnTo>
                      <a:pt x="4" y="182"/>
                    </a:lnTo>
                    <a:lnTo>
                      <a:pt x="4" y="182"/>
                    </a:lnTo>
                    <a:lnTo>
                      <a:pt x="2" y="188"/>
                    </a:lnTo>
                    <a:lnTo>
                      <a:pt x="2" y="192"/>
                    </a:lnTo>
                    <a:lnTo>
                      <a:pt x="4" y="196"/>
                    </a:lnTo>
                    <a:lnTo>
                      <a:pt x="2" y="204"/>
                    </a:lnTo>
                    <a:lnTo>
                      <a:pt x="2" y="204"/>
                    </a:lnTo>
                    <a:lnTo>
                      <a:pt x="0" y="210"/>
                    </a:lnTo>
                    <a:lnTo>
                      <a:pt x="0" y="216"/>
                    </a:lnTo>
                    <a:lnTo>
                      <a:pt x="0" y="226"/>
                    </a:lnTo>
                    <a:lnTo>
                      <a:pt x="2" y="232"/>
                    </a:lnTo>
                    <a:lnTo>
                      <a:pt x="6" y="234"/>
                    </a:lnTo>
                    <a:lnTo>
                      <a:pt x="6" y="234"/>
                    </a:lnTo>
                    <a:lnTo>
                      <a:pt x="8" y="234"/>
                    </a:lnTo>
                    <a:lnTo>
                      <a:pt x="10" y="236"/>
                    </a:lnTo>
                    <a:lnTo>
                      <a:pt x="12" y="240"/>
                    </a:lnTo>
                    <a:lnTo>
                      <a:pt x="10" y="244"/>
                    </a:lnTo>
                    <a:lnTo>
                      <a:pt x="10" y="244"/>
                    </a:lnTo>
                    <a:lnTo>
                      <a:pt x="8" y="246"/>
                    </a:lnTo>
                    <a:lnTo>
                      <a:pt x="10" y="250"/>
                    </a:lnTo>
                    <a:lnTo>
                      <a:pt x="14" y="254"/>
                    </a:lnTo>
                    <a:lnTo>
                      <a:pt x="20" y="260"/>
                    </a:lnTo>
                    <a:lnTo>
                      <a:pt x="22" y="264"/>
                    </a:lnTo>
                    <a:lnTo>
                      <a:pt x="22" y="268"/>
                    </a:lnTo>
                    <a:lnTo>
                      <a:pt x="22" y="268"/>
                    </a:lnTo>
                    <a:lnTo>
                      <a:pt x="22" y="276"/>
                    </a:lnTo>
                    <a:lnTo>
                      <a:pt x="24" y="276"/>
                    </a:lnTo>
                    <a:lnTo>
                      <a:pt x="26" y="274"/>
                    </a:lnTo>
                    <a:lnTo>
                      <a:pt x="26" y="274"/>
                    </a:lnTo>
                    <a:lnTo>
                      <a:pt x="30" y="274"/>
                    </a:lnTo>
                    <a:lnTo>
                      <a:pt x="32" y="274"/>
                    </a:lnTo>
                    <a:lnTo>
                      <a:pt x="32" y="276"/>
                    </a:lnTo>
                    <a:lnTo>
                      <a:pt x="32" y="282"/>
                    </a:lnTo>
                    <a:lnTo>
                      <a:pt x="32" y="282"/>
                    </a:lnTo>
                    <a:lnTo>
                      <a:pt x="30" y="288"/>
                    </a:lnTo>
                    <a:lnTo>
                      <a:pt x="32" y="292"/>
                    </a:lnTo>
                    <a:lnTo>
                      <a:pt x="34" y="296"/>
                    </a:lnTo>
                    <a:lnTo>
                      <a:pt x="30" y="302"/>
                    </a:lnTo>
                    <a:lnTo>
                      <a:pt x="30" y="302"/>
                    </a:lnTo>
                    <a:lnTo>
                      <a:pt x="34" y="306"/>
                    </a:lnTo>
                    <a:lnTo>
                      <a:pt x="36" y="310"/>
                    </a:lnTo>
                    <a:lnTo>
                      <a:pt x="34" y="316"/>
                    </a:lnTo>
                    <a:lnTo>
                      <a:pt x="28" y="322"/>
                    </a:lnTo>
                    <a:lnTo>
                      <a:pt x="28" y="322"/>
                    </a:lnTo>
                    <a:lnTo>
                      <a:pt x="24" y="330"/>
                    </a:lnTo>
                    <a:lnTo>
                      <a:pt x="22" y="336"/>
                    </a:lnTo>
                    <a:lnTo>
                      <a:pt x="24" y="342"/>
                    </a:lnTo>
                    <a:lnTo>
                      <a:pt x="24" y="352"/>
                    </a:lnTo>
                    <a:lnTo>
                      <a:pt x="24" y="352"/>
                    </a:lnTo>
                    <a:lnTo>
                      <a:pt x="26" y="356"/>
                    </a:lnTo>
                    <a:lnTo>
                      <a:pt x="28" y="360"/>
                    </a:lnTo>
                    <a:lnTo>
                      <a:pt x="32" y="366"/>
                    </a:lnTo>
                    <a:lnTo>
                      <a:pt x="38" y="372"/>
                    </a:lnTo>
                    <a:lnTo>
                      <a:pt x="38" y="376"/>
                    </a:lnTo>
                    <a:lnTo>
                      <a:pt x="38" y="380"/>
                    </a:lnTo>
                    <a:lnTo>
                      <a:pt x="38" y="380"/>
                    </a:lnTo>
                    <a:lnTo>
                      <a:pt x="36" y="382"/>
                    </a:lnTo>
                    <a:lnTo>
                      <a:pt x="32" y="384"/>
                    </a:lnTo>
                    <a:lnTo>
                      <a:pt x="32" y="384"/>
                    </a:lnTo>
                    <a:lnTo>
                      <a:pt x="34" y="390"/>
                    </a:lnTo>
                    <a:lnTo>
                      <a:pt x="34" y="390"/>
                    </a:lnTo>
                    <a:lnTo>
                      <a:pt x="36" y="394"/>
                    </a:lnTo>
                    <a:lnTo>
                      <a:pt x="34" y="396"/>
                    </a:lnTo>
                    <a:lnTo>
                      <a:pt x="30" y="400"/>
                    </a:lnTo>
                    <a:lnTo>
                      <a:pt x="30" y="400"/>
                    </a:lnTo>
                    <a:lnTo>
                      <a:pt x="32" y="404"/>
                    </a:lnTo>
                    <a:lnTo>
                      <a:pt x="32" y="404"/>
                    </a:lnTo>
                    <a:lnTo>
                      <a:pt x="32" y="406"/>
                    </a:lnTo>
                    <a:lnTo>
                      <a:pt x="30" y="408"/>
                    </a:lnTo>
                    <a:lnTo>
                      <a:pt x="30" y="410"/>
                    </a:lnTo>
                    <a:lnTo>
                      <a:pt x="32" y="414"/>
                    </a:lnTo>
                    <a:lnTo>
                      <a:pt x="32" y="414"/>
                    </a:lnTo>
                    <a:lnTo>
                      <a:pt x="32" y="422"/>
                    </a:lnTo>
                    <a:lnTo>
                      <a:pt x="34" y="430"/>
                    </a:lnTo>
                    <a:lnTo>
                      <a:pt x="40" y="440"/>
                    </a:lnTo>
                    <a:lnTo>
                      <a:pt x="44" y="446"/>
                    </a:lnTo>
                    <a:lnTo>
                      <a:pt x="44" y="448"/>
                    </a:lnTo>
                    <a:lnTo>
                      <a:pt x="42" y="450"/>
                    </a:lnTo>
                    <a:lnTo>
                      <a:pt x="42" y="450"/>
                    </a:lnTo>
                    <a:lnTo>
                      <a:pt x="38" y="452"/>
                    </a:lnTo>
                    <a:lnTo>
                      <a:pt x="40" y="454"/>
                    </a:lnTo>
                    <a:lnTo>
                      <a:pt x="42" y="456"/>
                    </a:lnTo>
                    <a:lnTo>
                      <a:pt x="42" y="460"/>
                    </a:lnTo>
                    <a:lnTo>
                      <a:pt x="42" y="460"/>
                    </a:lnTo>
                    <a:lnTo>
                      <a:pt x="42" y="462"/>
                    </a:lnTo>
                    <a:lnTo>
                      <a:pt x="42" y="464"/>
                    </a:lnTo>
                    <a:lnTo>
                      <a:pt x="46" y="466"/>
                    </a:lnTo>
                    <a:lnTo>
                      <a:pt x="48" y="466"/>
                    </a:lnTo>
                    <a:lnTo>
                      <a:pt x="48" y="470"/>
                    </a:lnTo>
                    <a:lnTo>
                      <a:pt x="48" y="470"/>
                    </a:lnTo>
                    <a:lnTo>
                      <a:pt x="46" y="470"/>
                    </a:lnTo>
                    <a:lnTo>
                      <a:pt x="48" y="472"/>
                    </a:lnTo>
                    <a:lnTo>
                      <a:pt x="50" y="474"/>
                    </a:lnTo>
                    <a:lnTo>
                      <a:pt x="54" y="476"/>
                    </a:lnTo>
                    <a:lnTo>
                      <a:pt x="54" y="478"/>
                    </a:lnTo>
                    <a:lnTo>
                      <a:pt x="52" y="482"/>
                    </a:lnTo>
                    <a:lnTo>
                      <a:pt x="52" y="482"/>
                    </a:lnTo>
                    <a:lnTo>
                      <a:pt x="50" y="486"/>
                    </a:lnTo>
                    <a:lnTo>
                      <a:pt x="50" y="488"/>
                    </a:lnTo>
                    <a:lnTo>
                      <a:pt x="52" y="490"/>
                    </a:lnTo>
                    <a:lnTo>
                      <a:pt x="54" y="488"/>
                    </a:lnTo>
                    <a:lnTo>
                      <a:pt x="54" y="488"/>
                    </a:lnTo>
                    <a:lnTo>
                      <a:pt x="58" y="486"/>
                    </a:lnTo>
                    <a:lnTo>
                      <a:pt x="60" y="486"/>
                    </a:lnTo>
                    <a:lnTo>
                      <a:pt x="62" y="490"/>
                    </a:lnTo>
                    <a:lnTo>
                      <a:pt x="60" y="494"/>
                    </a:lnTo>
                    <a:lnTo>
                      <a:pt x="60" y="494"/>
                    </a:lnTo>
                    <a:lnTo>
                      <a:pt x="58" y="498"/>
                    </a:lnTo>
                    <a:lnTo>
                      <a:pt x="54" y="498"/>
                    </a:lnTo>
                    <a:lnTo>
                      <a:pt x="54" y="500"/>
                    </a:lnTo>
                    <a:lnTo>
                      <a:pt x="54" y="504"/>
                    </a:lnTo>
                    <a:lnTo>
                      <a:pt x="54" y="504"/>
                    </a:lnTo>
                    <a:lnTo>
                      <a:pt x="60" y="508"/>
                    </a:lnTo>
                    <a:lnTo>
                      <a:pt x="66" y="512"/>
                    </a:lnTo>
                    <a:lnTo>
                      <a:pt x="70" y="514"/>
                    </a:lnTo>
                    <a:lnTo>
                      <a:pt x="70" y="516"/>
                    </a:lnTo>
                    <a:lnTo>
                      <a:pt x="68" y="518"/>
                    </a:lnTo>
                    <a:lnTo>
                      <a:pt x="68" y="518"/>
                    </a:lnTo>
                    <a:lnTo>
                      <a:pt x="66" y="520"/>
                    </a:lnTo>
                    <a:lnTo>
                      <a:pt x="66" y="522"/>
                    </a:lnTo>
                    <a:lnTo>
                      <a:pt x="66" y="524"/>
                    </a:lnTo>
                    <a:lnTo>
                      <a:pt x="64" y="528"/>
                    </a:lnTo>
                    <a:lnTo>
                      <a:pt x="64" y="528"/>
                    </a:lnTo>
                    <a:lnTo>
                      <a:pt x="64" y="528"/>
                    </a:lnTo>
                    <a:lnTo>
                      <a:pt x="64" y="530"/>
                    </a:lnTo>
                    <a:lnTo>
                      <a:pt x="68" y="532"/>
                    </a:lnTo>
                    <a:lnTo>
                      <a:pt x="74" y="536"/>
                    </a:lnTo>
                    <a:lnTo>
                      <a:pt x="74" y="540"/>
                    </a:lnTo>
                    <a:lnTo>
                      <a:pt x="74" y="544"/>
                    </a:lnTo>
                    <a:lnTo>
                      <a:pt x="74" y="544"/>
                    </a:lnTo>
                    <a:lnTo>
                      <a:pt x="72" y="550"/>
                    </a:lnTo>
                    <a:lnTo>
                      <a:pt x="72" y="556"/>
                    </a:lnTo>
                    <a:lnTo>
                      <a:pt x="76" y="562"/>
                    </a:lnTo>
                    <a:lnTo>
                      <a:pt x="78" y="568"/>
                    </a:lnTo>
                    <a:lnTo>
                      <a:pt x="78" y="570"/>
                    </a:lnTo>
                    <a:lnTo>
                      <a:pt x="78" y="572"/>
                    </a:lnTo>
                    <a:lnTo>
                      <a:pt x="78" y="572"/>
                    </a:lnTo>
                    <a:lnTo>
                      <a:pt x="74" y="576"/>
                    </a:lnTo>
                    <a:lnTo>
                      <a:pt x="76" y="576"/>
                    </a:lnTo>
                    <a:lnTo>
                      <a:pt x="76" y="578"/>
                    </a:lnTo>
                    <a:lnTo>
                      <a:pt x="74" y="582"/>
                    </a:lnTo>
                    <a:lnTo>
                      <a:pt x="74" y="582"/>
                    </a:lnTo>
                    <a:lnTo>
                      <a:pt x="74" y="584"/>
                    </a:lnTo>
                    <a:lnTo>
                      <a:pt x="74" y="588"/>
                    </a:lnTo>
                    <a:lnTo>
                      <a:pt x="78" y="590"/>
                    </a:lnTo>
                    <a:lnTo>
                      <a:pt x="82" y="594"/>
                    </a:lnTo>
                    <a:lnTo>
                      <a:pt x="82" y="596"/>
                    </a:lnTo>
                    <a:lnTo>
                      <a:pt x="80" y="598"/>
                    </a:lnTo>
                    <a:lnTo>
                      <a:pt x="80" y="598"/>
                    </a:lnTo>
                    <a:lnTo>
                      <a:pt x="80" y="604"/>
                    </a:lnTo>
                    <a:lnTo>
                      <a:pt x="82" y="608"/>
                    </a:lnTo>
                    <a:lnTo>
                      <a:pt x="84" y="610"/>
                    </a:lnTo>
                    <a:lnTo>
                      <a:pt x="84" y="614"/>
                    </a:lnTo>
                    <a:lnTo>
                      <a:pt x="84" y="614"/>
                    </a:lnTo>
                    <a:lnTo>
                      <a:pt x="82" y="620"/>
                    </a:lnTo>
                    <a:lnTo>
                      <a:pt x="82" y="626"/>
                    </a:lnTo>
                    <a:lnTo>
                      <a:pt x="86" y="634"/>
                    </a:lnTo>
                    <a:lnTo>
                      <a:pt x="88" y="638"/>
                    </a:lnTo>
                    <a:lnTo>
                      <a:pt x="88" y="638"/>
                    </a:lnTo>
                    <a:lnTo>
                      <a:pt x="90" y="636"/>
                    </a:lnTo>
                    <a:lnTo>
                      <a:pt x="94" y="634"/>
                    </a:lnTo>
                    <a:lnTo>
                      <a:pt x="98" y="630"/>
                    </a:lnTo>
                    <a:lnTo>
                      <a:pt x="102" y="630"/>
                    </a:lnTo>
                    <a:lnTo>
                      <a:pt x="102" y="630"/>
                    </a:lnTo>
                    <a:lnTo>
                      <a:pt x="106" y="634"/>
                    </a:lnTo>
                    <a:lnTo>
                      <a:pt x="106" y="638"/>
                    </a:lnTo>
                    <a:lnTo>
                      <a:pt x="104" y="640"/>
                    </a:lnTo>
                    <a:lnTo>
                      <a:pt x="106" y="644"/>
                    </a:lnTo>
                    <a:lnTo>
                      <a:pt x="106" y="644"/>
                    </a:lnTo>
                    <a:lnTo>
                      <a:pt x="108" y="648"/>
                    </a:lnTo>
                    <a:lnTo>
                      <a:pt x="108" y="650"/>
                    </a:lnTo>
                    <a:lnTo>
                      <a:pt x="110" y="652"/>
                    </a:lnTo>
                    <a:lnTo>
                      <a:pt x="116" y="652"/>
                    </a:lnTo>
                    <a:lnTo>
                      <a:pt x="116" y="652"/>
                    </a:lnTo>
                    <a:lnTo>
                      <a:pt x="120" y="654"/>
                    </a:lnTo>
                    <a:lnTo>
                      <a:pt x="124" y="656"/>
                    </a:lnTo>
                    <a:lnTo>
                      <a:pt x="124" y="658"/>
                    </a:lnTo>
                    <a:lnTo>
                      <a:pt x="158" y="658"/>
                    </a:lnTo>
                    <a:lnTo>
                      <a:pt x="158" y="658"/>
                    </a:lnTo>
                    <a:lnTo>
                      <a:pt x="162" y="660"/>
                    </a:lnTo>
                    <a:lnTo>
                      <a:pt x="166" y="658"/>
                    </a:lnTo>
                    <a:lnTo>
                      <a:pt x="172" y="660"/>
                    </a:lnTo>
                    <a:lnTo>
                      <a:pt x="184" y="664"/>
                    </a:lnTo>
                    <a:lnTo>
                      <a:pt x="184" y="66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27" name="Australia">
                <a:extLst>
                  <a:ext uri="{FF2B5EF4-FFF2-40B4-BE49-F238E27FC236}">
                    <a16:creationId xmlns:a16="http://schemas.microsoft.com/office/drawing/2014/main" id="{AE1D8807-16F1-4BF8-92D8-33CD0F211ED2}"/>
                  </a:ext>
                </a:extLst>
              </p:cNvPr>
              <p:cNvSpPr>
                <a:spLocks/>
              </p:cNvSpPr>
              <p:nvPr/>
            </p:nvSpPr>
            <p:spPr bwMode="auto">
              <a:xfrm>
                <a:off x="7273328" y="3011164"/>
                <a:ext cx="1231661" cy="1125051"/>
              </a:xfrm>
              <a:custGeom>
                <a:avLst/>
                <a:gdLst/>
                <a:ahLst/>
                <a:cxnLst/>
                <a:rect l="l" t="t" r="r" b="b"/>
                <a:pathLst>
                  <a:path w="1132417" h="1021292">
                    <a:moveTo>
                      <a:pt x="743479" y="936625"/>
                    </a:moveTo>
                    <a:lnTo>
                      <a:pt x="751416" y="936625"/>
                    </a:lnTo>
                    <a:lnTo>
                      <a:pt x="754062" y="939271"/>
                    </a:lnTo>
                    <a:lnTo>
                      <a:pt x="751416" y="941917"/>
                    </a:lnTo>
                    <a:lnTo>
                      <a:pt x="748771" y="944563"/>
                    </a:lnTo>
                    <a:lnTo>
                      <a:pt x="748771" y="949854"/>
                    </a:lnTo>
                    <a:lnTo>
                      <a:pt x="748771" y="952500"/>
                    </a:lnTo>
                    <a:lnTo>
                      <a:pt x="746125" y="952500"/>
                    </a:lnTo>
                    <a:lnTo>
                      <a:pt x="743479" y="955146"/>
                    </a:lnTo>
                    <a:lnTo>
                      <a:pt x="740833" y="960438"/>
                    </a:lnTo>
                    <a:lnTo>
                      <a:pt x="738187" y="965730"/>
                    </a:lnTo>
                    <a:lnTo>
                      <a:pt x="732896" y="973667"/>
                    </a:lnTo>
                    <a:lnTo>
                      <a:pt x="727604" y="978959"/>
                    </a:lnTo>
                    <a:lnTo>
                      <a:pt x="727604" y="976313"/>
                    </a:lnTo>
                    <a:lnTo>
                      <a:pt x="727604" y="973667"/>
                    </a:lnTo>
                    <a:lnTo>
                      <a:pt x="724958" y="973667"/>
                    </a:lnTo>
                    <a:lnTo>
                      <a:pt x="719666" y="978959"/>
                    </a:lnTo>
                    <a:lnTo>
                      <a:pt x="709083" y="992188"/>
                    </a:lnTo>
                    <a:lnTo>
                      <a:pt x="701145" y="997480"/>
                    </a:lnTo>
                    <a:lnTo>
                      <a:pt x="695854" y="997480"/>
                    </a:lnTo>
                    <a:lnTo>
                      <a:pt x="690562" y="1000125"/>
                    </a:lnTo>
                    <a:lnTo>
                      <a:pt x="685270" y="1002771"/>
                    </a:lnTo>
                    <a:lnTo>
                      <a:pt x="679979" y="1005417"/>
                    </a:lnTo>
                    <a:lnTo>
                      <a:pt x="674687" y="1008063"/>
                    </a:lnTo>
                    <a:lnTo>
                      <a:pt x="666749" y="1008063"/>
                    </a:lnTo>
                    <a:lnTo>
                      <a:pt x="664104" y="1013355"/>
                    </a:lnTo>
                    <a:lnTo>
                      <a:pt x="656166" y="1018646"/>
                    </a:lnTo>
                    <a:lnTo>
                      <a:pt x="650874" y="1021292"/>
                    </a:lnTo>
                    <a:lnTo>
                      <a:pt x="645583" y="1018646"/>
                    </a:lnTo>
                    <a:lnTo>
                      <a:pt x="637645" y="1016001"/>
                    </a:lnTo>
                    <a:lnTo>
                      <a:pt x="640291" y="1016001"/>
                    </a:lnTo>
                    <a:lnTo>
                      <a:pt x="640291" y="1013355"/>
                    </a:lnTo>
                    <a:lnTo>
                      <a:pt x="637645" y="1008063"/>
                    </a:lnTo>
                    <a:lnTo>
                      <a:pt x="637645" y="1002771"/>
                    </a:lnTo>
                    <a:lnTo>
                      <a:pt x="640291" y="1000125"/>
                    </a:lnTo>
                    <a:lnTo>
                      <a:pt x="640291" y="994834"/>
                    </a:lnTo>
                    <a:lnTo>
                      <a:pt x="640291" y="986896"/>
                    </a:lnTo>
                    <a:lnTo>
                      <a:pt x="642937" y="981605"/>
                    </a:lnTo>
                    <a:lnTo>
                      <a:pt x="642937" y="976313"/>
                    </a:lnTo>
                    <a:lnTo>
                      <a:pt x="645583" y="976313"/>
                    </a:lnTo>
                    <a:lnTo>
                      <a:pt x="648229" y="978959"/>
                    </a:lnTo>
                    <a:lnTo>
                      <a:pt x="648229" y="984250"/>
                    </a:lnTo>
                    <a:lnTo>
                      <a:pt x="653520" y="973667"/>
                    </a:lnTo>
                    <a:lnTo>
                      <a:pt x="656166" y="968375"/>
                    </a:lnTo>
                    <a:lnTo>
                      <a:pt x="653520" y="963084"/>
                    </a:lnTo>
                    <a:lnTo>
                      <a:pt x="653520" y="957792"/>
                    </a:lnTo>
                    <a:lnTo>
                      <a:pt x="653520" y="955146"/>
                    </a:lnTo>
                    <a:lnTo>
                      <a:pt x="656166" y="947209"/>
                    </a:lnTo>
                    <a:lnTo>
                      <a:pt x="661458" y="941917"/>
                    </a:lnTo>
                    <a:lnTo>
                      <a:pt x="664104" y="941917"/>
                    </a:lnTo>
                    <a:lnTo>
                      <a:pt x="669395" y="941917"/>
                    </a:lnTo>
                    <a:lnTo>
                      <a:pt x="674687" y="944563"/>
                    </a:lnTo>
                    <a:lnTo>
                      <a:pt x="674687" y="941917"/>
                    </a:lnTo>
                    <a:lnTo>
                      <a:pt x="677333" y="941917"/>
                    </a:lnTo>
                    <a:lnTo>
                      <a:pt x="679979" y="941917"/>
                    </a:lnTo>
                    <a:lnTo>
                      <a:pt x="687916" y="944563"/>
                    </a:lnTo>
                    <a:lnTo>
                      <a:pt x="695854" y="947209"/>
                    </a:lnTo>
                    <a:lnTo>
                      <a:pt x="706437" y="947209"/>
                    </a:lnTo>
                    <a:lnTo>
                      <a:pt x="709083" y="947209"/>
                    </a:lnTo>
                    <a:lnTo>
                      <a:pt x="714375" y="947209"/>
                    </a:lnTo>
                    <a:lnTo>
                      <a:pt x="722312" y="944563"/>
                    </a:lnTo>
                    <a:lnTo>
                      <a:pt x="727604" y="944563"/>
                    </a:lnTo>
                    <a:lnTo>
                      <a:pt x="735541" y="939271"/>
                    </a:lnTo>
                    <a:close/>
                    <a:moveTo>
                      <a:pt x="965730" y="0"/>
                    </a:moveTo>
                    <a:lnTo>
                      <a:pt x="971021" y="0"/>
                    </a:lnTo>
                    <a:lnTo>
                      <a:pt x="973667" y="0"/>
                    </a:lnTo>
                    <a:lnTo>
                      <a:pt x="973667" y="2646"/>
                    </a:lnTo>
                    <a:lnTo>
                      <a:pt x="976313" y="5292"/>
                    </a:lnTo>
                    <a:lnTo>
                      <a:pt x="978959" y="10583"/>
                    </a:lnTo>
                    <a:lnTo>
                      <a:pt x="976313" y="18521"/>
                    </a:lnTo>
                    <a:lnTo>
                      <a:pt x="973667" y="26458"/>
                    </a:lnTo>
                    <a:lnTo>
                      <a:pt x="976313" y="29104"/>
                    </a:lnTo>
                    <a:lnTo>
                      <a:pt x="978959" y="31750"/>
                    </a:lnTo>
                    <a:lnTo>
                      <a:pt x="978959" y="37042"/>
                    </a:lnTo>
                    <a:lnTo>
                      <a:pt x="978959" y="39687"/>
                    </a:lnTo>
                    <a:lnTo>
                      <a:pt x="981605" y="42333"/>
                    </a:lnTo>
                    <a:lnTo>
                      <a:pt x="984251" y="44979"/>
                    </a:lnTo>
                    <a:lnTo>
                      <a:pt x="984251" y="50271"/>
                    </a:lnTo>
                    <a:lnTo>
                      <a:pt x="981605" y="52917"/>
                    </a:lnTo>
                    <a:lnTo>
                      <a:pt x="984251" y="52917"/>
                    </a:lnTo>
                    <a:lnTo>
                      <a:pt x="986896" y="50271"/>
                    </a:lnTo>
                    <a:lnTo>
                      <a:pt x="989542" y="52917"/>
                    </a:lnTo>
                    <a:lnTo>
                      <a:pt x="989542" y="55562"/>
                    </a:lnTo>
                    <a:lnTo>
                      <a:pt x="989542" y="58208"/>
                    </a:lnTo>
                    <a:lnTo>
                      <a:pt x="989542" y="60854"/>
                    </a:lnTo>
                    <a:lnTo>
                      <a:pt x="989542" y="68792"/>
                    </a:lnTo>
                    <a:lnTo>
                      <a:pt x="989542" y="74083"/>
                    </a:lnTo>
                    <a:lnTo>
                      <a:pt x="989542" y="82021"/>
                    </a:lnTo>
                    <a:lnTo>
                      <a:pt x="986896" y="89958"/>
                    </a:lnTo>
                    <a:lnTo>
                      <a:pt x="984251" y="95250"/>
                    </a:lnTo>
                    <a:lnTo>
                      <a:pt x="986896" y="97896"/>
                    </a:lnTo>
                    <a:lnTo>
                      <a:pt x="989542" y="100542"/>
                    </a:lnTo>
                    <a:lnTo>
                      <a:pt x="989542" y="105833"/>
                    </a:lnTo>
                    <a:lnTo>
                      <a:pt x="986896" y="111125"/>
                    </a:lnTo>
                    <a:lnTo>
                      <a:pt x="989542" y="113771"/>
                    </a:lnTo>
                    <a:lnTo>
                      <a:pt x="994834" y="113771"/>
                    </a:lnTo>
                    <a:lnTo>
                      <a:pt x="1000126" y="113771"/>
                    </a:lnTo>
                    <a:lnTo>
                      <a:pt x="1002771" y="111125"/>
                    </a:lnTo>
                    <a:lnTo>
                      <a:pt x="1008063" y="108479"/>
                    </a:lnTo>
                    <a:lnTo>
                      <a:pt x="1010709" y="113771"/>
                    </a:lnTo>
                    <a:lnTo>
                      <a:pt x="1008063" y="116417"/>
                    </a:lnTo>
                    <a:lnTo>
                      <a:pt x="1010709" y="119062"/>
                    </a:lnTo>
                    <a:lnTo>
                      <a:pt x="1016001" y="124354"/>
                    </a:lnTo>
                    <a:lnTo>
                      <a:pt x="1023938" y="129646"/>
                    </a:lnTo>
                    <a:lnTo>
                      <a:pt x="1026584" y="129646"/>
                    </a:lnTo>
                    <a:lnTo>
                      <a:pt x="1029230" y="132292"/>
                    </a:lnTo>
                    <a:lnTo>
                      <a:pt x="1031876" y="134937"/>
                    </a:lnTo>
                    <a:lnTo>
                      <a:pt x="1031876" y="140229"/>
                    </a:lnTo>
                    <a:lnTo>
                      <a:pt x="1026584" y="142875"/>
                    </a:lnTo>
                    <a:lnTo>
                      <a:pt x="1026584" y="148167"/>
                    </a:lnTo>
                    <a:lnTo>
                      <a:pt x="1026584" y="156104"/>
                    </a:lnTo>
                    <a:lnTo>
                      <a:pt x="1023938" y="158750"/>
                    </a:lnTo>
                    <a:lnTo>
                      <a:pt x="1021292" y="164041"/>
                    </a:lnTo>
                    <a:lnTo>
                      <a:pt x="1021292" y="166687"/>
                    </a:lnTo>
                    <a:lnTo>
                      <a:pt x="1021292" y="171979"/>
                    </a:lnTo>
                    <a:lnTo>
                      <a:pt x="1021292" y="177271"/>
                    </a:lnTo>
                    <a:lnTo>
                      <a:pt x="1018646" y="179916"/>
                    </a:lnTo>
                    <a:lnTo>
                      <a:pt x="1021292" y="187854"/>
                    </a:lnTo>
                    <a:lnTo>
                      <a:pt x="1026584" y="198437"/>
                    </a:lnTo>
                    <a:lnTo>
                      <a:pt x="1026584" y="209021"/>
                    </a:lnTo>
                    <a:lnTo>
                      <a:pt x="1026584" y="216958"/>
                    </a:lnTo>
                    <a:lnTo>
                      <a:pt x="1023938" y="224896"/>
                    </a:lnTo>
                    <a:lnTo>
                      <a:pt x="1018646" y="238125"/>
                    </a:lnTo>
                    <a:lnTo>
                      <a:pt x="1018646" y="243416"/>
                    </a:lnTo>
                    <a:lnTo>
                      <a:pt x="1018646" y="248708"/>
                    </a:lnTo>
                    <a:lnTo>
                      <a:pt x="1021292" y="254000"/>
                    </a:lnTo>
                    <a:lnTo>
                      <a:pt x="1023938" y="259291"/>
                    </a:lnTo>
                    <a:lnTo>
                      <a:pt x="1026584" y="264583"/>
                    </a:lnTo>
                    <a:lnTo>
                      <a:pt x="1037167" y="269875"/>
                    </a:lnTo>
                    <a:lnTo>
                      <a:pt x="1045105" y="275166"/>
                    </a:lnTo>
                    <a:lnTo>
                      <a:pt x="1047751" y="280458"/>
                    </a:lnTo>
                    <a:lnTo>
                      <a:pt x="1050396" y="285750"/>
                    </a:lnTo>
                    <a:lnTo>
                      <a:pt x="1055688" y="285750"/>
                    </a:lnTo>
                    <a:lnTo>
                      <a:pt x="1060980" y="285750"/>
                    </a:lnTo>
                    <a:lnTo>
                      <a:pt x="1063626" y="288396"/>
                    </a:lnTo>
                    <a:lnTo>
                      <a:pt x="1066271" y="291041"/>
                    </a:lnTo>
                    <a:lnTo>
                      <a:pt x="1068917" y="291041"/>
                    </a:lnTo>
                    <a:lnTo>
                      <a:pt x="1071563" y="291041"/>
                    </a:lnTo>
                    <a:lnTo>
                      <a:pt x="1071563" y="293687"/>
                    </a:lnTo>
                    <a:lnTo>
                      <a:pt x="1071563" y="298979"/>
                    </a:lnTo>
                    <a:lnTo>
                      <a:pt x="1076855" y="301625"/>
                    </a:lnTo>
                    <a:lnTo>
                      <a:pt x="1079501" y="304271"/>
                    </a:lnTo>
                    <a:lnTo>
                      <a:pt x="1082146" y="309562"/>
                    </a:lnTo>
                    <a:lnTo>
                      <a:pt x="1082146" y="317500"/>
                    </a:lnTo>
                    <a:lnTo>
                      <a:pt x="1079501" y="314854"/>
                    </a:lnTo>
                    <a:lnTo>
                      <a:pt x="1076855" y="314854"/>
                    </a:lnTo>
                    <a:lnTo>
                      <a:pt x="1074209" y="314854"/>
                    </a:lnTo>
                    <a:lnTo>
                      <a:pt x="1071563" y="317500"/>
                    </a:lnTo>
                    <a:lnTo>
                      <a:pt x="1074209" y="320146"/>
                    </a:lnTo>
                    <a:lnTo>
                      <a:pt x="1076855" y="325437"/>
                    </a:lnTo>
                    <a:lnTo>
                      <a:pt x="1079501" y="333375"/>
                    </a:lnTo>
                    <a:lnTo>
                      <a:pt x="1079501" y="336021"/>
                    </a:lnTo>
                    <a:lnTo>
                      <a:pt x="1079501" y="341312"/>
                    </a:lnTo>
                    <a:lnTo>
                      <a:pt x="1076855" y="346604"/>
                    </a:lnTo>
                    <a:lnTo>
                      <a:pt x="1076855" y="349250"/>
                    </a:lnTo>
                    <a:lnTo>
                      <a:pt x="1079501" y="351896"/>
                    </a:lnTo>
                    <a:lnTo>
                      <a:pt x="1079501" y="354541"/>
                    </a:lnTo>
                    <a:lnTo>
                      <a:pt x="1076855" y="367771"/>
                    </a:lnTo>
                    <a:lnTo>
                      <a:pt x="1079501" y="370416"/>
                    </a:lnTo>
                    <a:lnTo>
                      <a:pt x="1082146" y="375708"/>
                    </a:lnTo>
                    <a:lnTo>
                      <a:pt x="1084792" y="367771"/>
                    </a:lnTo>
                    <a:lnTo>
                      <a:pt x="1090084" y="365125"/>
                    </a:lnTo>
                    <a:lnTo>
                      <a:pt x="1095376" y="370416"/>
                    </a:lnTo>
                    <a:lnTo>
                      <a:pt x="1103313" y="378354"/>
                    </a:lnTo>
                    <a:lnTo>
                      <a:pt x="1100667" y="373062"/>
                    </a:lnTo>
                    <a:lnTo>
                      <a:pt x="1100667" y="370416"/>
                    </a:lnTo>
                    <a:lnTo>
                      <a:pt x="1100667" y="367771"/>
                    </a:lnTo>
                    <a:lnTo>
                      <a:pt x="1105959" y="367771"/>
                    </a:lnTo>
                    <a:lnTo>
                      <a:pt x="1108605" y="370416"/>
                    </a:lnTo>
                    <a:lnTo>
                      <a:pt x="1108605" y="378354"/>
                    </a:lnTo>
                    <a:lnTo>
                      <a:pt x="1103313" y="391583"/>
                    </a:lnTo>
                    <a:lnTo>
                      <a:pt x="1103313" y="396875"/>
                    </a:lnTo>
                    <a:lnTo>
                      <a:pt x="1100667" y="402166"/>
                    </a:lnTo>
                    <a:lnTo>
                      <a:pt x="1105959" y="410104"/>
                    </a:lnTo>
                    <a:lnTo>
                      <a:pt x="1108605" y="415396"/>
                    </a:lnTo>
                    <a:lnTo>
                      <a:pt x="1108605" y="418041"/>
                    </a:lnTo>
                    <a:lnTo>
                      <a:pt x="1108605" y="423333"/>
                    </a:lnTo>
                    <a:lnTo>
                      <a:pt x="1111251" y="423333"/>
                    </a:lnTo>
                    <a:lnTo>
                      <a:pt x="1113896" y="425979"/>
                    </a:lnTo>
                    <a:lnTo>
                      <a:pt x="1119188" y="447146"/>
                    </a:lnTo>
                    <a:lnTo>
                      <a:pt x="1121834" y="457729"/>
                    </a:lnTo>
                    <a:lnTo>
                      <a:pt x="1124480" y="455083"/>
                    </a:lnTo>
                    <a:lnTo>
                      <a:pt x="1127126" y="444500"/>
                    </a:lnTo>
                    <a:lnTo>
                      <a:pt x="1129771" y="441854"/>
                    </a:lnTo>
                    <a:lnTo>
                      <a:pt x="1132417" y="447146"/>
                    </a:lnTo>
                    <a:lnTo>
                      <a:pt x="1132417" y="449791"/>
                    </a:lnTo>
                    <a:lnTo>
                      <a:pt x="1129771" y="455083"/>
                    </a:lnTo>
                    <a:lnTo>
                      <a:pt x="1127126" y="463020"/>
                    </a:lnTo>
                    <a:lnTo>
                      <a:pt x="1124480" y="465666"/>
                    </a:lnTo>
                    <a:lnTo>
                      <a:pt x="1124480" y="473604"/>
                    </a:lnTo>
                    <a:lnTo>
                      <a:pt x="1127126" y="478895"/>
                    </a:lnTo>
                    <a:lnTo>
                      <a:pt x="1124480" y="484187"/>
                    </a:lnTo>
                    <a:lnTo>
                      <a:pt x="1119188" y="492125"/>
                    </a:lnTo>
                    <a:lnTo>
                      <a:pt x="1116542" y="500062"/>
                    </a:lnTo>
                    <a:lnTo>
                      <a:pt x="1113896" y="502708"/>
                    </a:lnTo>
                    <a:lnTo>
                      <a:pt x="1116542" y="505354"/>
                    </a:lnTo>
                    <a:lnTo>
                      <a:pt x="1119188" y="510645"/>
                    </a:lnTo>
                    <a:lnTo>
                      <a:pt x="1119188" y="518583"/>
                    </a:lnTo>
                    <a:lnTo>
                      <a:pt x="1113896" y="539750"/>
                    </a:lnTo>
                    <a:lnTo>
                      <a:pt x="1103313" y="563562"/>
                    </a:lnTo>
                    <a:lnTo>
                      <a:pt x="1095376" y="574145"/>
                    </a:lnTo>
                    <a:lnTo>
                      <a:pt x="1087438" y="584729"/>
                    </a:lnTo>
                    <a:lnTo>
                      <a:pt x="1074209" y="600604"/>
                    </a:lnTo>
                    <a:lnTo>
                      <a:pt x="1063626" y="616479"/>
                    </a:lnTo>
                    <a:lnTo>
                      <a:pt x="1058334" y="627062"/>
                    </a:lnTo>
                    <a:lnTo>
                      <a:pt x="1053042" y="635000"/>
                    </a:lnTo>
                    <a:lnTo>
                      <a:pt x="1042459" y="645583"/>
                    </a:lnTo>
                    <a:lnTo>
                      <a:pt x="1042459" y="650875"/>
                    </a:lnTo>
                    <a:lnTo>
                      <a:pt x="1045105" y="653520"/>
                    </a:lnTo>
                    <a:lnTo>
                      <a:pt x="1045105" y="658812"/>
                    </a:lnTo>
                    <a:lnTo>
                      <a:pt x="1039813" y="664104"/>
                    </a:lnTo>
                    <a:lnTo>
                      <a:pt x="1023938" y="677333"/>
                    </a:lnTo>
                    <a:lnTo>
                      <a:pt x="1000126" y="698500"/>
                    </a:lnTo>
                    <a:lnTo>
                      <a:pt x="997480" y="703791"/>
                    </a:lnTo>
                    <a:lnTo>
                      <a:pt x="992188" y="709083"/>
                    </a:lnTo>
                    <a:lnTo>
                      <a:pt x="981605" y="711729"/>
                    </a:lnTo>
                    <a:lnTo>
                      <a:pt x="973667" y="714375"/>
                    </a:lnTo>
                    <a:lnTo>
                      <a:pt x="973667" y="717020"/>
                    </a:lnTo>
                    <a:lnTo>
                      <a:pt x="973667" y="719666"/>
                    </a:lnTo>
                    <a:lnTo>
                      <a:pt x="973667" y="722312"/>
                    </a:lnTo>
                    <a:lnTo>
                      <a:pt x="971021" y="722312"/>
                    </a:lnTo>
                    <a:lnTo>
                      <a:pt x="965730" y="722312"/>
                    </a:lnTo>
                    <a:lnTo>
                      <a:pt x="960438" y="727604"/>
                    </a:lnTo>
                    <a:lnTo>
                      <a:pt x="949855" y="743479"/>
                    </a:lnTo>
                    <a:lnTo>
                      <a:pt x="933980" y="762000"/>
                    </a:lnTo>
                    <a:lnTo>
                      <a:pt x="918105" y="777875"/>
                    </a:lnTo>
                    <a:lnTo>
                      <a:pt x="912813" y="783166"/>
                    </a:lnTo>
                    <a:lnTo>
                      <a:pt x="910167" y="791104"/>
                    </a:lnTo>
                    <a:lnTo>
                      <a:pt x="907521" y="799041"/>
                    </a:lnTo>
                    <a:lnTo>
                      <a:pt x="904876" y="799041"/>
                    </a:lnTo>
                    <a:lnTo>
                      <a:pt x="899584" y="804333"/>
                    </a:lnTo>
                    <a:lnTo>
                      <a:pt x="891646" y="812270"/>
                    </a:lnTo>
                    <a:lnTo>
                      <a:pt x="883709" y="812270"/>
                    </a:lnTo>
                    <a:lnTo>
                      <a:pt x="878417" y="812270"/>
                    </a:lnTo>
                    <a:lnTo>
                      <a:pt x="873126" y="814916"/>
                    </a:lnTo>
                    <a:lnTo>
                      <a:pt x="867834" y="822854"/>
                    </a:lnTo>
                    <a:lnTo>
                      <a:pt x="862542" y="828145"/>
                    </a:lnTo>
                    <a:lnTo>
                      <a:pt x="857251" y="833437"/>
                    </a:lnTo>
                    <a:lnTo>
                      <a:pt x="851959" y="836083"/>
                    </a:lnTo>
                    <a:lnTo>
                      <a:pt x="849313" y="838729"/>
                    </a:lnTo>
                    <a:lnTo>
                      <a:pt x="846667" y="844020"/>
                    </a:lnTo>
                    <a:lnTo>
                      <a:pt x="844021" y="849312"/>
                    </a:lnTo>
                    <a:lnTo>
                      <a:pt x="844021" y="851958"/>
                    </a:lnTo>
                    <a:lnTo>
                      <a:pt x="841376" y="849312"/>
                    </a:lnTo>
                    <a:lnTo>
                      <a:pt x="838730" y="851958"/>
                    </a:lnTo>
                    <a:lnTo>
                      <a:pt x="836084" y="854604"/>
                    </a:lnTo>
                    <a:lnTo>
                      <a:pt x="825500" y="854604"/>
                    </a:lnTo>
                    <a:lnTo>
                      <a:pt x="799042" y="851958"/>
                    </a:lnTo>
                    <a:lnTo>
                      <a:pt x="791105" y="851958"/>
                    </a:lnTo>
                    <a:lnTo>
                      <a:pt x="785813" y="854604"/>
                    </a:lnTo>
                    <a:lnTo>
                      <a:pt x="772584" y="865187"/>
                    </a:lnTo>
                    <a:lnTo>
                      <a:pt x="762000" y="875770"/>
                    </a:lnTo>
                    <a:lnTo>
                      <a:pt x="748771" y="883708"/>
                    </a:lnTo>
                    <a:lnTo>
                      <a:pt x="740834" y="886354"/>
                    </a:lnTo>
                    <a:lnTo>
                      <a:pt x="738188" y="886354"/>
                    </a:lnTo>
                    <a:lnTo>
                      <a:pt x="738188" y="881062"/>
                    </a:lnTo>
                    <a:lnTo>
                      <a:pt x="732896" y="878416"/>
                    </a:lnTo>
                    <a:lnTo>
                      <a:pt x="724959" y="878416"/>
                    </a:lnTo>
                    <a:lnTo>
                      <a:pt x="722313" y="875770"/>
                    </a:lnTo>
                    <a:lnTo>
                      <a:pt x="722313" y="873125"/>
                    </a:lnTo>
                    <a:lnTo>
                      <a:pt x="724959" y="870479"/>
                    </a:lnTo>
                    <a:lnTo>
                      <a:pt x="727605" y="867833"/>
                    </a:lnTo>
                    <a:lnTo>
                      <a:pt x="719667" y="870479"/>
                    </a:lnTo>
                    <a:lnTo>
                      <a:pt x="711730" y="870479"/>
                    </a:lnTo>
                    <a:lnTo>
                      <a:pt x="714375" y="865187"/>
                    </a:lnTo>
                    <a:lnTo>
                      <a:pt x="719667" y="862541"/>
                    </a:lnTo>
                    <a:lnTo>
                      <a:pt x="717021" y="862541"/>
                    </a:lnTo>
                    <a:lnTo>
                      <a:pt x="714375" y="862541"/>
                    </a:lnTo>
                    <a:lnTo>
                      <a:pt x="711730" y="862541"/>
                    </a:lnTo>
                    <a:lnTo>
                      <a:pt x="714375" y="854604"/>
                    </a:lnTo>
                    <a:lnTo>
                      <a:pt x="714375" y="849312"/>
                    </a:lnTo>
                    <a:lnTo>
                      <a:pt x="711730" y="849312"/>
                    </a:lnTo>
                    <a:lnTo>
                      <a:pt x="709084" y="851958"/>
                    </a:lnTo>
                    <a:lnTo>
                      <a:pt x="703792" y="857250"/>
                    </a:lnTo>
                    <a:lnTo>
                      <a:pt x="703792" y="859895"/>
                    </a:lnTo>
                    <a:lnTo>
                      <a:pt x="709084" y="859895"/>
                    </a:lnTo>
                    <a:lnTo>
                      <a:pt x="709084" y="862541"/>
                    </a:lnTo>
                    <a:lnTo>
                      <a:pt x="703792" y="865187"/>
                    </a:lnTo>
                    <a:lnTo>
                      <a:pt x="701146" y="865187"/>
                    </a:lnTo>
                    <a:lnTo>
                      <a:pt x="695855" y="865187"/>
                    </a:lnTo>
                    <a:lnTo>
                      <a:pt x="687917" y="870479"/>
                    </a:lnTo>
                    <a:lnTo>
                      <a:pt x="679980" y="875770"/>
                    </a:lnTo>
                    <a:lnTo>
                      <a:pt x="677334" y="875770"/>
                    </a:lnTo>
                    <a:lnTo>
                      <a:pt x="677334" y="873125"/>
                    </a:lnTo>
                    <a:lnTo>
                      <a:pt x="672042" y="873125"/>
                    </a:lnTo>
                    <a:lnTo>
                      <a:pt x="664105" y="875770"/>
                    </a:lnTo>
                    <a:lnTo>
                      <a:pt x="658813" y="873125"/>
                    </a:lnTo>
                    <a:lnTo>
                      <a:pt x="656167" y="870479"/>
                    </a:lnTo>
                    <a:lnTo>
                      <a:pt x="648230" y="870479"/>
                    </a:lnTo>
                    <a:lnTo>
                      <a:pt x="642938" y="870479"/>
                    </a:lnTo>
                    <a:lnTo>
                      <a:pt x="637646" y="867833"/>
                    </a:lnTo>
                    <a:lnTo>
                      <a:pt x="629708" y="862541"/>
                    </a:lnTo>
                    <a:lnTo>
                      <a:pt x="616479" y="857250"/>
                    </a:lnTo>
                    <a:lnTo>
                      <a:pt x="605896" y="851958"/>
                    </a:lnTo>
                    <a:lnTo>
                      <a:pt x="605896" y="849312"/>
                    </a:lnTo>
                    <a:lnTo>
                      <a:pt x="605896" y="846666"/>
                    </a:lnTo>
                    <a:lnTo>
                      <a:pt x="605896" y="841375"/>
                    </a:lnTo>
                    <a:lnTo>
                      <a:pt x="603250" y="836083"/>
                    </a:lnTo>
                    <a:lnTo>
                      <a:pt x="600604" y="833437"/>
                    </a:lnTo>
                    <a:lnTo>
                      <a:pt x="597958" y="828145"/>
                    </a:lnTo>
                    <a:lnTo>
                      <a:pt x="597958" y="825500"/>
                    </a:lnTo>
                    <a:lnTo>
                      <a:pt x="603250" y="820208"/>
                    </a:lnTo>
                    <a:lnTo>
                      <a:pt x="611187" y="812270"/>
                    </a:lnTo>
                    <a:lnTo>
                      <a:pt x="613833" y="806979"/>
                    </a:lnTo>
                    <a:lnTo>
                      <a:pt x="616479" y="799041"/>
                    </a:lnTo>
                    <a:lnTo>
                      <a:pt x="616479" y="793750"/>
                    </a:lnTo>
                    <a:lnTo>
                      <a:pt x="619125" y="791104"/>
                    </a:lnTo>
                    <a:lnTo>
                      <a:pt x="627062" y="788458"/>
                    </a:lnTo>
                    <a:lnTo>
                      <a:pt x="632354" y="785812"/>
                    </a:lnTo>
                    <a:lnTo>
                      <a:pt x="627062" y="783166"/>
                    </a:lnTo>
                    <a:lnTo>
                      <a:pt x="621771" y="783166"/>
                    </a:lnTo>
                    <a:lnTo>
                      <a:pt x="619125" y="785812"/>
                    </a:lnTo>
                    <a:lnTo>
                      <a:pt x="613833" y="785812"/>
                    </a:lnTo>
                    <a:lnTo>
                      <a:pt x="597958" y="783166"/>
                    </a:lnTo>
                    <a:lnTo>
                      <a:pt x="608542" y="777875"/>
                    </a:lnTo>
                    <a:lnTo>
                      <a:pt x="613833" y="772583"/>
                    </a:lnTo>
                    <a:lnTo>
                      <a:pt x="613833" y="764645"/>
                    </a:lnTo>
                    <a:lnTo>
                      <a:pt x="613833" y="754062"/>
                    </a:lnTo>
                    <a:lnTo>
                      <a:pt x="613833" y="748770"/>
                    </a:lnTo>
                    <a:lnTo>
                      <a:pt x="611187" y="748770"/>
                    </a:lnTo>
                    <a:lnTo>
                      <a:pt x="600604" y="762000"/>
                    </a:lnTo>
                    <a:lnTo>
                      <a:pt x="595312" y="769937"/>
                    </a:lnTo>
                    <a:lnTo>
                      <a:pt x="590021" y="775229"/>
                    </a:lnTo>
                    <a:lnTo>
                      <a:pt x="582083" y="775229"/>
                    </a:lnTo>
                    <a:lnTo>
                      <a:pt x="574146" y="775229"/>
                    </a:lnTo>
                    <a:lnTo>
                      <a:pt x="568854" y="775229"/>
                    </a:lnTo>
                    <a:lnTo>
                      <a:pt x="566208" y="775229"/>
                    </a:lnTo>
                    <a:lnTo>
                      <a:pt x="566208" y="772583"/>
                    </a:lnTo>
                    <a:lnTo>
                      <a:pt x="566208" y="769937"/>
                    </a:lnTo>
                    <a:lnTo>
                      <a:pt x="574146" y="764645"/>
                    </a:lnTo>
                    <a:lnTo>
                      <a:pt x="579437" y="764645"/>
                    </a:lnTo>
                    <a:lnTo>
                      <a:pt x="584729" y="762000"/>
                    </a:lnTo>
                    <a:lnTo>
                      <a:pt x="584729" y="759354"/>
                    </a:lnTo>
                    <a:lnTo>
                      <a:pt x="587375" y="754062"/>
                    </a:lnTo>
                    <a:lnTo>
                      <a:pt x="590021" y="748770"/>
                    </a:lnTo>
                    <a:lnTo>
                      <a:pt x="597958" y="743479"/>
                    </a:lnTo>
                    <a:lnTo>
                      <a:pt x="608542" y="735541"/>
                    </a:lnTo>
                    <a:lnTo>
                      <a:pt x="619125" y="727604"/>
                    </a:lnTo>
                    <a:lnTo>
                      <a:pt x="619125" y="724958"/>
                    </a:lnTo>
                    <a:lnTo>
                      <a:pt x="619125" y="722312"/>
                    </a:lnTo>
                    <a:lnTo>
                      <a:pt x="616479" y="719666"/>
                    </a:lnTo>
                    <a:lnTo>
                      <a:pt x="621771" y="717020"/>
                    </a:lnTo>
                    <a:lnTo>
                      <a:pt x="624417" y="711729"/>
                    </a:lnTo>
                    <a:lnTo>
                      <a:pt x="624417" y="706437"/>
                    </a:lnTo>
                    <a:lnTo>
                      <a:pt x="621771" y="701145"/>
                    </a:lnTo>
                    <a:lnTo>
                      <a:pt x="627062" y="695854"/>
                    </a:lnTo>
                    <a:lnTo>
                      <a:pt x="619125" y="698500"/>
                    </a:lnTo>
                    <a:lnTo>
                      <a:pt x="616479" y="703791"/>
                    </a:lnTo>
                    <a:lnTo>
                      <a:pt x="613833" y="709083"/>
                    </a:lnTo>
                    <a:lnTo>
                      <a:pt x="611187" y="711729"/>
                    </a:lnTo>
                    <a:lnTo>
                      <a:pt x="608542" y="711729"/>
                    </a:lnTo>
                    <a:lnTo>
                      <a:pt x="605896" y="714375"/>
                    </a:lnTo>
                    <a:lnTo>
                      <a:pt x="600604" y="722312"/>
                    </a:lnTo>
                    <a:lnTo>
                      <a:pt x="595312" y="730250"/>
                    </a:lnTo>
                    <a:lnTo>
                      <a:pt x="592667" y="732895"/>
                    </a:lnTo>
                    <a:lnTo>
                      <a:pt x="587375" y="732895"/>
                    </a:lnTo>
                    <a:lnTo>
                      <a:pt x="582083" y="732895"/>
                    </a:lnTo>
                    <a:lnTo>
                      <a:pt x="574146" y="738187"/>
                    </a:lnTo>
                    <a:lnTo>
                      <a:pt x="563562" y="746125"/>
                    </a:lnTo>
                    <a:lnTo>
                      <a:pt x="550333" y="751416"/>
                    </a:lnTo>
                    <a:lnTo>
                      <a:pt x="547687" y="754062"/>
                    </a:lnTo>
                    <a:lnTo>
                      <a:pt x="550333" y="756708"/>
                    </a:lnTo>
                    <a:lnTo>
                      <a:pt x="545042" y="759354"/>
                    </a:lnTo>
                    <a:lnTo>
                      <a:pt x="534458" y="762000"/>
                    </a:lnTo>
                    <a:lnTo>
                      <a:pt x="531812" y="756708"/>
                    </a:lnTo>
                    <a:lnTo>
                      <a:pt x="529167" y="751416"/>
                    </a:lnTo>
                    <a:lnTo>
                      <a:pt x="531812" y="746125"/>
                    </a:lnTo>
                    <a:lnTo>
                      <a:pt x="534458" y="735541"/>
                    </a:lnTo>
                    <a:lnTo>
                      <a:pt x="534458" y="724958"/>
                    </a:lnTo>
                    <a:lnTo>
                      <a:pt x="534458" y="714375"/>
                    </a:lnTo>
                    <a:lnTo>
                      <a:pt x="531812" y="711729"/>
                    </a:lnTo>
                    <a:lnTo>
                      <a:pt x="526521" y="709083"/>
                    </a:lnTo>
                    <a:lnTo>
                      <a:pt x="518583" y="706437"/>
                    </a:lnTo>
                    <a:lnTo>
                      <a:pt x="515937" y="701145"/>
                    </a:lnTo>
                    <a:lnTo>
                      <a:pt x="513292" y="698500"/>
                    </a:lnTo>
                    <a:lnTo>
                      <a:pt x="515937" y="695854"/>
                    </a:lnTo>
                    <a:lnTo>
                      <a:pt x="515937" y="693208"/>
                    </a:lnTo>
                    <a:lnTo>
                      <a:pt x="513292" y="687916"/>
                    </a:lnTo>
                    <a:lnTo>
                      <a:pt x="508000" y="682625"/>
                    </a:lnTo>
                    <a:lnTo>
                      <a:pt x="500062" y="682625"/>
                    </a:lnTo>
                    <a:lnTo>
                      <a:pt x="494771" y="685270"/>
                    </a:lnTo>
                    <a:lnTo>
                      <a:pt x="492125" y="682625"/>
                    </a:lnTo>
                    <a:lnTo>
                      <a:pt x="492125" y="679979"/>
                    </a:lnTo>
                    <a:lnTo>
                      <a:pt x="486833" y="679979"/>
                    </a:lnTo>
                    <a:lnTo>
                      <a:pt x="481542" y="682625"/>
                    </a:lnTo>
                    <a:lnTo>
                      <a:pt x="476250" y="679979"/>
                    </a:lnTo>
                    <a:lnTo>
                      <a:pt x="468312" y="674687"/>
                    </a:lnTo>
                    <a:lnTo>
                      <a:pt x="460375" y="666750"/>
                    </a:lnTo>
                    <a:lnTo>
                      <a:pt x="455083" y="666750"/>
                    </a:lnTo>
                    <a:lnTo>
                      <a:pt x="449792" y="666750"/>
                    </a:lnTo>
                    <a:lnTo>
                      <a:pt x="439208" y="666750"/>
                    </a:lnTo>
                    <a:lnTo>
                      <a:pt x="428625" y="664104"/>
                    </a:lnTo>
                    <a:lnTo>
                      <a:pt x="415396" y="664104"/>
                    </a:lnTo>
                    <a:lnTo>
                      <a:pt x="399521" y="666750"/>
                    </a:lnTo>
                    <a:lnTo>
                      <a:pt x="381000" y="674687"/>
                    </a:lnTo>
                    <a:lnTo>
                      <a:pt x="370417" y="679979"/>
                    </a:lnTo>
                    <a:lnTo>
                      <a:pt x="362479" y="685270"/>
                    </a:lnTo>
                    <a:lnTo>
                      <a:pt x="346604" y="687916"/>
                    </a:lnTo>
                    <a:lnTo>
                      <a:pt x="322792" y="690562"/>
                    </a:lnTo>
                    <a:lnTo>
                      <a:pt x="309562" y="690562"/>
                    </a:lnTo>
                    <a:lnTo>
                      <a:pt x="296333" y="690562"/>
                    </a:lnTo>
                    <a:lnTo>
                      <a:pt x="285750" y="693208"/>
                    </a:lnTo>
                    <a:lnTo>
                      <a:pt x="264583" y="703791"/>
                    </a:lnTo>
                    <a:lnTo>
                      <a:pt x="256646" y="709083"/>
                    </a:lnTo>
                    <a:lnTo>
                      <a:pt x="248708" y="711729"/>
                    </a:lnTo>
                    <a:lnTo>
                      <a:pt x="238125" y="714375"/>
                    </a:lnTo>
                    <a:lnTo>
                      <a:pt x="238125" y="717020"/>
                    </a:lnTo>
                    <a:lnTo>
                      <a:pt x="235479" y="724958"/>
                    </a:lnTo>
                    <a:lnTo>
                      <a:pt x="224896" y="732895"/>
                    </a:lnTo>
                    <a:lnTo>
                      <a:pt x="211666" y="738187"/>
                    </a:lnTo>
                    <a:lnTo>
                      <a:pt x="206375" y="735541"/>
                    </a:lnTo>
                    <a:lnTo>
                      <a:pt x="203729" y="732895"/>
                    </a:lnTo>
                    <a:lnTo>
                      <a:pt x="201083" y="735541"/>
                    </a:lnTo>
                    <a:lnTo>
                      <a:pt x="198437" y="738187"/>
                    </a:lnTo>
                    <a:lnTo>
                      <a:pt x="193146" y="738187"/>
                    </a:lnTo>
                    <a:lnTo>
                      <a:pt x="187854" y="738187"/>
                    </a:lnTo>
                    <a:lnTo>
                      <a:pt x="179916" y="740833"/>
                    </a:lnTo>
                    <a:lnTo>
                      <a:pt x="177271" y="740833"/>
                    </a:lnTo>
                    <a:lnTo>
                      <a:pt x="174625" y="740833"/>
                    </a:lnTo>
                    <a:lnTo>
                      <a:pt x="169333" y="738187"/>
                    </a:lnTo>
                    <a:lnTo>
                      <a:pt x="166687" y="735541"/>
                    </a:lnTo>
                    <a:lnTo>
                      <a:pt x="164041" y="735541"/>
                    </a:lnTo>
                    <a:lnTo>
                      <a:pt x="156104" y="735541"/>
                    </a:lnTo>
                    <a:lnTo>
                      <a:pt x="148166" y="735541"/>
                    </a:lnTo>
                    <a:lnTo>
                      <a:pt x="140229" y="735541"/>
                    </a:lnTo>
                    <a:lnTo>
                      <a:pt x="124354" y="740833"/>
                    </a:lnTo>
                    <a:lnTo>
                      <a:pt x="119062" y="740833"/>
                    </a:lnTo>
                    <a:lnTo>
                      <a:pt x="116416" y="740833"/>
                    </a:lnTo>
                    <a:lnTo>
                      <a:pt x="108479" y="743479"/>
                    </a:lnTo>
                    <a:lnTo>
                      <a:pt x="100541" y="748770"/>
                    </a:lnTo>
                    <a:lnTo>
                      <a:pt x="97896" y="754062"/>
                    </a:lnTo>
                    <a:lnTo>
                      <a:pt x="97896" y="756708"/>
                    </a:lnTo>
                    <a:lnTo>
                      <a:pt x="92604" y="756708"/>
                    </a:lnTo>
                    <a:lnTo>
                      <a:pt x="87312" y="756708"/>
                    </a:lnTo>
                    <a:lnTo>
                      <a:pt x="84666" y="762000"/>
                    </a:lnTo>
                    <a:lnTo>
                      <a:pt x="79375" y="764645"/>
                    </a:lnTo>
                    <a:lnTo>
                      <a:pt x="76729" y="767291"/>
                    </a:lnTo>
                    <a:lnTo>
                      <a:pt x="71437" y="767291"/>
                    </a:lnTo>
                    <a:lnTo>
                      <a:pt x="68791" y="769937"/>
                    </a:lnTo>
                    <a:lnTo>
                      <a:pt x="66146" y="769937"/>
                    </a:lnTo>
                    <a:lnTo>
                      <a:pt x="60854" y="769937"/>
                    </a:lnTo>
                    <a:lnTo>
                      <a:pt x="58208" y="769937"/>
                    </a:lnTo>
                    <a:lnTo>
                      <a:pt x="55562" y="772583"/>
                    </a:lnTo>
                    <a:lnTo>
                      <a:pt x="52916" y="775229"/>
                    </a:lnTo>
                    <a:lnTo>
                      <a:pt x="47625" y="772583"/>
                    </a:lnTo>
                    <a:lnTo>
                      <a:pt x="39687" y="769937"/>
                    </a:lnTo>
                    <a:lnTo>
                      <a:pt x="37041" y="769937"/>
                    </a:lnTo>
                    <a:lnTo>
                      <a:pt x="31750" y="769937"/>
                    </a:lnTo>
                    <a:lnTo>
                      <a:pt x="29104" y="764645"/>
                    </a:lnTo>
                    <a:lnTo>
                      <a:pt x="23812" y="759354"/>
                    </a:lnTo>
                    <a:lnTo>
                      <a:pt x="21166" y="756708"/>
                    </a:lnTo>
                    <a:lnTo>
                      <a:pt x="13229" y="756708"/>
                    </a:lnTo>
                    <a:lnTo>
                      <a:pt x="7937" y="756708"/>
                    </a:lnTo>
                    <a:lnTo>
                      <a:pt x="7937" y="754062"/>
                    </a:lnTo>
                    <a:lnTo>
                      <a:pt x="5291" y="748770"/>
                    </a:lnTo>
                    <a:lnTo>
                      <a:pt x="5291" y="743479"/>
                    </a:lnTo>
                    <a:lnTo>
                      <a:pt x="2646" y="740833"/>
                    </a:lnTo>
                    <a:lnTo>
                      <a:pt x="0" y="738187"/>
                    </a:lnTo>
                    <a:lnTo>
                      <a:pt x="2646" y="735541"/>
                    </a:lnTo>
                    <a:lnTo>
                      <a:pt x="5291" y="732895"/>
                    </a:lnTo>
                    <a:lnTo>
                      <a:pt x="7937" y="735541"/>
                    </a:lnTo>
                    <a:lnTo>
                      <a:pt x="10583" y="735541"/>
                    </a:lnTo>
                    <a:lnTo>
                      <a:pt x="18521" y="732895"/>
                    </a:lnTo>
                    <a:lnTo>
                      <a:pt x="26458" y="730250"/>
                    </a:lnTo>
                    <a:lnTo>
                      <a:pt x="26458" y="727604"/>
                    </a:lnTo>
                    <a:lnTo>
                      <a:pt x="26458" y="724958"/>
                    </a:lnTo>
                    <a:lnTo>
                      <a:pt x="29104" y="719666"/>
                    </a:lnTo>
                    <a:lnTo>
                      <a:pt x="31750" y="714375"/>
                    </a:lnTo>
                    <a:lnTo>
                      <a:pt x="31750" y="709083"/>
                    </a:lnTo>
                    <a:lnTo>
                      <a:pt x="31750" y="703791"/>
                    </a:lnTo>
                    <a:lnTo>
                      <a:pt x="31750" y="698500"/>
                    </a:lnTo>
                    <a:lnTo>
                      <a:pt x="34396" y="695854"/>
                    </a:lnTo>
                    <a:lnTo>
                      <a:pt x="37041" y="698500"/>
                    </a:lnTo>
                    <a:lnTo>
                      <a:pt x="39687" y="701145"/>
                    </a:lnTo>
                    <a:lnTo>
                      <a:pt x="42333" y="698500"/>
                    </a:lnTo>
                    <a:lnTo>
                      <a:pt x="42333" y="695854"/>
                    </a:lnTo>
                    <a:lnTo>
                      <a:pt x="42333" y="693208"/>
                    </a:lnTo>
                    <a:lnTo>
                      <a:pt x="44979" y="685270"/>
                    </a:lnTo>
                    <a:lnTo>
                      <a:pt x="47625" y="677333"/>
                    </a:lnTo>
                    <a:lnTo>
                      <a:pt x="47625" y="669395"/>
                    </a:lnTo>
                    <a:lnTo>
                      <a:pt x="47625" y="650875"/>
                    </a:lnTo>
                    <a:lnTo>
                      <a:pt x="50271" y="627062"/>
                    </a:lnTo>
                    <a:lnTo>
                      <a:pt x="50271" y="616479"/>
                    </a:lnTo>
                    <a:lnTo>
                      <a:pt x="55562" y="605895"/>
                    </a:lnTo>
                    <a:lnTo>
                      <a:pt x="58208" y="595312"/>
                    </a:lnTo>
                    <a:lnTo>
                      <a:pt x="55562" y="584729"/>
                    </a:lnTo>
                    <a:lnTo>
                      <a:pt x="52916" y="574145"/>
                    </a:lnTo>
                    <a:lnTo>
                      <a:pt x="50271" y="566208"/>
                    </a:lnTo>
                    <a:lnTo>
                      <a:pt x="42333" y="550333"/>
                    </a:lnTo>
                    <a:lnTo>
                      <a:pt x="42333" y="542395"/>
                    </a:lnTo>
                    <a:lnTo>
                      <a:pt x="42333" y="537104"/>
                    </a:lnTo>
                    <a:lnTo>
                      <a:pt x="44979" y="531812"/>
                    </a:lnTo>
                    <a:lnTo>
                      <a:pt x="44979" y="523875"/>
                    </a:lnTo>
                    <a:lnTo>
                      <a:pt x="42333" y="515937"/>
                    </a:lnTo>
                    <a:lnTo>
                      <a:pt x="39687" y="497416"/>
                    </a:lnTo>
                    <a:lnTo>
                      <a:pt x="39687" y="492125"/>
                    </a:lnTo>
                    <a:lnTo>
                      <a:pt x="42333" y="489479"/>
                    </a:lnTo>
                    <a:lnTo>
                      <a:pt x="47625" y="494770"/>
                    </a:lnTo>
                    <a:lnTo>
                      <a:pt x="55562" y="500062"/>
                    </a:lnTo>
                    <a:lnTo>
                      <a:pt x="55562" y="494770"/>
                    </a:lnTo>
                    <a:lnTo>
                      <a:pt x="55562" y="484187"/>
                    </a:lnTo>
                    <a:lnTo>
                      <a:pt x="55562" y="473604"/>
                    </a:lnTo>
                    <a:lnTo>
                      <a:pt x="55562" y="468312"/>
                    </a:lnTo>
                    <a:lnTo>
                      <a:pt x="58208" y="465666"/>
                    </a:lnTo>
                    <a:lnTo>
                      <a:pt x="60854" y="468312"/>
                    </a:lnTo>
                    <a:lnTo>
                      <a:pt x="60854" y="476250"/>
                    </a:lnTo>
                    <a:lnTo>
                      <a:pt x="60854" y="484187"/>
                    </a:lnTo>
                    <a:lnTo>
                      <a:pt x="63500" y="497416"/>
                    </a:lnTo>
                    <a:lnTo>
                      <a:pt x="66146" y="492125"/>
                    </a:lnTo>
                    <a:lnTo>
                      <a:pt x="68791" y="486833"/>
                    </a:lnTo>
                    <a:lnTo>
                      <a:pt x="71437" y="484187"/>
                    </a:lnTo>
                    <a:lnTo>
                      <a:pt x="74083" y="478895"/>
                    </a:lnTo>
                    <a:lnTo>
                      <a:pt x="71437" y="463020"/>
                    </a:lnTo>
                    <a:lnTo>
                      <a:pt x="68791" y="447146"/>
                    </a:lnTo>
                    <a:lnTo>
                      <a:pt x="68791" y="439208"/>
                    </a:lnTo>
                    <a:lnTo>
                      <a:pt x="68791" y="431271"/>
                    </a:lnTo>
                    <a:lnTo>
                      <a:pt x="76729" y="423333"/>
                    </a:lnTo>
                    <a:lnTo>
                      <a:pt x="84666" y="418041"/>
                    </a:lnTo>
                    <a:lnTo>
                      <a:pt x="84666" y="412750"/>
                    </a:lnTo>
                    <a:lnTo>
                      <a:pt x="84666" y="410104"/>
                    </a:lnTo>
                    <a:lnTo>
                      <a:pt x="84666" y="407458"/>
                    </a:lnTo>
                    <a:lnTo>
                      <a:pt x="89958" y="404812"/>
                    </a:lnTo>
                    <a:lnTo>
                      <a:pt x="92604" y="402166"/>
                    </a:lnTo>
                    <a:lnTo>
                      <a:pt x="92604" y="399521"/>
                    </a:lnTo>
                    <a:lnTo>
                      <a:pt x="89958" y="396875"/>
                    </a:lnTo>
                    <a:lnTo>
                      <a:pt x="87312" y="394229"/>
                    </a:lnTo>
                    <a:lnTo>
                      <a:pt x="87312" y="391583"/>
                    </a:lnTo>
                    <a:lnTo>
                      <a:pt x="111125" y="365125"/>
                    </a:lnTo>
                    <a:lnTo>
                      <a:pt x="108479" y="378354"/>
                    </a:lnTo>
                    <a:lnTo>
                      <a:pt x="108479" y="383646"/>
                    </a:lnTo>
                    <a:lnTo>
                      <a:pt x="108479" y="386291"/>
                    </a:lnTo>
                    <a:lnTo>
                      <a:pt x="113771" y="381000"/>
                    </a:lnTo>
                    <a:lnTo>
                      <a:pt x="119062" y="378354"/>
                    </a:lnTo>
                    <a:lnTo>
                      <a:pt x="119062" y="370416"/>
                    </a:lnTo>
                    <a:lnTo>
                      <a:pt x="119062" y="365125"/>
                    </a:lnTo>
                    <a:lnTo>
                      <a:pt x="121708" y="362479"/>
                    </a:lnTo>
                    <a:lnTo>
                      <a:pt x="127000" y="359833"/>
                    </a:lnTo>
                    <a:lnTo>
                      <a:pt x="137583" y="357187"/>
                    </a:lnTo>
                    <a:lnTo>
                      <a:pt x="145521" y="351896"/>
                    </a:lnTo>
                    <a:lnTo>
                      <a:pt x="150812" y="343958"/>
                    </a:lnTo>
                    <a:lnTo>
                      <a:pt x="158750" y="333375"/>
                    </a:lnTo>
                    <a:lnTo>
                      <a:pt x="166687" y="325437"/>
                    </a:lnTo>
                    <a:lnTo>
                      <a:pt x="169333" y="325437"/>
                    </a:lnTo>
                    <a:lnTo>
                      <a:pt x="174625" y="328083"/>
                    </a:lnTo>
                    <a:lnTo>
                      <a:pt x="187854" y="325437"/>
                    </a:lnTo>
                    <a:lnTo>
                      <a:pt x="203729" y="320146"/>
                    </a:lnTo>
                    <a:lnTo>
                      <a:pt x="222250" y="317500"/>
                    </a:lnTo>
                    <a:lnTo>
                      <a:pt x="227542" y="317500"/>
                    </a:lnTo>
                    <a:lnTo>
                      <a:pt x="227542" y="314854"/>
                    </a:lnTo>
                    <a:lnTo>
                      <a:pt x="230187" y="312208"/>
                    </a:lnTo>
                    <a:lnTo>
                      <a:pt x="238125" y="309562"/>
                    </a:lnTo>
                    <a:lnTo>
                      <a:pt x="254000" y="306916"/>
                    </a:lnTo>
                    <a:lnTo>
                      <a:pt x="261937" y="304271"/>
                    </a:lnTo>
                    <a:lnTo>
                      <a:pt x="275167" y="298979"/>
                    </a:lnTo>
                    <a:lnTo>
                      <a:pt x="301625" y="293687"/>
                    </a:lnTo>
                    <a:lnTo>
                      <a:pt x="320146" y="285750"/>
                    </a:lnTo>
                    <a:lnTo>
                      <a:pt x="330729" y="277812"/>
                    </a:lnTo>
                    <a:lnTo>
                      <a:pt x="338667" y="267229"/>
                    </a:lnTo>
                    <a:lnTo>
                      <a:pt x="354542" y="240771"/>
                    </a:lnTo>
                    <a:lnTo>
                      <a:pt x="359833" y="235479"/>
                    </a:lnTo>
                    <a:lnTo>
                      <a:pt x="370417" y="235479"/>
                    </a:lnTo>
                    <a:lnTo>
                      <a:pt x="373062" y="232833"/>
                    </a:lnTo>
                    <a:lnTo>
                      <a:pt x="370417" y="230187"/>
                    </a:lnTo>
                    <a:lnTo>
                      <a:pt x="365125" y="224896"/>
                    </a:lnTo>
                    <a:lnTo>
                      <a:pt x="365125" y="222250"/>
                    </a:lnTo>
                    <a:lnTo>
                      <a:pt x="365125" y="219604"/>
                    </a:lnTo>
                    <a:lnTo>
                      <a:pt x="367771" y="211666"/>
                    </a:lnTo>
                    <a:lnTo>
                      <a:pt x="365125" y="209021"/>
                    </a:lnTo>
                    <a:lnTo>
                      <a:pt x="370417" y="203729"/>
                    </a:lnTo>
                    <a:lnTo>
                      <a:pt x="378354" y="195791"/>
                    </a:lnTo>
                    <a:lnTo>
                      <a:pt x="386292" y="190500"/>
                    </a:lnTo>
                    <a:lnTo>
                      <a:pt x="391583" y="185208"/>
                    </a:lnTo>
                    <a:lnTo>
                      <a:pt x="394229" y="185208"/>
                    </a:lnTo>
                    <a:lnTo>
                      <a:pt x="396875" y="185208"/>
                    </a:lnTo>
                    <a:lnTo>
                      <a:pt x="396875" y="187854"/>
                    </a:lnTo>
                    <a:lnTo>
                      <a:pt x="394229" y="190500"/>
                    </a:lnTo>
                    <a:lnTo>
                      <a:pt x="399521" y="198437"/>
                    </a:lnTo>
                    <a:lnTo>
                      <a:pt x="410104" y="214312"/>
                    </a:lnTo>
                    <a:lnTo>
                      <a:pt x="410104" y="206375"/>
                    </a:lnTo>
                    <a:lnTo>
                      <a:pt x="410104" y="201083"/>
                    </a:lnTo>
                    <a:lnTo>
                      <a:pt x="412750" y="195791"/>
                    </a:lnTo>
                    <a:lnTo>
                      <a:pt x="418042" y="195791"/>
                    </a:lnTo>
                    <a:lnTo>
                      <a:pt x="407458" y="182562"/>
                    </a:lnTo>
                    <a:lnTo>
                      <a:pt x="407458" y="179916"/>
                    </a:lnTo>
                    <a:lnTo>
                      <a:pt x="412750" y="179916"/>
                    </a:lnTo>
                    <a:lnTo>
                      <a:pt x="415396" y="177271"/>
                    </a:lnTo>
                    <a:lnTo>
                      <a:pt x="415396" y="171979"/>
                    </a:lnTo>
                    <a:lnTo>
                      <a:pt x="415396" y="166687"/>
                    </a:lnTo>
                    <a:lnTo>
                      <a:pt x="423333" y="169333"/>
                    </a:lnTo>
                    <a:lnTo>
                      <a:pt x="428625" y="171979"/>
                    </a:lnTo>
                    <a:lnTo>
                      <a:pt x="433917" y="174625"/>
                    </a:lnTo>
                    <a:lnTo>
                      <a:pt x="431271" y="177271"/>
                    </a:lnTo>
                    <a:lnTo>
                      <a:pt x="428625" y="182562"/>
                    </a:lnTo>
                    <a:lnTo>
                      <a:pt x="433917" y="179916"/>
                    </a:lnTo>
                    <a:lnTo>
                      <a:pt x="447146" y="182562"/>
                    </a:lnTo>
                    <a:lnTo>
                      <a:pt x="439208" y="177271"/>
                    </a:lnTo>
                    <a:lnTo>
                      <a:pt x="439208" y="174625"/>
                    </a:lnTo>
                    <a:lnTo>
                      <a:pt x="439208" y="171979"/>
                    </a:lnTo>
                    <a:lnTo>
                      <a:pt x="449792" y="158750"/>
                    </a:lnTo>
                    <a:lnTo>
                      <a:pt x="444500" y="161396"/>
                    </a:lnTo>
                    <a:lnTo>
                      <a:pt x="439208" y="171979"/>
                    </a:lnTo>
                    <a:lnTo>
                      <a:pt x="436562" y="164041"/>
                    </a:lnTo>
                    <a:lnTo>
                      <a:pt x="436562" y="158750"/>
                    </a:lnTo>
                    <a:lnTo>
                      <a:pt x="441854" y="153458"/>
                    </a:lnTo>
                    <a:lnTo>
                      <a:pt x="447146" y="150812"/>
                    </a:lnTo>
                    <a:lnTo>
                      <a:pt x="447146" y="148167"/>
                    </a:lnTo>
                    <a:lnTo>
                      <a:pt x="447146" y="145521"/>
                    </a:lnTo>
                    <a:lnTo>
                      <a:pt x="449792" y="142875"/>
                    </a:lnTo>
                    <a:lnTo>
                      <a:pt x="452437" y="145521"/>
                    </a:lnTo>
                    <a:lnTo>
                      <a:pt x="455083" y="148167"/>
                    </a:lnTo>
                    <a:lnTo>
                      <a:pt x="457729" y="150812"/>
                    </a:lnTo>
                    <a:lnTo>
                      <a:pt x="460375" y="148167"/>
                    </a:lnTo>
                    <a:lnTo>
                      <a:pt x="463021" y="145521"/>
                    </a:lnTo>
                    <a:lnTo>
                      <a:pt x="457729" y="140229"/>
                    </a:lnTo>
                    <a:lnTo>
                      <a:pt x="455083" y="137583"/>
                    </a:lnTo>
                    <a:lnTo>
                      <a:pt x="455083" y="134937"/>
                    </a:lnTo>
                    <a:lnTo>
                      <a:pt x="460375" y="132292"/>
                    </a:lnTo>
                    <a:lnTo>
                      <a:pt x="468312" y="132292"/>
                    </a:lnTo>
                    <a:lnTo>
                      <a:pt x="468312" y="129646"/>
                    </a:lnTo>
                    <a:lnTo>
                      <a:pt x="463021" y="127000"/>
                    </a:lnTo>
                    <a:lnTo>
                      <a:pt x="468312" y="127000"/>
                    </a:lnTo>
                    <a:lnTo>
                      <a:pt x="473604" y="127000"/>
                    </a:lnTo>
                    <a:lnTo>
                      <a:pt x="476250" y="124354"/>
                    </a:lnTo>
                    <a:lnTo>
                      <a:pt x="473604" y="121708"/>
                    </a:lnTo>
                    <a:lnTo>
                      <a:pt x="468312" y="116417"/>
                    </a:lnTo>
                    <a:lnTo>
                      <a:pt x="470958" y="116417"/>
                    </a:lnTo>
                    <a:lnTo>
                      <a:pt x="476250" y="116417"/>
                    </a:lnTo>
                    <a:lnTo>
                      <a:pt x="478896" y="113771"/>
                    </a:lnTo>
                    <a:lnTo>
                      <a:pt x="478896" y="111125"/>
                    </a:lnTo>
                    <a:lnTo>
                      <a:pt x="481542" y="108479"/>
                    </a:lnTo>
                    <a:lnTo>
                      <a:pt x="489479" y="116417"/>
                    </a:lnTo>
                    <a:lnTo>
                      <a:pt x="489479" y="111125"/>
                    </a:lnTo>
                    <a:lnTo>
                      <a:pt x="492125" y="108479"/>
                    </a:lnTo>
                    <a:lnTo>
                      <a:pt x="489479" y="105833"/>
                    </a:lnTo>
                    <a:lnTo>
                      <a:pt x="489479" y="100542"/>
                    </a:lnTo>
                    <a:lnTo>
                      <a:pt x="492125" y="97896"/>
                    </a:lnTo>
                    <a:lnTo>
                      <a:pt x="500062" y="95250"/>
                    </a:lnTo>
                    <a:lnTo>
                      <a:pt x="505354" y="95250"/>
                    </a:lnTo>
                    <a:lnTo>
                      <a:pt x="505354" y="97896"/>
                    </a:lnTo>
                    <a:lnTo>
                      <a:pt x="508000" y="97896"/>
                    </a:lnTo>
                    <a:lnTo>
                      <a:pt x="510646" y="97896"/>
                    </a:lnTo>
                    <a:lnTo>
                      <a:pt x="513292" y="95250"/>
                    </a:lnTo>
                    <a:lnTo>
                      <a:pt x="515937" y="97896"/>
                    </a:lnTo>
                    <a:lnTo>
                      <a:pt x="521229" y="100542"/>
                    </a:lnTo>
                    <a:lnTo>
                      <a:pt x="526521" y="100542"/>
                    </a:lnTo>
                    <a:lnTo>
                      <a:pt x="531812" y="100542"/>
                    </a:lnTo>
                    <a:lnTo>
                      <a:pt x="537104" y="108479"/>
                    </a:lnTo>
                    <a:lnTo>
                      <a:pt x="542396" y="116417"/>
                    </a:lnTo>
                    <a:lnTo>
                      <a:pt x="547687" y="119062"/>
                    </a:lnTo>
                    <a:lnTo>
                      <a:pt x="550333" y="121708"/>
                    </a:lnTo>
                    <a:lnTo>
                      <a:pt x="547687" y="124354"/>
                    </a:lnTo>
                    <a:lnTo>
                      <a:pt x="545042" y="127000"/>
                    </a:lnTo>
                    <a:lnTo>
                      <a:pt x="545042" y="129646"/>
                    </a:lnTo>
                    <a:lnTo>
                      <a:pt x="547687" y="132292"/>
                    </a:lnTo>
                    <a:lnTo>
                      <a:pt x="542396" y="140229"/>
                    </a:lnTo>
                    <a:lnTo>
                      <a:pt x="550333" y="134937"/>
                    </a:lnTo>
                    <a:lnTo>
                      <a:pt x="552979" y="134937"/>
                    </a:lnTo>
                    <a:lnTo>
                      <a:pt x="550333" y="132292"/>
                    </a:lnTo>
                    <a:lnTo>
                      <a:pt x="550333" y="127000"/>
                    </a:lnTo>
                    <a:lnTo>
                      <a:pt x="555625" y="127000"/>
                    </a:lnTo>
                    <a:lnTo>
                      <a:pt x="563562" y="127000"/>
                    </a:lnTo>
                    <a:lnTo>
                      <a:pt x="574146" y="129646"/>
                    </a:lnTo>
                    <a:lnTo>
                      <a:pt x="582083" y="132292"/>
                    </a:lnTo>
                    <a:lnTo>
                      <a:pt x="584729" y="134937"/>
                    </a:lnTo>
                    <a:lnTo>
                      <a:pt x="587375" y="140229"/>
                    </a:lnTo>
                    <a:lnTo>
                      <a:pt x="597958" y="148167"/>
                    </a:lnTo>
                    <a:lnTo>
                      <a:pt x="590021" y="137583"/>
                    </a:lnTo>
                    <a:lnTo>
                      <a:pt x="592667" y="134937"/>
                    </a:lnTo>
                    <a:lnTo>
                      <a:pt x="595312" y="132292"/>
                    </a:lnTo>
                    <a:lnTo>
                      <a:pt x="590021" y="132292"/>
                    </a:lnTo>
                    <a:lnTo>
                      <a:pt x="587375" y="129646"/>
                    </a:lnTo>
                    <a:lnTo>
                      <a:pt x="587375" y="124354"/>
                    </a:lnTo>
                    <a:lnTo>
                      <a:pt x="590021" y="121708"/>
                    </a:lnTo>
                    <a:lnTo>
                      <a:pt x="579437" y="119062"/>
                    </a:lnTo>
                    <a:lnTo>
                      <a:pt x="576792" y="116417"/>
                    </a:lnTo>
                    <a:lnTo>
                      <a:pt x="576792" y="113771"/>
                    </a:lnTo>
                    <a:lnTo>
                      <a:pt x="582083" y="108479"/>
                    </a:lnTo>
                    <a:lnTo>
                      <a:pt x="587375" y="97896"/>
                    </a:lnTo>
                    <a:lnTo>
                      <a:pt x="590021" y="100542"/>
                    </a:lnTo>
                    <a:lnTo>
                      <a:pt x="592667" y="97896"/>
                    </a:lnTo>
                    <a:lnTo>
                      <a:pt x="592667" y="95250"/>
                    </a:lnTo>
                    <a:lnTo>
                      <a:pt x="595312" y="87312"/>
                    </a:lnTo>
                    <a:lnTo>
                      <a:pt x="600604" y="84667"/>
                    </a:lnTo>
                    <a:lnTo>
                      <a:pt x="603250" y="79375"/>
                    </a:lnTo>
                    <a:lnTo>
                      <a:pt x="605896" y="74083"/>
                    </a:lnTo>
                    <a:lnTo>
                      <a:pt x="608542" y="74083"/>
                    </a:lnTo>
                    <a:lnTo>
                      <a:pt x="616479" y="74083"/>
                    </a:lnTo>
                    <a:lnTo>
                      <a:pt x="619125" y="74083"/>
                    </a:lnTo>
                    <a:lnTo>
                      <a:pt x="616479" y="68792"/>
                    </a:lnTo>
                    <a:lnTo>
                      <a:pt x="613833" y="66146"/>
                    </a:lnTo>
                    <a:lnTo>
                      <a:pt x="613833" y="63500"/>
                    </a:lnTo>
                    <a:lnTo>
                      <a:pt x="616479" y="63500"/>
                    </a:lnTo>
                    <a:lnTo>
                      <a:pt x="619125" y="60854"/>
                    </a:lnTo>
                    <a:lnTo>
                      <a:pt x="616479" y="58208"/>
                    </a:lnTo>
                    <a:lnTo>
                      <a:pt x="619125" y="55562"/>
                    </a:lnTo>
                    <a:lnTo>
                      <a:pt x="621771" y="52917"/>
                    </a:lnTo>
                    <a:lnTo>
                      <a:pt x="624417" y="52917"/>
                    </a:lnTo>
                    <a:lnTo>
                      <a:pt x="632354" y="55562"/>
                    </a:lnTo>
                    <a:lnTo>
                      <a:pt x="627062" y="52917"/>
                    </a:lnTo>
                    <a:lnTo>
                      <a:pt x="627062" y="50271"/>
                    </a:lnTo>
                    <a:lnTo>
                      <a:pt x="640292" y="42333"/>
                    </a:lnTo>
                    <a:lnTo>
                      <a:pt x="645584" y="42333"/>
                    </a:lnTo>
                    <a:lnTo>
                      <a:pt x="648230" y="44979"/>
                    </a:lnTo>
                    <a:lnTo>
                      <a:pt x="650875" y="47625"/>
                    </a:lnTo>
                    <a:lnTo>
                      <a:pt x="656167" y="47625"/>
                    </a:lnTo>
                    <a:lnTo>
                      <a:pt x="658813" y="44979"/>
                    </a:lnTo>
                    <a:lnTo>
                      <a:pt x="661459" y="47625"/>
                    </a:lnTo>
                    <a:lnTo>
                      <a:pt x="664105" y="47625"/>
                    </a:lnTo>
                    <a:lnTo>
                      <a:pt x="669396" y="47625"/>
                    </a:lnTo>
                    <a:lnTo>
                      <a:pt x="674688" y="42333"/>
                    </a:lnTo>
                    <a:lnTo>
                      <a:pt x="677334" y="39687"/>
                    </a:lnTo>
                    <a:lnTo>
                      <a:pt x="682625" y="39687"/>
                    </a:lnTo>
                    <a:lnTo>
                      <a:pt x="690563" y="42333"/>
                    </a:lnTo>
                    <a:lnTo>
                      <a:pt x="685271" y="37042"/>
                    </a:lnTo>
                    <a:lnTo>
                      <a:pt x="685271" y="31750"/>
                    </a:lnTo>
                    <a:lnTo>
                      <a:pt x="685271" y="26458"/>
                    </a:lnTo>
                    <a:lnTo>
                      <a:pt x="685271" y="21167"/>
                    </a:lnTo>
                    <a:lnTo>
                      <a:pt x="682625" y="23812"/>
                    </a:lnTo>
                    <a:lnTo>
                      <a:pt x="677334" y="23812"/>
                    </a:lnTo>
                    <a:lnTo>
                      <a:pt x="672042" y="21167"/>
                    </a:lnTo>
                    <a:lnTo>
                      <a:pt x="669396" y="13229"/>
                    </a:lnTo>
                    <a:lnTo>
                      <a:pt x="677334" y="13229"/>
                    </a:lnTo>
                    <a:lnTo>
                      <a:pt x="682625" y="13229"/>
                    </a:lnTo>
                    <a:lnTo>
                      <a:pt x="685271" y="13229"/>
                    </a:lnTo>
                    <a:lnTo>
                      <a:pt x="690563" y="18521"/>
                    </a:lnTo>
                    <a:lnTo>
                      <a:pt x="693209" y="18521"/>
                    </a:lnTo>
                    <a:lnTo>
                      <a:pt x="693209" y="15875"/>
                    </a:lnTo>
                    <a:lnTo>
                      <a:pt x="698500" y="18521"/>
                    </a:lnTo>
                    <a:lnTo>
                      <a:pt x="703792" y="29104"/>
                    </a:lnTo>
                    <a:lnTo>
                      <a:pt x="706438" y="31750"/>
                    </a:lnTo>
                    <a:lnTo>
                      <a:pt x="711730" y="34396"/>
                    </a:lnTo>
                    <a:lnTo>
                      <a:pt x="724959" y="31750"/>
                    </a:lnTo>
                    <a:lnTo>
                      <a:pt x="724959" y="34396"/>
                    </a:lnTo>
                    <a:lnTo>
                      <a:pt x="730250" y="34396"/>
                    </a:lnTo>
                    <a:lnTo>
                      <a:pt x="732896" y="37042"/>
                    </a:lnTo>
                    <a:lnTo>
                      <a:pt x="735542" y="39687"/>
                    </a:lnTo>
                    <a:lnTo>
                      <a:pt x="738188" y="37042"/>
                    </a:lnTo>
                    <a:lnTo>
                      <a:pt x="743480" y="34396"/>
                    </a:lnTo>
                    <a:lnTo>
                      <a:pt x="746125" y="37042"/>
                    </a:lnTo>
                    <a:lnTo>
                      <a:pt x="748771" y="37042"/>
                    </a:lnTo>
                    <a:lnTo>
                      <a:pt x="751417" y="37042"/>
                    </a:lnTo>
                    <a:lnTo>
                      <a:pt x="754063" y="39687"/>
                    </a:lnTo>
                    <a:lnTo>
                      <a:pt x="756709" y="42333"/>
                    </a:lnTo>
                    <a:lnTo>
                      <a:pt x="759355" y="42333"/>
                    </a:lnTo>
                    <a:lnTo>
                      <a:pt x="764646" y="37042"/>
                    </a:lnTo>
                    <a:lnTo>
                      <a:pt x="769938" y="34396"/>
                    </a:lnTo>
                    <a:lnTo>
                      <a:pt x="772584" y="34396"/>
                    </a:lnTo>
                    <a:lnTo>
                      <a:pt x="772584" y="37042"/>
                    </a:lnTo>
                    <a:lnTo>
                      <a:pt x="772584" y="39687"/>
                    </a:lnTo>
                    <a:lnTo>
                      <a:pt x="775230" y="39687"/>
                    </a:lnTo>
                    <a:lnTo>
                      <a:pt x="775230" y="42333"/>
                    </a:lnTo>
                    <a:lnTo>
                      <a:pt x="772584" y="44979"/>
                    </a:lnTo>
                    <a:lnTo>
                      <a:pt x="772584" y="47625"/>
                    </a:lnTo>
                    <a:lnTo>
                      <a:pt x="777875" y="47625"/>
                    </a:lnTo>
                    <a:lnTo>
                      <a:pt x="783167" y="47625"/>
                    </a:lnTo>
                    <a:lnTo>
                      <a:pt x="783167" y="44979"/>
                    </a:lnTo>
                    <a:lnTo>
                      <a:pt x="780521" y="44979"/>
                    </a:lnTo>
                    <a:lnTo>
                      <a:pt x="780521" y="42333"/>
                    </a:lnTo>
                    <a:lnTo>
                      <a:pt x="780521" y="39687"/>
                    </a:lnTo>
                    <a:lnTo>
                      <a:pt x="788459" y="34396"/>
                    </a:lnTo>
                    <a:lnTo>
                      <a:pt x="791105" y="34396"/>
                    </a:lnTo>
                    <a:lnTo>
                      <a:pt x="791105" y="37042"/>
                    </a:lnTo>
                    <a:lnTo>
                      <a:pt x="793750" y="44979"/>
                    </a:lnTo>
                    <a:lnTo>
                      <a:pt x="793750" y="50271"/>
                    </a:lnTo>
                    <a:lnTo>
                      <a:pt x="796396" y="50271"/>
                    </a:lnTo>
                    <a:lnTo>
                      <a:pt x="799042" y="47625"/>
                    </a:lnTo>
                    <a:lnTo>
                      <a:pt x="801688" y="44979"/>
                    </a:lnTo>
                    <a:lnTo>
                      <a:pt x="804334" y="47625"/>
                    </a:lnTo>
                    <a:lnTo>
                      <a:pt x="804334" y="52917"/>
                    </a:lnTo>
                    <a:lnTo>
                      <a:pt x="799042" y="55562"/>
                    </a:lnTo>
                    <a:lnTo>
                      <a:pt x="796396" y="58208"/>
                    </a:lnTo>
                    <a:lnTo>
                      <a:pt x="796396" y="60854"/>
                    </a:lnTo>
                    <a:lnTo>
                      <a:pt x="796396" y="63500"/>
                    </a:lnTo>
                    <a:lnTo>
                      <a:pt x="799042" y="66146"/>
                    </a:lnTo>
                    <a:lnTo>
                      <a:pt x="791105" y="66146"/>
                    </a:lnTo>
                    <a:lnTo>
                      <a:pt x="785813" y="66146"/>
                    </a:lnTo>
                    <a:lnTo>
                      <a:pt x="788459" y="68792"/>
                    </a:lnTo>
                    <a:lnTo>
                      <a:pt x="793750" y="71437"/>
                    </a:lnTo>
                    <a:lnTo>
                      <a:pt x="791105" y="74083"/>
                    </a:lnTo>
                    <a:lnTo>
                      <a:pt x="785813" y="79375"/>
                    </a:lnTo>
                    <a:lnTo>
                      <a:pt x="783167" y="82021"/>
                    </a:lnTo>
                    <a:lnTo>
                      <a:pt x="780521" y="82021"/>
                    </a:lnTo>
                    <a:lnTo>
                      <a:pt x="772584" y="76729"/>
                    </a:lnTo>
                    <a:lnTo>
                      <a:pt x="775230" y="79375"/>
                    </a:lnTo>
                    <a:lnTo>
                      <a:pt x="775230" y="82021"/>
                    </a:lnTo>
                    <a:lnTo>
                      <a:pt x="769938" y="84667"/>
                    </a:lnTo>
                    <a:lnTo>
                      <a:pt x="764646" y="84667"/>
                    </a:lnTo>
                    <a:lnTo>
                      <a:pt x="767292" y="87312"/>
                    </a:lnTo>
                    <a:lnTo>
                      <a:pt x="769938" y="89958"/>
                    </a:lnTo>
                    <a:lnTo>
                      <a:pt x="769938" y="92604"/>
                    </a:lnTo>
                    <a:lnTo>
                      <a:pt x="764646" y="95250"/>
                    </a:lnTo>
                    <a:lnTo>
                      <a:pt x="767292" y="97896"/>
                    </a:lnTo>
                    <a:lnTo>
                      <a:pt x="772584" y="97896"/>
                    </a:lnTo>
                    <a:lnTo>
                      <a:pt x="772584" y="100542"/>
                    </a:lnTo>
                    <a:lnTo>
                      <a:pt x="769938" y="100542"/>
                    </a:lnTo>
                    <a:lnTo>
                      <a:pt x="767292" y="105833"/>
                    </a:lnTo>
                    <a:lnTo>
                      <a:pt x="764646" y="111125"/>
                    </a:lnTo>
                    <a:lnTo>
                      <a:pt x="764646" y="113771"/>
                    </a:lnTo>
                    <a:lnTo>
                      <a:pt x="762000" y="113771"/>
                    </a:lnTo>
                    <a:lnTo>
                      <a:pt x="759355" y="116417"/>
                    </a:lnTo>
                    <a:lnTo>
                      <a:pt x="759355" y="119062"/>
                    </a:lnTo>
                    <a:lnTo>
                      <a:pt x="756709" y="124354"/>
                    </a:lnTo>
                    <a:lnTo>
                      <a:pt x="751417" y="129646"/>
                    </a:lnTo>
                    <a:lnTo>
                      <a:pt x="748771" y="132292"/>
                    </a:lnTo>
                    <a:lnTo>
                      <a:pt x="751417" y="134937"/>
                    </a:lnTo>
                    <a:lnTo>
                      <a:pt x="756709" y="137583"/>
                    </a:lnTo>
                    <a:lnTo>
                      <a:pt x="759355" y="137583"/>
                    </a:lnTo>
                    <a:lnTo>
                      <a:pt x="764646" y="142875"/>
                    </a:lnTo>
                    <a:lnTo>
                      <a:pt x="769938" y="150812"/>
                    </a:lnTo>
                    <a:lnTo>
                      <a:pt x="767292" y="158750"/>
                    </a:lnTo>
                    <a:lnTo>
                      <a:pt x="772584" y="161396"/>
                    </a:lnTo>
                    <a:lnTo>
                      <a:pt x="775230" y="166687"/>
                    </a:lnTo>
                    <a:lnTo>
                      <a:pt x="777875" y="169333"/>
                    </a:lnTo>
                    <a:lnTo>
                      <a:pt x="785813" y="169333"/>
                    </a:lnTo>
                    <a:lnTo>
                      <a:pt x="791105" y="171979"/>
                    </a:lnTo>
                    <a:lnTo>
                      <a:pt x="796396" y="174625"/>
                    </a:lnTo>
                    <a:lnTo>
                      <a:pt x="799042" y="179916"/>
                    </a:lnTo>
                    <a:lnTo>
                      <a:pt x="801688" y="179916"/>
                    </a:lnTo>
                    <a:lnTo>
                      <a:pt x="804334" y="179916"/>
                    </a:lnTo>
                    <a:lnTo>
                      <a:pt x="806980" y="185208"/>
                    </a:lnTo>
                    <a:lnTo>
                      <a:pt x="809625" y="190500"/>
                    </a:lnTo>
                    <a:lnTo>
                      <a:pt x="812271" y="190500"/>
                    </a:lnTo>
                    <a:lnTo>
                      <a:pt x="814917" y="190500"/>
                    </a:lnTo>
                    <a:lnTo>
                      <a:pt x="820209" y="193146"/>
                    </a:lnTo>
                    <a:lnTo>
                      <a:pt x="820209" y="195791"/>
                    </a:lnTo>
                    <a:lnTo>
                      <a:pt x="822855" y="195791"/>
                    </a:lnTo>
                    <a:lnTo>
                      <a:pt x="830792" y="195791"/>
                    </a:lnTo>
                    <a:lnTo>
                      <a:pt x="838730" y="198437"/>
                    </a:lnTo>
                    <a:lnTo>
                      <a:pt x="841376" y="198437"/>
                    </a:lnTo>
                    <a:lnTo>
                      <a:pt x="841376" y="203729"/>
                    </a:lnTo>
                    <a:lnTo>
                      <a:pt x="844021" y="209021"/>
                    </a:lnTo>
                    <a:lnTo>
                      <a:pt x="849313" y="211666"/>
                    </a:lnTo>
                    <a:lnTo>
                      <a:pt x="854605" y="211666"/>
                    </a:lnTo>
                    <a:lnTo>
                      <a:pt x="859896" y="214312"/>
                    </a:lnTo>
                    <a:lnTo>
                      <a:pt x="862542" y="216958"/>
                    </a:lnTo>
                    <a:lnTo>
                      <a:pt x="865188" y="214312"/>
                    </a:lnTo>
                    <a:lnTo>
                      <a:pt x="873126" y="216958"/>
                    </a:lnTo>
                    <a:lnTo>
                      <a:pt x="881063" y="214312"/>
                    </a:lnTo>
                    <a:lnTo>
                      <a:pt x="889001" y="211666"/>
                    </a:lnTo>
                    <a:lnTo>
                      <a:pt x="894292" y="206375"/>
                    </a:lnTo>
                    <a:lnTo>
                      <a:pt x="896938" y="198437"/>
                    </a:lnTo>
                    <a:lnTo>
                      <a:pt x="896938" y="190500"/>
                    </a:lnTo>
                    <a:lnTo>
                      <a:pt x="902230" y="182562"/>
                    </a:lnTo>
                    <a:lnTo>
                      <a:pt x="910167" y="169333"/>
                    </a:lnTo>
                    <a:lnTo>
                      <a:pt x="915459" y="158750"/>
                    </a:lnTo>
                    <a:lnTo>
                      <a:pt x="920751" y="148167"/>
                    </a:lnTo>
                    <a:lnTo>
                      <a:pt x="920751" y="140229"/>
                    </a:lnTo>
                    <a:lnTo>
                      <a:pt x="920751" y="134937"/>
                    </a:lnTo>
                    <a:lnTo>
                      <a:pt x="918105" y="127000"/>
                    </a:lnTo>
                    <a:lnTo>
                      <a:pt x="918105" y="119062"/>
                    </a:lnTo>
                    <a:lnTo>
                      <a:pt x="920751" y="105833"/>
                    </a:lnTo>
                    <a:lnTo>
                      <a:pt x="923396" y="92604"/>
                    </a:lnTo>
                    <a:lnTo>
                      <a:pt x="923396" y="87312"/>
                    </a:lnTo>
                    <a:lnTo>
                      <a:pt x="923396" y="84667"/>
                    </a:lnTo>
                    <a:lnTo>
                      <a:pt x="926042" y="79375"/>
                    </a:lnTo>
                    <a:lnTo>
                      <a:pt x="931334" y="71437"/>
                    </a:lnTo>
                    <a:lnTo>
                      <a:pt x="939271" y="63500"/>
                    </a:lnTo>
                    <a:lnTo>
                      <a:pt x="941917" y="58208"/>
                    </a:lnTo>
                    <a:lnTo>
                      <a:pt x="941917" y="55562"/>
                    </a:lnTo>
                    <a:lnTo>
                      <a:pt x="941917" y="50271"/>
                    </a:lnTo>
                    <a:lnTo>
                      <a:pt x="947209" y="47625"/>
                    </a:lnTo>
                    <a:lnTo>
                      <a:pt x="947209" y="44979"/>
                    </a:lnTo>
                    <a:lnTo>
                      <a:pt x="941917" y="42333"/>
                    </a:lnTo>
                    <a:lnTo>
                      <a:pt x="939271" y="37042"/>
                    </a:lnTo>
                    <a:lnTo>
                      <a:pt x="941917" y="34396"/>
                    </a:lnTo>
                    <a:lnTo>
                      <a:pt x="947209" y="26458"/>
                    </a:lnTo>
                    <a:lnTo>
                      <a:pt x="955146" y="18521"/>
                    </a:lnTo>
                    <a:lnTo>
                      <a:pt x="957792" y="13229"/>
                    </a:lnTo>
                    <a:lnTo>
                      <a:pt x="957792" y="10583"/>
                    </a:lnTo>
                    <a:lnTo>
                      <a:pt x="957792" y="7937"/>
                    </a:lnTo>
                    <a:lnTo>
                      <a:pt x="957792" y="529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28" name="Austria">
                <a:extLst>
                  <a:ext uri="{FF2B5EF4-FFF2-40B4-BE49-F238E27FC236}">
                    <a16:creationId xmlns:a16="http://schemas.microsoft.com/office/drawing/2014/main" id="{401D211E-3F3C-4C87-9867-19014FACB303}"/>
                  </a:ext>
                </a:extLst>
              </p:cNvPr>
              <p:cNvSpPr>
                <a:spLocks/>
              </p:cNvSpPr>
              <p:nvPr/>
            </p:nvSpPr>
            <p:spPr bwMode="auto">
              <a:xfrm>
                <a:off x="4268992" y="900968"/>
                <a:ext cx="210073" cy="84523"/>
              </a:xfrm>
              <a:custGeom>
                <a:avLst/>
                <a:gdLst/>
                <a:ahLst/>
                <a:cxnLst>
                  <a:cxn ang="0">
                    <a:pos x="76" y="12"/>
                  </a:cxn>
                  <a:cxn ang="0">
                    <a:pos x="72" y="14"/>
                  </a:cxn>
                  <a:cxn ang="0">
                    <a:pos x="68" y="20"/>
                  </a:cxn>
                  <a:cxn ang="0">
                    <a:pos x="64" y="22"/>
                  </a:cxn>
                  <a:cxn ang="0">
                    <a:pos x="66" y="24"/>
                  </a:cxn>
                  <a:cxn ang="0">
                    <a:pos x="66" y="26"/>
                  </a:cxn>
                  <a:cxn ang="0">
                    <a:pos x="66" y="30"/>
                  </a:cxn>
                  <a:cxn ang="0">
                    <a:pos x="64" y="32"/>
                  </a:cxn>
                  <a:cxn ang="0">
                    <a:pos x="60" y="28"/>
                  </a:cxn>
                  <a:cxn ang="0">
                    <a:pos x="56" y="28"/>
                  </a:cxn>
                  <a:cxn ang="0">
                    <a:pos x="52" y="28"/>
                  </a:cxn>
                  <a:cxn ang="0">
                    <a:pos x="48" y="32"/>
                  </a:cxn>
                  <a:cxn ang="0">
                    <a:pos x="40" y="34"/>
                  </a:cxn>
                  <a:cxn ang="0">
                    <a:pos x="32" y="32"/>
                  </a:cxn>
                  <a:cxn ang="0">
                    <a:pos x="30" y="32"/>
                  </a:cxn>
                  <a:cxn ang="0">
                    <a:pos x="24" y="34"/>
                  </a:cxn>
                  <a:cxn ang="0">
                    <a:pos x="22" y="38"/>
                  </a:cxn>
                  <a:cxn ang="0">
                    <a:pos x="14" y="36"/>
                  </a:cxn>
                  <a:cxn ang="0">
                    <a:pos x="0" y="36"/>
                  </a:cxn>
                  <a:cxn ang="0">
                    <a:pos x="2" y="40"/>
                  </a:cxn>
                  <a:cxn ang="0">
                    <a:pos x="4" y="44"/>
                  </a:cxn>
                  <a:cxn ang="0">
                    <a:pos x="10" y="48"/>
                  </a:cxn>
                  <a:cxn ang="0">
                    <a:pos x="16" y="46"/>
                  </a:cxn>
                  <a:cxn ang="0">
                    <a:pos x="18" y="52"/>
                  </a:cxn>
                  <a:cxn ang="0">
                    <a:pos x="26" y="52"/>
                  </a:cxn>
                  <a:cxn ang="0">
                    <a:pos x="32" y="50"/>
                  </a:cxn>
                  <a:cxn ang="0">
                    <a:pos x="40" y="48"/>
                  </a:cxn>
                  <a:cxn ang="0">
                    <a:pos x="52" y="46"/>
                  </a:cxn>
                  <a:cxn ang="0">
                    <a:pos x="54" y="48"/>
                  </a:cxn>
                  <a:cxn ang="0">
                    <a:pos x="60" y="52"/>
                  </a:cxn>
                  <a:cxn ang="0">
                    <a:pos x="66" y="54"/>
                  </a:cxn>
                  <a:cxn ang="0">
                    <a:pos x="74" y="56"/>
                  </a:cxn>
                  <a:cxn ang="0">
                    <a:pos x="78" y="56"/>
                  </a:cxn>
                  <a:cxn ang="0">
                    <a:pos x="98" y="56"/>
                  </a:cxn>
                  <a:cxn ang="0">
                    <a:pos x="108" y="50"/>
                  </a:cxn>
                  <a:cxn ang="0">
                    <a:pos x="114" y="50"/>
                  </a:cxn>
                  <a:cxn ang="0">
                    <a:pos x="122" y="50"/>
                  </a:cxn>
                  <a:cxn ang="0">
                    <a:pos x="128" y="50"/>
                  </a:cxn>
                  <a:cxn ang="0">
                    <a:pos x="132" y="44"/>
                  </a:cxn>
                  <a:cxn ang="0">
                    <a:pos x="134" y="38"/>
                  </a:cxn>
                  <a:cxn ang="0">
                    <a:pos x="134" y="32"/>
                  </a:cxn>
                  <a:cxn ang="0">
                    <a:pos x="130" y="28"/>
                  </a:cxn>
                  <a:cxn ang="0">
                    <a:pos x="140" y="30"/>
                  </a:cxn>
                  <a:cxn ang="0">
                    <a:pos x="146" y="26"/>
                  </a:cxn>
                  <a:cxn ang="0">
                    <a:pos x="146" y="16"/>
                  </a:cxn>
                  <a:cxn ang="0">
                    <a:pos x="136" y="14"/>
                  </a:cxn>
                  <a:cxn ang="0">
                    <a:pos x="118" y="4"/>
                  </a:cxn>
                  <a:cxn ang="0">
                    <a:pos x="112" y="4"/>
                  </a:cxn>
                  <a:cxn ang="0">
                    <a:pos x="108" y="4"/>
                  </a:cxn>
                  <a:cxn ang="0">
                    <a:pos x="98" y="0"/>
                  </a:cxn>
                  <a:cxn ang="0">
                    <a:pos x="96" y="6"/>
                  </a:cxn>
                  <a:cxn ang="0">
                    <a:pos x="92" y="10"/>
                  </a:cxn>
                  <a:cxn ang="0">
                    <a:pos x="86" y="10"/>
                  </a:cxn>
                  <a:cxn ang="0">
                    <a:pos x="78" y="8"/>
                  </a:cxn>
                </a:cxnLst>
                <a:rect l="0" t="0" r="r" b="b"/>
                <a:pathLst>
                  <a:path w="146" h="58">
                    <a:moveTo>
                      <a:pt x="78" y="8"/>
                    </a:moveTo>
                    <a:lnTo>
                      <a:pt x="78" y="8"/>
                    </a:lnTo>
                    <a:lnTo>
                      <a:pt x="76" y="12"/>
                    </a:lnTo>
                    <a:lnTo>
                      <a:pt x="74" y="14"/>
                    </a:lnTo>
                    <a:lnTo>
                      <a:pt x="72" y="14"/>
                    </a:lnTo>
                    <a:lnTo>
                      <a:pt x="72" y="14"/>
                    </a:lnTo>
                    <a:lnTo>
                      <a:pt x="72" y="16"/>
                    </a:lnTo>
                    <a:lnTo>
                      <a:pt x="70" y="18"/>
                    </a:lnTo>
                    <a:lnTo>
                      <a:pt x="68" y="20"/>
                    </a:lnTo>
                    <a:lnTo>
                      <a:pt x="66" y="20"/>
                    </a:lnTo>
                    <a:lnTo>
                      <a:pt x="66" y="20"/>
                    </a:lnTo>
                    <a:lnTo>
                      <a:pt x="64" y="22"/>
                    </a:lnTo>
                    <a:lnTo>
                      <a:pt x="64" y="22"/>
                    </a:lnTo>
                    <a:lnTo>
                      <a:pt x="66" y="24"/>
                    </a:lnTo>
                    <a:lnTo>
                      <a:pt x="66" y="24"/>
                    </a:lnTo>
                    <a:lnTo>
                      <a:pt x="66" y="24"/>
                    </a:lnTo>
                    <a:lnTo>
                      <a:pt x="66" y="26"/>
                    </a:lnTo>
                    <a:lnTo>
                      <a:pt x="66" y="26"/>
                    </a:lnTo>
                    <a:lnTo>
                      <a:pt x="66" y="28"/>
                    </a:lnTo>
                    <a:lnTo>
                      <a:pt x="66" y="28"/>
                    </a:lnTo>
                    <a:lnTo>
                      <a:pt x="66" y="30"/>
                    </a:lnTo>
                    <a:lnTo>
                      <a:pt x="66" y="32"/>
                    </a:lnTo>
                    <a:lnTo>
                      <a:pt x="64" y="32"/>
                    </a:lnTo>
                    <a:lnTo>
                      <a:pt x="64" y="32"/>
                    </a:lnTo>
                    <a:lnTo>
                      <a:pt x="62" y="30"/>
                    </a:lnTo>
                    <a:lnTo>
                      <a:pt x="60" y="28"/>
                    </a:lnTo>
                    <a:lnTo>
                      <a:pt x="60" y="28"/>
                    </a:lnTo>
                    <a:lnTo>
                      <a:pt x="58" y="28"/>
                    </a:lnTo>
                    <a:lnTo>
                      <a:pt x="58" y="28"/>
                    </a:lnTo>
                    <a:lnTo>
                      <a:pt x="56" y="28"/>
                    </a:lnTo>
                    <a:lnTo>
                      <a:pt x="56" y="28"/>
                    </a:lnTo>
                    <a:lnTo>
                      <a:pt x="54" y="28"/>
                    </a:lnTo>
                    <a:lnTo>
                      <a:pt x="52" y="28"/>
                    </a:lnTo>
                    <a:lnTo>
                      <a:pt x="52" y="28"/>
                    </a:lnTo>
                    <a:lnTo>
                      <a:pt x="50" y="30"/>
                    </a:lnTo>
                    <a:lnTo>
                      <a:pt x="48" y="32"/>
                    </a:lnTo>
                    <a:lnTo>
                      <a:pt x="48" y="32"/>
                    </a:lnTo>
                    <a:lnTo>
                      <a:pt x="42" y="34"/>
                    </a:lnTo>
                    <a:lnTo>
                      <a:pt x="40" y="34"/>
                    </a:lnTo>
                    <a:lnTo>
                      <a:pt x="38" y="34"/>
                    </a:lnTo>
                    <a:lnTo>
                      <a:pt x="38" y="34"/>
                    </a:lnTo>
                    <a:lnTo>
                      <a:pt x="32" y="32"/>
                    </a:lnTo>
                    <a:lnTo>
                      <a:pt x="30" y="32"/>
                    </a:lnTo>
                    <a:lnTo>
                      <a:pt x="30" y="32"/>
                    </a:lnTo>
                    <a:lnTo>
                      <a:pt x="30" y="32"/>
                    </a:lnTo>
                    <a:lnTo>
                      <a:pt x="28" y="34"/>
                    </a:lnTo>
                    <a:lnTo>
                      <a:pt x="26" y="34"/>
                    </a:lnTo>
                    <a:lnTo>
                      <a:pt x="24" y="34"/>
                    </a:lnTo>
                    <a:lnTo>
                      <a:pt x="24" y="36"/>
                    </a:lnTo>
                    <a:lnTo>
                      <a:pt x="24" y="36"/>
                    </a:lnTo>
                    <a:lnTo>
                      <a:pt x="22" y="38"/>
                    </a:lnTo>
                    <a:lnTo>
                      <a:pt x="20" y="38"/>
                    </a:lnTo>
                    <a:lnTo>
                      <a:pt x="14" y="36"/>
                    </a:lnTo>
                    <a:lnTo>
                      <a:pt x="14" y="36"/>
                    </a:lnTo>
                    <a:lnTo>
                      <a:pt x="6" y="34"/>
                    </a:lnTo>
                    <a:lnTo>
                      <a:pt x="2" y="34"/>
                    </a:lnTo>
                    <a:lnTo>
                      <a:pt x="0" y="36"/>
                    </a:lnTo>
                    <a:lnTo>
                      <a:pt x="0" y="36"/>
                    </a:lnTo>
                    <a:lnTo>
                      <a:pt x="4" y="38"/>
                    </a:lnTo>
                    <a:lnTo>
                      <a:pt x="2" y="40"/>
                    </a:lnTo>
                    <a:lnTo>
                      <a:pt x="2" y="42"/>
                    </a:lnTo>
                    <a:lnTo>
                      <a:pt x="4" y="44"/>
                    </a:lnTo>
                    <a:lnTo>
                      <a:pt x="4" y="44"/>
                    </a:lnTo>
                    <a:lnTo>
                      <a:pt x="8" y="44"/>
                    </a:lnTo>
                    <a:lnTo>
                      <a:pt x="8" y="46"/>
                    </a:lnTo>
                    <a:lnTo>
                      <a:pt x="10" y="48"/>
                    </a:lnTo>
                    <a:lnTo>
                      <a:pt x="12" y="48"/>
                    </a:lnTo>
                    <a:lnTo>
                      <a:pt x="12" y="48"/>
                    </a:lnTo>
                    <a:lnTo>
                      <a:pt x="16" y="46"/>
                    </a:lnTo>
                    <a:lnTo>
                      <a:pt x="16" y="48"/>
                    </a:lnTo>
                    <a:lnTo>
                      <a:pt x="18" y="52"/>
                    </a:lnTo>
                    <a:lnTo>
                      <a:pt x="18" y="52"/>
                    </a:lnTo>
                    <a:lnTo>
                      <a:pt x="22" y="50"/>
                    </a:lnTo>
                    <a:lnTo>
                      <a:pt x="26" y="52"/>
                    </a:lnTo>
                    <a:lnTo>
                      <a:pt x="26" y="52"/>
                    </a:lnTo>
                    <a:lnTo>
                      <a:pt x="28" y="52"/>
                    </a:lnTo>
                    <a:lnTo>
                      <a:pt x="30" y="52"/>
                    </a:lnTo>
                    <a:lnTo>
                      <a:pt x="32" y="50"/>
                    </a:lnTo>
                    <a:lnTo>
                      <a:pt x="34" y="48"/>
                    </a:lnTo>
                    <a:lnTo>
                      <a:pt x="34" y="48"/>
                    </a:lnTo>
                    <a:lnTo>
                      <a:pt x="40" y="48"/>
                    </a:lnTo>
                    <a:lnTo>
                      <a:pt x="46" y="48"/>
                    </a:lnTo>
                    <a:lnTo>
                      <a:pt x="46" y="48"/>
                    </a:lnTo>
                    <a:lnTo>
                      <a:pt x="52" y="46"/>
                    </a:lnTo>
                    <a:lnTo>
                      <a:pt x="54" y="48"/>
                    </a:lnTo>
                    <a:lnTo>
                      <a:pt x="54" y="48"/>
                    </a:lnTo>
                    <a:lnTo>
                      <a:pt x="54" y="48"/>
                    </a:lnTo>
                    <a:lnTo>
                      <a:pt x="54" y="50"/>
                    </a:lnTo>
                    <a:lnTo>
                      <a:pt x="56" y="50"/>
                    </a:lnTo>
                    <a:lnTo>
                      <a:pt x="60" y="52"/>
                    </a:lnTo>
                    <a:lnTo>
                      <a:pt x="60" y="52"/>
                    </a:lnTo>
                    <a:lnTo>
                      <a:pt x="62" y="54"/>
                    </a:lnTo>
                    <a:lnTo>
                      <a:pt x="66" y="54"/>
                    </a:lnTo>
                    <a:lnTo>
                      <a:pt x="66" y="54"/>
                    </a:lnTo>
                    <a:lnTo>
                      <a:pt x="70" y="56"/>
                    </a:lnTo>
                    <a:lnTo>
                      <a:pt x="74" y="56"/>
                    </a:lnTo>
                    <a:lnTo>
                      <a:pt x="78" y="56"/>
                    </a:lnTo>
                    <a:lnTo>
                      <a:pt x="78" y="56"/>
                    </a:lnTo>
                    <a:lnTo>
                      <a:pt x="78" y="56"/>
                    </a:lnTo>
                    <a:lnTo>
                      <a:pt x="92" y="58"/>
                    </a:lnTo>
                    <a:lnTo>
                      <a:pt x="98" y="56"/>
                    </a:lnTo>
                    <a:lnTo>
                      <a:pt x="98" y="56"/>
                    </a:lnTo>
                    <a:lnTo>
                      <a:pt x="104" y="52"/>
                    </a:lnTo>
                    <a:lnTo>
                      <a:pt x="106" y="50"/>
                    </a:lnTo>
                    <a:lnTo>
                      <a:pt x="108" y="50"/>
                    </a:lnTo>
                    <a:lnTo>
                      <a:pt x="108" y="50"/>
                    </a:lnTo>
                    <a:lnTo>
                      <a:pt x="112" y="52"/>
                    </a:lnTo>
                    <a:lnTo>
                      <a:pt x="114" y="50"/>
                    </a:lnTo>
                    <a:lnTo>
                      <a:pt x="114" y="50"/>
                    </a:lnTo>
                    <a:lnTo>
                      <a:pt x="118" y="48"/>
                    </a:lnTo>
                    <a:lnTo>
                      <a:pt x="122" y="50"/>
                    </a:lnTo>
                    <a:lnTo>
                      <a:pt x="122" y="50"/>
                    </a:lnTo>
                    <a:lnTo>
                      <a:pt x="126" y="52"/>
                    </a:lnTo>
                    <a:lnTo>
                      <a:pt x="128" y="50"/>
                    </a:lnTo>
                    <a:lnTo>
                      <a:pt x="128" y="48"/>
                    </a:lnTo>
                    <a:lnTo>
                      <a:pt x="128" y="48"/>
                    </a:lnTo>
                    <a:lnTo>
                      <a:pt x="132" y="44"/>
                    </a:lnTo>
                    <a:lnTo>
                      <a:pt x="134" y="42"/>
                    </a:lnTo>
                    <a:lnTo>
                      <a:pt x="134" y="42"/>
                    </a:lnTo>
                    <a:lnTo>
                      <a:pt x="134" y="38"/>
                    </a:lnTo>
                    <a:lnTo>
                      <a:pt x="136" y="36"/>
                    </a:lnTo>
                    <a:lnTo>
                      <a:pt x="136" y="34"/>
                    </a:lnTo>
                    <a:lnTo>
                      <a:pt x="134" y="32"/>
                    </a:lnTo>
                    <a:lnTo>
                      <a:pt x="134" y="32"/>
                    </a:lnTo>
                    <a:lnTo>
                      <a:pt x="130" y="28"/>
                    </a:lnTo>
                    <a:lnTo>
                      <a:pt x="130" y="28"/>
                    </a:lnTo>
                    <a:lnTo>
                      <a:pt x="134" y="28"/>
                    </a:lnTo>
                    <a:lnTo>
                      <a:pt x="134" y="28"/>
                    </a:lnTo>
                    <a:lnTo>
                      <a:pt x="140" y="30"/>
                    </a:lnTo>
                    <a:lnTo>
                      <a:pt x="142" y="30"/>
                    </a:lnTo>
                    <a:lnTo>
                      <a:pt x="146" y="26"/>
                    </a:lnTo>
                    <a:lnTo>
                      <a:pt x="146" y="26"/>
                    </a:lnTo>
                    <a:lnTo>
                      <a:pt x="146" y="20"/>
                    </a:lnTo>
                    <a:lnTo>
                      <a:pt x="146" y="16"/>
                    </a:lnTo>
                    <a:lnTo>
                      <a:pt x="146" y="16"/>
                    </a:lnTo>
                    <a:lnTo>
                      <a:pt x="142" y="16"/>
                    </a:lnTo>
                    <a:lnTo>
                      <a:pt x="140" y="16"/>
                    </a:lnTo>
                    <a:lnTo>
                      <a:pt x="136" y="14"/>
                    </a:lnTo>
                    <a:lnTo>
                      <a:pt x="136" y="14"/>
                    </a:lnTo>
                    <a:lnTo>
                      <a:pt x="128" y="10"/>
                    </a:lnTo>
                    <a:lnTo>
                      <a:pt x="118" y="4"/>
                    </a:lnTo>
                    <a:lnTo>
                      <a:pt x="118" y="4"/>
                    </a:lnTo>
                    <a:lnTo>
                      <a:pt x="114" y="4"/>
                    </a:lnTo>
                    <a:lnTo>
                      <a:pt x="112" y="4"/>
                    </a:lnTo>
                    <a:lnTo>
                      <a:pt x="110" y="6"/>
                    </a:lnTo>
                    <a:lnTo>
                      <a:pt x="108" y="4"/>
                    </a:lnTo>
                    <a:lnTo>
                      <a:pt x="108" y="4"/>
                    </a:lnTo>
                    <a:lnTo>
                      <a:pt x="104" y="2"/>
                    </a:lnTo>
                    <a:lnTo>
                      <a:pt x="98" y="0"/>
                    </a:lnTo>
                    <a:lnTo>
                      <a:pt x="98" y="0"/>
                    </a:lnTo>
                    <a:lnTo>
                      <a:pt x="96" y="0"/>
                    </a:lnTo>
                    <a:lnTo>
                      <a:pt x="96" y="2"/>
                    </a:lnTo>
                    <a:lnTo>
                      <a:pt x="96" y="6"/>
                    </a:lnTo>
                    <a:lnTo>
                      <a:pt x="94" y="10"/>
                    </a:lnTo>
                    <a:lnTo>
                      <a:pt x="94" y="10"/>
                    </a:lnTo>
                    <a:lnTo>
                      <a:pt x="92" y="10"/>
                    </a:lnTo>
                    <a:lnTo>
                      <a:pt x="90" y="10"/>
                    </a:lnTo>
                    <a:lnTo>
                      <a:pt x="86" y="10"/>
                    </a:lnTo>
                    <a:lnTo>
                      <a:pt x="86" y="10"/>
                    </a:lnTo>
                    <a:lnTo>
                      <a:pt x="84" y="10"/>
                    </a:lnTo>
                    <a:lnTo>
                      <a:pt x="78" y="8"/>
                    </a:lnTo>
                    <a:lnTo>
                      <a:pt x="78" y="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29" name="Belgium">
                <a:extLst>
                  <a:ext uri="{FF2B5EF4-FFF2-40B4-BE49-F238E27FC236}">
                    <a16:creationId xmlns:a16="http://schemas.microsoft.com/office/drawing/2014/main" id="{254C0713-27E1-472F-9C61-7435D097737C}"/>
                  </a:ext>
                </a:extLst>
              </p:cNvPr>
              <p:cNvSpPr>
                <a:spLocks/>
              </p:cNvSpPr>
              <p:nvPr/>
            </p:nvSpPr>
            <p:spPr bwMode="auto">
              <a:xfrm>
                <a:off x="4093454" y="836845"/>
                <a:ext cx="86332" cy="55378"/>
              </a:xfrm>
              <a:custGeom>
                <a:avLst/>
                <a:gdLst/>
                <a:ahLst/>
                <a:cxnLst>
                  <a:cxn ang="0">
                    <a:pos x="0" y="10"/>
                  </a:cxn>
                  <a:cxn ang="0">
                    <a:pos x="10" y="8"/>
                  </a:cxn>
                  <a:cxn ang="0">
                    <a:pos x="14" y="4"/>
                  </a:cxn>
                  <a:cxn ang="0">
                    <a:pos x="20" y="0"/>
                  </a:cxn>
                  <a:cxn ang="0">
                    <a:pos x="32" y="6"/>
                  </a:cxn>
                  <a:cxn ang="0">
                    <a:pos x="38" y="4"/>
                  </a:cxn>
                  <a:cxn ang="0">
                    <a:pos x="42" y="4"/>
                  </a:cxn>
                  <a:cxn ang="0">
                    <a:pos x="46" y="4"/>
                  </a:cxn>
                  <a:cxn ang="0">
                    <a:pos x="48" y="6"/>
                  </a:cxn>
                  <a:cxn ang="0">
                    <a:pos x="48" y="8"/>
                  </a:cxn>
                  <a:cxn ang="0">
                    <a:pos x="52" y="8"/>
                  </a:cxn>
                  <a:cxn ang="0">
                    <a:pos x="52" y="10"/>
                  </a:cxn>
                  <a:cxn ang="0">
                    <a:pos x="56" y="14"/>
                  </a:cxn>
                  <a:cxn ang="0">
                    <a:pos x="58" y="16"/>
                  </a:cxn>
                  <a:cxn ang="0">
                    <a:pos x="56" y="22"/>
                  </a:cxn>
                  <a:cxn ang="0">
                    <a:pos x="60" y="26"/>
                  </a:cxn>
                  <a:cxn ang="0">
                    <a:pos x="60" y="30"/>
                  </a:cxn>
                  <a:cxn ang="0">
                    <a:pos x="52" y="38"/>
                  </a:cxn>
                  <a:cxn ang="0">
                    <a:pos x="50" y="36"/>
                  </a:cxn>
                  <a:cxn ang="0">
                    <a:pos x="48" y="36"/>
                  </a:cxn>
                  <a:cxn ang="0">
                    <a:pos x="46" y="36"/>
                  </a:cxn>
                  <a:cxn ang="0">
                    <a:pos x="44" y="38"/>
                  </a:cxn>
                  <a:cxn ang="0">
                    <a:pos x="42" y="38"/>
                  </a:cxn>
                  <a:cxn ang="0">
                    <a:pos x="40" y="36"/>
                  </a:cxn>
                  <a:cxn ang="0">
                    <a:pos x="36" y="34"/>
                  </a:cxn>
                  <a:cxn ang="0">
                    <a:pos x="34" y="32"/>
                  </a:cxn>
                  <a:cxn ang="0">
                    <a:pos x="34" y="26"/>
                  </a:cxn>
                  <a:cxn ang="0">
                    <a:pos x="34" y="24"/>
                  </a:cxn>
                  <a:cxn ang="0">
                    <a:pos x="32" y="24"/>
                  </a:cxn>
                  <a:cxn ang="0">
                    <a:pos x="30" y="28"/>
                  </a:cxn>
                  <a:cxn ang="0">
                    <a:pos x="28" y="28"/>
                  </a:cxn>
                  <a:cxn ang="0">
                    <a:pos x="24" y="26"/>
                  </a:cxn>
                  <a:cxn ang="0">
                    <a:pos x="24" y="22"/>
                  </a:cxn>
                  <a:cxn ang="0">
                    <a:pos x="20" y="20"/>
                  </a:cxn>
                  <a:cxn ang="0">
                    <a:pos x="14" y="18"/>
                  </a:cxn>
                  <a:cxn ang="0">
                    <a:pos x="12" y="16"/>
                  </a:cxn>
                  <a:cxn ang="0">
                    <a:pos x="8" y="14"/>
                  </a:cxn>
                  <a:cxn ang="0">
                    <a:pos x="2" y="12"/>
                  </a:cxn>
                  <a:cxn ang="0">
                    <a:pos x="0" y="10"/>
                  </a:cxn>
                </a:cxnLst>
                <a:rect l="0" t="0" r="r" b="b"/>
                <a:pathLst>
                  <a:path w="60" h="38">
                    <a:moveTo>
                      <a:pt x="0" y="10"/>
                    </a:moveTo>
                    <a:lnTo>
                      <a:pt x="0" y="10"/>
                    </a:lnTo>
                    <a:lnTo>
                      <a:pt x="6" y="10"/>
                    </a:lnTo>
                    <a:lnTo>
                      <a:pt x="10" y="8"/>
                    </a:lnTo>
                    <a:lnTo>
                      <a:pt x="10" y="8"/>
                    </a:lnTo>
                    <a:lnTo>
                      <a:pt x="14" y="4"/>
                    </a:lnTo>
                    <a:lnTo>
                      <a:pt x="20" y="0"/>
                    </a:lnTo>
                    <a:lnTo>
                      <a:pt x="20" y="0"/>
                    </a:lnTo>
                    <a:lnTo>
                      <a:pt x="26" y="6"/>
                    </a:lnTo>
                    <a:lnTo>
                      <a:pt x="32" y="6"/>
                    </a:lnTo>
                    <a:lnTo>
                      <a:pt x="32" y="6"/>
                    </a:lnTo>
                    <a:lnTo>
                      <a:pt x="38" y="4"/>
                    </a:lnTo>
                    <a:lnTo>
                      <a:pt x="40" y="4"/>
                    </a:lnTo>
                    <a:lnTo>
                      <a:pt x="42" y="4"/>
                    </a:lnTo>
                    <a:lnTo>
                      <a:pt x="42" y="4"/>
                    </a:lnTo>
                    <a:lnTo>
                      <a:pt x="46" y="4"/>
                    </a:lnTo>
                    <a:lnTo>
                      <a:pt x="48" y="4"/>
                    </a:lnTo>
                    <a:lnTo>
                      <a:pt x="48" y="6"/>
                    </a:lnTo>
                    <a:lnTo>
                      <a:pt x="48" y="6"/>
                    </a:lnTo>
                    <a:lnTo>
                      <a:pt x="48" y="8"/>
                    </a:lnTo>
                    <a:lnTo>
                      <a:pt x="50" y="8"/>
                    </a:lnTo>
                    <a:lnTo>
                      <a:pt x="52" y="8"/>
                    </a:lnTo>
                    <a:lnTo>
                      <a:pt x="52" y="10"/>
                    </a:lnTo>
                    <a:lnTo>
                      <a:pt x="52" y="10"/>
                    </a:lnTo>
                    <a:lnTo>
                      <a:pt x="52" y="14"/>
                    </a:lnTo>
                    <a:lnTo>
                      <a:pt x="56" y="14"/>
                    </a:lnTo>
                    <a:lnTo>
                      <a:pt x="56" y="14"/>
                    </a:lnTo>
                    <a:lnTo>
                      <a:pt x="58" y="16"/>
                    </a:lnTo>
                    <a:lnTo>
                      <a:pt x="58" y="18"/>
                    </a:lnTo>
                    <a:lnTo>
                      <a:pt x="56" y="22"/>
                    </a:lnTo>
                    <a:lnTo>
                      <a:pt x="56" y="22"/>
                    </a:lnTo>
                    <a:lnTo>
                      <a:pt x="60" y="26"/>
                    </a:lnTo>
                    <a:lnTo>
                      <a:pt x="60" y="30"/>
                    </a:lnTo>
                    <a:lnTo>
                      <a:pt x="60" y="30"/>
                    </a:lnTo>
                    <a:lnTo>
                      <a:pt x="56" y="34"/>
                    </a:lnTo>
                    <a:lnTo>
                      <a:pt x="52" y="38"/>
                    </a:lnTo>
                    <a:lnTo>
                      <a:pt x="52" y="38"/>
                    </a:lnTo>
                    <a:lnTo>
                      <a:pt x="50" y="36"/>
                    </a:lnTo>
                    <a:lnTo>
                      <a:pt x="48" y="36"/>
                    </a:lnTo>
                    <a:lnTo>
                      <a:pt x="48" y="36"/>
                    </a:lnTo>
                    <a:lnTo>
                      <a:pt x="46" y="36"/>
                    </a:lnTo>
                    <a:lnTo>
                      <a:pt x="46" y="36"/>
                    </a:lnTo>
                    <a:lnTo>
                      <a:pt x="44" y="38"/>
                    </a:lnTo>
                    <a:lnTo>
                      <a:pt x="44" y="38"/>
                    </a:lnTo>
                    <a:lnTo>
                      <a:pt x="42" y="38"/>
                    </a:lnTo>
                    <a:lnTo>
                      <a:pt x="42" y="38"/>
                    </a:lnTo>
                    <a:lnTo>
                      <a:pt x="42" y="38"/>
                    </a:lnTo>
                    <a:lnTo>
                      <a:pt x="40" y="36"/>
                    </a:lnTo>
                    <a:lnTo>
                      <a:pt x="38" y="34"/>
                    </a:lnTo>
                    <a:lnTo>
                      <a:pt x="36" y="34"/>
                    </a:lnTo>
                    <a:lnTo>
                      <a:pt x="36" y="34"/>
                    </a:lnTo>
                    <a:lnTo>
                      <a:pt x="34" y="32"/>
                    </a:lnTo>
                    <a:lnTo>
                      <a:pt x="34" y="30"/>
                    </a:lnTo>
                    <a:lnTo>
                      <a:pt x="34" y="26"/>
                    </a:lnTo>
                    <a:lnTo>
                      <a:pt x="34" y="26"/>
                    </a:lnTo>
                    <a:lnTo>
                      <a:pt x="34" y="24"/>
                    </a:lnTo>
                    <a:lnTo>
                      <a:pt x="34" y="24"/>
                    </a:lnTo>
                    <a:lnTo>
                      <a:pt x="32" y="24"/>
                    </a:lnTo>
                    <a:lnTo>
                      <a:pt x="32" y="24"/>
                    </a:lnTo>
                    <a:lnTo>
                      <a:pt x="30" y="28"/>
                    </a:lnTo>
                    <a:lnTo>
                      <a:pt x="28" y="28"/>
                    </a:lnTo>
                    <a:lnTo>
                      <a:pt x="28" y="28"/>
                    </a:lnTo>
                    <a:lnTo>
                      <a:pt x="24" y="28"/>
                    </a:lnTo>
                    <a:lnTo>
                      <a:pt x="24" y="26"/>
                    </a:lnTo>
                    <a:lnTo>
                      <a:pt x="24" y="26"/>
                    </a:lnTo>
                    <a:lnTo>
                      <a:pt x="24" y="22"/>
                    </a:lnTo>
                    <a:lnTo>
                      <a:pt x="20" y="20"/>
                    </a:lnTo>
                    <a:lnTo>
                      <a:pt x="20" y="20"/>
                    </a:lnTo>
                    <a:lnTo>
                      <a:pt x="18" y="20"/>
                    </a:lnTo>
                    <a:lnTo>
                      <a:pt x="14" y="18"/>
                    </a:lnTo>
                    <a:lnTo>
                      <a:pt x="14" y="18"/>
                    </a:lnTo>
                    <a:lnTo>
                      <a:pt x="12" y="16"/>
                    </a:lnTo>
                    <a:lnTo>
                      <a:pt x="8" y="14"/>
                    </a:lnTo>
                    <a:lnTo>
                      <a:pt x="8" y="14"/>
                    </a:lnTo>
                    <a:lnTo>
                      <a:pt x="4" y="14"/>
                    </a:lnTo>
                    <a:lnTo>
                      <a:pt x="2" y="12"/>
                    </a:lnTo>
                    <a:lnTo>
                      <a:pt x="0" y="10"/>
                    </a:lnTo>
                    <a:lnTo>
                      <a:pt x="0" y="1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30" name="Brazil">
                <a:extLst>
                  <a:ext uri="{FF2B5EF4-FFF2-40B4-BE49-F238E27FC236}">
                    <a16:creationId xmlns:a16="http://schemas.microsoft.com/office/drawing/2014/main" id="{7F344D73-E301-468D-8A00-E3982B3B216D}"/>
                  </a:ext>
                </a:extLst>
              </p:cNvPr>
              <p:cNvSpPr>
                <a:spLocks/>
              </p:cNvSpPr>
              <p:nvPr/>
            </p:nvSpPr>
            <p:spPr bwMode="auto">
              <a:xfrm>
                <a:off x="1785528" y="2428239"/>
                <a:ext cx="1176985" cy="1407771"/>
              </a:xfrm>
              <a:custGeom>
                <a:avLst/>
                <a:gdLst/>
                <a:ahLst/>
                <a:cxnLst>
                  <a:cxn ang="0">
                    <a:pos x="496" y="82"/>
                  </a:cxn>
                  <a:cxn ang="0">
                    <a:pos x="476" y="152"/>
                  </a:cxn>
                  <a:cxn ang="0">
                    <a:pos x="474" y="168"/>
                  </a:cxn>
                  <a:cxn ang="0">
                    <a:pos x="502" y="128"/>
                  </a:cxn>
                  <a:cxn ang="0">
                    <a:pos x="536" y="152"/>
                  </a:cxn>
                  <a:cxn ang="0">
                    <a:pos x="502" y="174"/>
                  </a:cxn>
                  <a:cxn ang="0">
                    <a:pos x="522" y="196"/>
                  </a:cxn>
                  <a:cxn ang="0">
                    <a:pos x="552" y="150"/>
                  </a:cxn>
                  <a:cxn ang="0">
                    <a:pos x="612" y="188"/>
                  </a:cxn>
                  <a:cxn ang="0">
                    <a:pos x="666" y="212"/>
                  </a:cxn>
                  <a:cxn ang="0">
                    <a:pos x="766" y="254"/>
                  </a:cxn>
                  <a:cxn ang="0">
                    <a:pos x="818" y="322"/>
                  </a:cxn>
                  <a:cxn ang="0">
                    <a:pos x="762" y="434"/>
                  </a:cxn>
                  <a:cxn ang="0">
                    <a:pos x="736" y="488"/>
                  </a:cxn>
                  <a:cxn ang="0">
                    <a:pos x="734" y="580"/>
                  </a:cxn>
                  <a:cxn ang="0">
                    <a:pos x="724" y="632"/>
                  </a:cxn>
                  <a:cxn ang="0">
                    <a:pos x="700" y="692"/>
                  </a:cxn>
                  <a:cxn ang="0">
                    <a:pos x="650" y="708"/>
                  </a:cxn>
                  <a:cxn ang="0">
                    <a:pos x="582" y="774"/>
                  </a:cxn>
                  <a:cxn ang="0">
                    <a:pos x="584" y="836"/>
                  </a:cxn>
                  <a:cxn ang="0">
                    <a:pos x="554" y="888"/>
                  </a:cxn>
                  <a:cxn ang="0">
                    <a:pos x="526" y="952"/>
                  </a:cxn>
                  <a:cxn ang="0">
                    <a:pos x="494" y="924"/>
                  </a:cxn>
                  <a:cxn ang="0">
                    <a:pos x="448" y="900"/>
                  </a:cxn>
                  <a:cxn ang="0">
                    <a:pos x="408" y="876"/>
                  </a:cxn>
                  <a:cxn ang="0">
                    <a:pos x="440" y="838"/>
                  </a:cxn>
                  <a:cxn ang="0">
                    <a:pos x="456" y="818"/>
                  </a:cxn>
                  <a:cxn ang="0">
                    <a:pos x="456" y="776"/>
                  </a:cxn>
                  <a:cxn ang="0">
                    <a:pos x="428" y="734"/>
                  </a:cxn>
                  <a:cxn ang="0">
                    <a:pos x="404" y="696"/>
                  </a:cxn>
                  <a:cxn ang="0">
                    <a:pos x="376" y="648"/>
                  </a:cxn>
                  <a:cxn ang="0">
                    <a:pos x="364" y="602"/>
                  </a:cxn>
                  <a:cxn ang="0">
                    <a:pos x="344" y="566"/>
                  </a:cxn>
                  <a:cxn ang="0">
                    <a:pos x="298" y="530"/>
                  </a:cxn>
                  <a:cxn ang="0">
                    <a:pos x="272" y="488"/>
                  </a:cxn>
                  <a:cxn ang="0">
                    <a:pos x="224" y="454"/>
                  </a:cxn>
                  <a:cxn ang="0">
                    <a:pos x="182" y="394"/>
                  </a:cxn>
                  <a:cxn ang="0">
                    <a:pos x="130" y="416"/>
                  </a:cxn>
                  <a:cxn ang="0">
                    <a:pos x="78" y="422"/>
                  </a:cxn>
                  <a:cxn ang="0">
                    <a:pos x="68" y="380"/>
                  </a:cxn>
                  <a:cxn ang="0">
                    <a:pos x="18" y="382"/>
                  </a:cxn>
                  <a:cxn ang="0">
                    <a:pos x="2" y="328"/>
                  </a:cxn>
                  <a:cxn ang="0">
                    <a:pos x="20" y="282"/>
                  </a:cxn>
                  <a:cxn ang="0">
                    <a:pos x="64" y="244"/>
                  </a:cxn>
                  <a:cxn ang="0">
                    <a:pos x="80" y="148"/>
                  </a:cxn>
                  <a:cxn ang="0">
                    <a:pos x="86" y="110"/>
                  </a:cxn>
                  <a:cxn ang="0">
                    <a:pos x="110" y="88"/>
                  </a:cxn>
                  <a:cxn ang="0">
                    <a:pos x="128" y="88"/>
                  </a:cxn>
                  <a:cxn ang="0">
                    <a:pos x="158" y="116"/>
                  </a:cxn>
                  <a:cxn ang="0">
                    <a:pos x="194" y="98"/>
                  </a:cxn>
                  <a:cxn ang="0">
                    <a:pos x="210" y="70"/>
                  </a:cxn>
                  <a:cxn ang="0">
                    <a:pos x="192" y="24"/>
                  </a:cxn>
                  <a:cxn ang="0">
                    <a:pos x="244" y="28"/>
                  </a:cxn>
                  <a:cxn ang="0">
                    <a:pos x="276" y="0"/>
                  </a:cxn>
                  <a:cxn ang="0">
                    <a:pos x="296" y="24"/>
                  </a:cxn>
                  <a:cxn ang="0">
                    <a:pos x="294" y="60"/>
                  </a:cxn>
                  <a:cxn ang="0">
                    <a:pos x="304" y="96"/>
                  </a:cxn>
                  <a:cxn ang="0">
                    <a:pos x="342" y="86"/>
                  </a:cxn>
                  <a:cxn ang="0">
                    <a:pos x="374" y="80"/>
                  </a:cxn>
                  <a:cxn ang="0">
                    <a:pos x="394" y="74"/>
                  </a:cxn>
                  <a:cxn ang="0">
                    <a:pos x="418" y="80"/>
                  </a:cxn>
                  <a:cxn ang="0">
                    <a:pos x="448" y="62"/>
                  </a:cxn>
                  <a:cxn ang="0">
                    <a:pos x="466" y="24"/>
                  </a:cxn>
                </a:cxnLst>
                <a:rect l="0" t="0" r="r" b="b"/>
                <a:pathLst>
                  <a:path w="818" h="966">
                    <a:moveTo>
                      <a:pt x="468" y="20"/>
                    </a:moveTo>
                    <a:lnTo>
                      <a:pt x="468" y="20"/>
                    </a:lnTo>
                    <a:lnTo>
                      <a:pt x="470" y="20"/>
                    </a:lnTo>
                    <a:lnTo>
                      <a:pt x="472" y="22"/>
                    </a:lnTo>
                    <a:lnTo>
                      <a:pt x="476" y="28"/>
                    </a:lnTo>
                    <a:lnTo>
                      <a:pt x="476" y="28"/>
                    </a:lnTo>
                    <a:lnTo>
                      <a:pt x="480" y="30"/>
                    </a:lnTo>
                    <a:lnTo>
                      <a:pt x="480" y="30"/>
                    </a:lnTo>
                    <a:lnTo>
                      <a:pt x="482" y="34"/>
                    </a:lnTo>
                    <a:lnTo>
                      <a:pt x="482" y="34"/>
                    </a:lnTo>
                    <a:lnTo>
                      <a:pt x="490" y="64"/>
                    </a:lnTo>
                    <a:lnTo>
                      <a:pt x="496" y="82"/>
                    </a:lnTo>
                    <a:lnTo>
                      <a:pt x="496" y="82"/>
                    </a:lnTo>
                    <a:lnTo>
                      <a:pt x="504" y="86"/>
                    </a:lnTo>
                    <a:lnTo>
                      <a:pt x="508" y="92"/>
                    </a:lnTo>
                    <a:lnTo>
                      <a:pt x="506" y="98"/>
                    </a:lnTo>
                    <a:lnTo>
                      <a:pt x="502" y="104"/>
                    </a:lnTo>
                    <a:lnTo>
                      <a:pt x="502" y="104"/>
                    </a:lnTo>
                    <a:lnTo>
                      <a:pt x="498" y="110"/>
                    </a:lnTo>
                    <a:lnTo>
                      <a:pt x="496" y="114"/>
                    </a:lnTo>
                    <a:lnTo>
                      <a:pt x="492" y="118"/>
                    </a:lnTo>
                    <a:lnTo>
                      <a:pt x="488" y="122"/>
                    </a:lnTo>
                    <a:lnTo>
                      <a:pt x="488" y="122"/>
                    </a:lnTo>
                    <a:lnTo>
                      <a:pt x="482" y="128"/>
                    </a:lnTo>
                    <a:lnTo>
                      <a:pt x="480" y="134"/>
                    </a:lnTo>
                    <a:lnTo>
                      <a:pt x="476" y="152"/>
                    </a:lnTo>
                    <a:lnTo>
                      <a:pt x="476" y="152"/>
                    </a:lnTo>
                    <a:lnTo>
                      <a:pt x="474" y="156"/>
                    </a:lnTo>
                    <a:lnTo>
                      <a:pt x="472" y="160"/>
                    </a:lnTo>
                    <a:lnTo>
                      <a:pt x="464" y="168"/>
                    </a:lnTo>
                    <a:lnTo>
                      <a:pt x="460" y="170"/>
                    </a:lnTo>
                    <a:lnTo>
                      <a:pt x="462" y="168"/>
                    </a:lnTo>
                    <a:lnTo>
                      <a:pt x="462" y="168"/>
                    </a:lnTo>
                    <a:lnTo>
                      <a:pt x="464" y="166"/>
                    </a:lnTo>
                    <a:lnTo>
                      <a:pt x="468" y="166"/>
                    </a:lnTo>
                    <a:lnTo>
                      <a:pt x="472" y="172"/>
                    </a:lnTo>
                    <a:lnTo>
                      <a:pt x="476" y="184"/>
                    </a:lnTo>
                    <a:lnTo>
                      <a:pt x="476" y="184"/>
                    </a:lnTo>
                    <a:lnTo>
                      <a:pt x="474" y="168"/>
                    </a:lnTo>
                    <a:lnTo>
                      <a:pt x="474" y="168"/>
                    </a:lnTo>
                    <a:lnTo>
                      <a:pt x="474" y="166"/>
                    </a:lnTo>
                    <a:lnTo>
                      <a:pt x="476" y="164"/>
                    </a:lnTo>
                    <a:lnTo>
                      <a:pt x="482" y="160"/>
                    </a:lnTo>
                    <a:lnTo>
                      <a:pt x="488" y="158"/>
                    </a:lnTo>
                    <a:lnTo>
                      <a:pt x="492" y="152"/>
                    </a:lnTo>
                    <a:lnTo>
                      <a:pt x="492" y="152"/>
                    </a:lnTo>
                    <a:lnTo>
                      <a:pt x="492" y="148"/>
                    </a:lnTo>
                    <a:lnTo>
                      <a:pt x="492" y="144"/>
                    </a:lnTo>
                    <a:lnTo>
                      <a:pt x="492" y="140"/>
                    </a:lnTo>
                    <a:lnTo>
                      <a:pt x="496" y="134"/>
                    </a:lnTo>
                    <a:lnTo>
                      <a:pt x="496" y="134"/>
                    </a:lnTo>
                    <a:lnTo>
                      <a:pt x="502" y="128"/>
                    </a:lnTo>
                    <a:lnTo>
                      <a:pt x="506" y="128"/>
                    </a:lnTo>
                    <a:lnTo>
                      <a:pt x="510" y="130"/>
                    </a:lnTo>
                    <a:lnTo>
                      <a:pt x="520" y="130"/>
                    </a:lnTo>
                    <a:lnTo>
                      <a:pt x="520" y="130"/>
                    </a:lnTo>
                    <a:lnTo>
                      <a:pt x="540" y="128"/>
                    </a:lnTo>
                    <a:lnTo>
                      <a:pt x="544" y="130"/>
                    </a:lnTo>
                    <a:lnTo>
                      <a:pt x="546" y="132"/>
                    </a:lnTo>
                    <a:lnTo>
                      <a:pt x="544" y="134"/>
                    </a:lnTo>
                    <a:lnTo>
                      <a:pt x="544" y="134"/>
                    </a:lnTo>
                    <a:lnTo>
                      <a:pt x="542" y="140"/>
                    </a:lnTo>
                    <a:lnTo>
                      <a:pt x="542" y="142"/>
                    </a:lnTo>
                    <a:lnTo>
                      <a:pt x="540" y="146"/>
                    </a:lnTo>
                    <a:lnTo>
                      <a:pt x="536" y="152"/>
                    </a:lnTo>
                    <a:lnTo>
                      <a:pt x="536" y="152"/>
                    </a:lnTo>
                    <a:lnTo>
                      <a:pt x="530" y="158"/>
                    </a:lnTo>
                    <a:lnTo>
                      <a:pt x="530" y="160"/>
                    </a:lnTo>
                    <a:lnTo>
                      <a:pt x="532" y="164"/>
                    </a:lnTo>
                    <a:lnTo>
                      <a:pt x="528" y="166"/>
                    </a:lnTo>
                    <a:lnTo>
                      <a:pt x="528" y="166"/>
                    </a:lnTo>
                    <a:lnTo>
                      <a:pt x="524" y="168"/>
                    </a:lnTo>
                    <a:lnTo>
                      <a:pt x="520" y="168"/>
                    </a:lnTo>
                    <a:lnTo>
                      <a:pt x="516" y="170"/>
                    </a:lnTo>
                    <a:lnTo>
                      <a:pt x="510" y="172"/>
                    </a:lnTo>
                    <a:lnTo>
                      <a:pt x="510" y="172"/>
                    </a:lnTo>
                    <a:lnTo>
                      <a:pt x="506" y="174"/>
                    </a:lnTo>
                    <a:lnTo>
                      <a:pt x="502" y="174"/>
                    </a:lnTo>
                    <a:lnTo>
                      <a:pt x="500" y="174"/>
                    </a:lnTo>
                    <a:lnTo>
                      <a:pt x="492" y="176"/>
                    </a:lnTo>
                    <a:lnTo>
                      <a:pt x="492" y="176"/>
                    </a:lnTo>
                    <a:lnTo>
                      <a:pt x="498" y="176"/>
                    </a:lnTo>
                    <a:lnTo>
                      <a:pt x="500" y="178"/>
                    </a:lnTo>
                    <a:lnTo>
                      <a:pt x="504" y="180"/>
                    </a:lnTo>
                    <a:lnTo>
                      <a:pt x="512" y="176"/>
                    </a:lnTo>
                    <a:lnTo>
                      <a:pt x="512" y="176"/>
                    </a:lnTo>
                    <a:lnTo>
                      <a:pt x="518" y="174"/>
                    </a:lnTo>
                    <a:lnTo>
                      <a:pt x="518" y="176"/>
                    </a:lnTo>
                    <a:lnTo>
                      <a:pt x="518" y="184"/>
                    </a:lnTo>
                    <a:lnTo>
                      <a:pt x="518" y="190"/>
                    </a:lnTo>
                    <a:lnTo>
                      <a:pt x="522" y="196"/>
                    </a:lnTo>
                    <a:lnTo>
                      <a:pt x="522" y="196"/>
                    </a:lnTo>
                    <a:lnTo>
                      <a:pt x="522" y="184"/>
                    </a:lnTo>
                    <a:lnTo>
                      <a:pt x="524" y="176"/>
                    </a:lnTo>
                    <a:lnTo>
                      <a:pt x="528" y="172"/>
                    </a:lnTo>
                    <a:lnTo>
                      <a:pt x="534" y="172"/>
                    </a:lnTo>
                    <a:lnTo>
                      <a:pt x="534" y="172"/>
                    </a:lnTo>
                    <a:lnTo>
                      <a:pt x="536" y="170"/>
                    </a:lnTo>
                    <a:lnTo>
                      <a:pt x="536" y="168"/>
                    </a:lnTo>
                    <a:lnTo>
                      <a:pt x="538" y="162"/>
                    </a:lnTo>
                    <a:lnTo>
                      <a:pt x="542" y="156"/>
                    </a:lnTo>
                    <a:lnTo>
                      <a:pt x="546" y="152"/>
                    </a:lnTo>
                    <a:lnTo>
                      <a:pt x="552" y="150"/>
                    </a:lnTo>
                    <a:lnTo>
                      <a:pt x="552" y="150"/>
                    </a:lnTo>
                    <a:lnTo>
                      <a:pt x="558" y="148"/>
                    </a:lnTo>
                    <a:lnTo>
                      <a:pt x="564" y="148"/>
                    </a:lnTo>
                    <a:lnTo>
                      <a:pt x="572" y="152"/>
                    </a:lnTo>
                    <a:lnTo>
                      <a:pt x="582" y="160"/>
                    </a:lnTo>
                    <a:lnTo>
                      <a:pt x="598" y="168"/>
                    </a:lnTo>
                    <a:lnTo>
                      <a:pt x="598" y="168"/>
                    </a:lnTo>
                    <a:lnTo>
                      <a:pt x="614" y="176"/>
                    </a:lnTo>
                    <a:lnTo>
                      <a:pt x="618" y="182"/>
                    </a:lnTo>
                    <a:lnTo>
                      <a:pt x="618" y="184"/>
                    </a:lnTo>
                    <a:lnTo>
                      <a:pt x="618" y="184"/>
                    </a:lnTo>
                    <a:lnTo>
                      <a:pt x="614" y="186"/>
                    </a:lnTo>
                    <a:lnTo>
                      <a:pt x="614" y="186"/>
                    </a:lnTo>
                    <a:lnTo>
                      <a:pt x="612" y="188"/>
                    </a:lnTo>
                    <a:lnTo>
                      <a:pt x="612" y="188"/>
                    </a:lnTo>
                    <a:lnTo>
                      <a:pt x="616" y="190"/>
                    </a:lnTo>
                    <a:lnTo>
                      <a:pt x="618" y="196"/>
                    </a:lnTo>
                    <a:lnTo>
                      <a:pt x="618" y="198"/>
                    </a:lnTo>
                    <a:lnTo>
                      <a:pt x="618" y="204"/>
                    </a:lnTo>
                    <a:lnTo>
                      <a:pt x="618" y="204"/>
                    </a:lnTo>
                    <a:lnTo>
                      <a:pt x="624" y="198"/>
                    </a:lnTo>
                    <a:lnTo>
                      <a:pt x="626" y="196"/>
                    </a:lnTo>
                    <a:lnTo>
                      <a:pt x="632" y="196"/>
                    </a:lnTo>
                    <a:lnTo>
                      <a:pt x="640" y="200"/>
                    </a:lnTo>
                    <a:lnTo>
                      <a:pt x="640" y="200"/>
                    </a:lnTo>
                    <a:lnTo>
                      <a:pt x="654" y="208"/>
                    </a:lnTo>
                    <a:lnTo>
                      <a:pt x="666" y="212"/>
                    </a:lnTo>
                    <a:lnTo>
                      <a:pt x="678" y="216"/>
                    </a:lnTo>
                    <a:lnTo>
                      <a:pt x="684" y="216"/>
                    </a:lnTo>
                    <a:lnTo>
                      <a:pt x="684" y="216"/>
                    </a:lnTo>
                    <a:lnTo>
                      <a:pt x="694" y="212"/>
                    </a:lnTo>
                    <a:lnTo>
                      <a:pt x="704" y="214"/>
                    </a:lnTo>
                    <a:lnTo>
                      <a:pt x="712" y="218"/>
                    </a:lnTo>
                    <a:lnTo>
                      <a:pt x="724" y="226"/>
                    </a:lnTo>
                    <a:lnTo>
                      <a:pt x="724" y="226"/>
                    </a:lnTo>
                    <a:lnTo>
                      <a:pt x="736" y="234"/>
                    </a:lnTo>
                    <a:lnTo>
                      <a:pt x="746" y="242"/>
                    </a:lnTo>
                    <a:lnTo>
                      <a:pt x="756" y="248"/>
                    </a:lnTo>
                    <a:lnTo>
                      <a:pt x="766" y="254"/>
                    </a:lnTo>
                    <a:lnTo>
                      <a:pt x="766" y="254"/>
                    </a:lnTo>
                    <a:lnTo>
                      <a:pt x="770" y="256"/>
                    </a:lnTo>
                    <a:lnTo>
                      <a:pt x="776" y="258"/>
                    </a:lnTo>
                    <a:lnTo>
                      <a:pt x="786" y="258"/>
                    </a:lnTo>
                    <a:lnTo>
                      <a:pt x="792" y="258"/>
                    </a:lnTo>
                    <a:lnTo>
                      <a:pt x="798" y="258"/>
                    </a:lnTo>
                    <a:lnTo>
                      <a:pt x="802" y="262"/>
                    </a:lnTo>
                    <a:lnTo>
                      <a:pt x="806" y="266"/>
                    </a:lnTo>
                    <a:lnTo>
                      <a:pt x="806" y="266"/>
                    </a:lnTo>
                    <a:lnTo>
                      <a:pt x="814" y="286"/>
                    </a:lnTo>
                    <a:lnTo>
                      <a:pt x="818" y="298"/>
                    </a:lnTo>
                    <a:lnTo>
                      <a:pt x="818" y="310"/>
                    </a:lnTo>
                    <a:lnTo>
                      <a:pt x="818" y="310"/>
                    </a:lnTo>
                    <a:lnTo>
                      <a:pt x="818" y="322"/>
                    </a:lnTo>
                    <a:lnTo>
                      <a:pt x="818" y="338"/>
                    </a:lnTo>
                    <a:lnTo>
                      <a:pt x="816" y="352"/>
                    </a:lnTo>
                    <a:lnTo>
                      <a:pt x="814" y="358"/>
                    </a:lnTo>
                    <a:lnTo>
                      <a:pt x="810" y="364"/>
                    </a:lnTo>
                    <a:lnTo>
                      <a:pt x="810" y="364"/>
                    </a:lnTo>
                    <a:lnTo>
                      <a:pt x="802" y="372"/>
                    </a:lnTo>
                    <a:lnTo>
                      <a:pt x="798" y="382"/>
                    </a:lnTo>
                    <a:lnTo>
                      <a:pt x="790" y="390"/>
                    </a:lnTo>
                    <a:lnTo>
                      <a:pt x="782" y="402"/>
                    </a:lnTo>
                    <a:lnTo>
                      <a:pt x="782" y="402"/>
                    </a:lnTo>
                    <a:lnTo>
                      <a:pt x="774" y="408"/>
                    </a:lnTo>
                    <a:lnTo>
                      <a:pt x="770" y="416"/>
                    </a:lnTo>
                    <a:lnTo>
                      <a:pt x="762" y="434"/>
                    </a:lnTo>
                    <a:lnTo>
                      <a:pt x="756" y="450"/>
                    </a:lnTo>
                    <a:lnTo>
                      <a:pt x="752" y="458"/>
                    </a:lnTo>
                    <a:lnTo>
                      <a:pt x="746" y="464"/>
                    </a:lnTo>
                    <a:lnTo>
                      <a:pt x="746" y="464"/>
                    </a:lnTo>
                    <a:lnTo>
                      <a:pt x="744" y="464"/>
                    </a:lnTo>
                    <a:lnTo>
                      <a:pt x="740" y="464"/>
                    </a:lnTo>
                    <a:lnTo>
                      <a:pt x="734" y="460"/>
                    </a:lnTo>
                    <a:lnTo>
                      <a:pt x="732" y="460"/>
                    </a:lnTo>
                    <a:lnTo>
                      <a:pt x="732" y="460"/>
                    </a:lnTo>
                    <a:lnTo>
                      <a:pt x="736" y="470"/>
                    </a:lnTo>
                    <a:lnTo>
                      <a:pt x="736" y="470"/>
                    </a:lnTo>
                    <a:lnTo>
                      <a:pt x="738" y="478"/>
                    </a:lnTo>
                    <a:lnTo>
                      <a:pt x="736" y="488"/>
                    </a:lnTo>
                    <a:lnTo>
                      <a:pt x="736" y="500"/>
                    </a:lnTo>
                    <a:lnTo>
                      <a:pt x="738" y="508"/>
                    </a:lnTo>
                    <a:lnTo>
                      <a:pt x="740" y="516"/>
                    </a:lnTo>
                    <a:lnTo>
                      <a:pt x="740" y="516"/>
                    </a:lnTo>
                    <a:lnTo>
                      <a:pt x="742" y="522"/>
                    </a:lnTo>
                    <a:lnTo>
                      <a:pt x="744" y="526"/>
                    </a:lnTo>
                    <a:lnTo>
                      <a:pt x="742" y="536"/>
                    </a:lnTo>
                    <a:lnTo>
                      <a:pt x="738" y="546"/>
                    </a:lnTo>
                    <a:lnTo>
                      <a:pt x="738" y="562"/>
                    </a:lnTo>
                    <a:lnTo>
                      <a:pt x="738" y="562"/>
                    </a:lnTo>
                    <a:lnTo>
                      <a:pt x="738" y="570"/>
                    </a:lnTo>
                    <a:lnTo>
                      <a:pt x="738" y="574"/>
                    </a:lnTo>
                    <a:lnTo>
                      <a:pt x="734" y="580"/>
                    </a:lnTo>
                    <a:lnTo>
                      <a:pt x="732" y="584"/>
                    </a:lnTo>
                    <a:lnTo>
                      <a:pt x="732" y="586"/>
                    </a:lnTo>
                    <a:lnTo>
                      <a:pt x="732" y="590"/>
                    </a:lnTo>
                    <a:lnTo>
                      <a:pt x="734" y="596"/>
                    </a:lnTo>
                    <a:lnTo>
                      <a:pt x="734" y="596"/>
                    </a:lnTo>
                    <a:lnTo>
                      <a:pt x="736" y="604"/>
                    </a:lnTo>
                    <a:lnTo>
                      <a:pt x="736" y="608"/>
                    </a:lnTo>
                    <a:lnTo>
                      <a:pt x="732" y="610"/>
                    </a:lnTo>
                    <a:lnTo>
                      <a:pt x="730" y="614"/>
                    </a:lnTo>
                    <a:lnTo>
                      <a:pt x="726" y="616"/>
                    </a:lnTo>
                    <a:lnTo>
                      <a:pt x="724" y="620"/>
                    </a:lnTo>
                    <a:lnTo>
                      <a:pt x="722" y="624"/>
                    </a:lnTo>
                    <a:lnTo>
                      <a:pt x="724" y="632"/>
                    </a:lnTo>
                    <a:lnTo>
                      <a:pt x="724" y="632"/>
                    </a:lnTo>
                    <a:lnTo>
                      <a:pt x="724" y="640"/>
                    </a:lnTo>
                    <a:lnTo>
                      <a:pt x="724" y="646"/>
                    </a:lnTo>
                    <a:lnTo>
                      <a:pt x="720" y="652"/>
                    </a:lnTo>
                    <a:lnTo>
                      <a:pt x="716" y="656"/>
                    </a:lnTo>
                    <a:lnTo>
                      <a:pt x="710" y="660"/>
                    </a:lnTo>
                    <a:lnTo>
                      <a:pt x="708" y="664"/>
                    </a:lnTo>
                    <a:lnTo>
                      <a:pt x="704" y="670"/>
                    </a:lnTo>
                    <a:lnTo>
                      <a:pt x="704" y="678"/>
                    </a:lnTo>
                    <a:lnTo>
                      <a:pt x="704" y="678"/>
                    </a:lnTo>
                    <a:lnTo>
                      <a:pt x="704" y="688"/>
                    </a:lnTo>
                    <a:lnTo>
                      <a:pt x="702" y="690"/>
                    </a:lnTo>
                    <a:lnTo>
                      <a:pt x="700" y="692"/>
                    </a:lnTo>
                    <a:lnTo>
                      <a:pt x="696" y="694"/>
                    </a:lnTo>
                    <a:lnTo>
                      <a:pt x="690" y="698"/>
                    </a:lnTo>
                    <a:lnTo>
                      <a:pt x="690" y="698"/>
                    </a:lnTo>
                    <a:lnTo>
                      <a:pt x="680" y="708"/>
                    </a:lnTo>
                    <a:lnTo>
                      <a:pt x="676" y="710"/>
                    </a:lnTo>
                    <a:lnTo>
                      <a:pt x="674" y="710"/>
                    </a:lnTo>
                    <a:lnTo>
                      <a:pt x="670" y="708"/>
                    </a:lnTo>
                    <a:lnTo>
                      <a:pt x="668" y="708"/>
                    </a:lnTo>
                    <a:lnTo>
                      <a:pt x="668" y="708"/>
                    </a:lnTo>
                    <a:lnTo>
                      <a:pt x="668" y="708"/>
                    </a:lnTo>
                    <a:lnTo>
                      <a:pt x="664" y="710"/>
                    </a:lnTo>
                    <a:lnTo>
                      <a:pt x="658" y="710"/>
                    </a:lnTo>
                    <a:lnTo>
                      <a:pt x="650" y="708"/>
                    </a:lnTo>
                    <a:lnTo>
                      <a:pt x="642" y="708"/>
                    </a:lnTo>
                    <a:lnTo>
                      <a:pt x="640" y="708"/>
                    </a:lnTo>
                    <a:lnTo>
                      <a:pt x="636" y="712"/>
                    </a:lnTo>
                    <a:lnTo>
                      <a:pt x="636" y="712"/>
                    </a:lnTo>
                    <a:lnTo>
                      <a:pt x="630" y="718"/>
                    </a:lnTo>
                    <a:lnTo>
                      <a:pt x="622" y="722"/>
                    </a:lnTo>
                    <a:lnTo>
                      <a:pt x="612" y="730"/>
                    </a:lnTo>
                    <a:lnTo>
                      <a:pt x="596" y="746"/>
                    </a:lnTo>
                    <a:lnTo>
                      <a:pt x="596" y="746"/>
                    </a:lnTo>
                    <a:lnTo>
                      <a:pt x="588" y="754"/>
                    </a:lnTo>
                    <a:lnTo>
                      <a:pt x="584" y="762"/>
                    </a:lnTo>
                    <a:lnTo>
                      <a:pt x="582" y="768"/>
                    </a:lnTo>
                    <a:lnTo>
                      <a:pt x="582" y="774"/>
                    </a:lnTo>
                    <a:lnTo>
                      <a:pt x="584" y="784"/>
                    </a:lnTo>
                    <a:lnTo>
                      <a:pt x="586" y="788"/>
                    </a:lnTo>
                    <a:lnTo>
                      <a:pt x="586" y="788"/>
                    </a:lnTo>
                    <a:lnTo>
                      <a:pt x="584" y="796"/>
                    </a:lnTo>
                    <a:lnTo>
                      <a:pt x="586" y="802"/>
                    </a:lnTo>
                    <a:lnTo>
                      <a:pt x="588" y="812"/>
                    </a:lnTo>
                    <a:lnTo>
                      <a:pt x="590" y="820"/>
                    </a:lnTo>
                    <a:lnTo>
                      <a:pt x="590" y="824"/>
                    </a:lnTo>
                    <a:lnTo>
                      <a:pt x="586" y="828"/>
                    </a:lnTo>
                    <a:lnTo>
                      <a:pt x="586" y="828"/>
                    </a:lnTo>
                    <a:lnTo>
                      <a:pt x="584" y="830"/>
                    </a:lnTo>
                    <a:lnTo>
                      <a:pt x="584" y="832"/>
                    </a:lnTo>
                    <a:lnTo>
                      <a:pt x="584" y="836"/>
                    </a:lnTo>
                    <a:lnTo>
                      <a:pt x="584" y="840"/>
                    </a:lnTo>
                    <a:lnTo>
                      <a:pt x="582" y="842"/>
                    </a:lnTo>
                    <a:lnTo>
                      <a:pt x="578" y="846"/>
                    </a:lnTo>
                    <a:lnTo>
                      <a:pt x="570" y="852"/>
                    </a:lnTo>
                    <a:lnTo>
                      <a:pt x="570" y="852"/>
                    </a:lnTo>
                    <a:lnTo>
                      <a:pt x="564" y="858"/>
                    </a:lnTo>
                    <a:lnTo>
                      <a:pt x="558" y="862"/>
                    </a:lnTo>
                    <a:lnTo>
                      <a:pt x="556" y="866"/>
                    </a:lnTo>
                    <a:lnTo>
                      <a:pt x="556" y="870"/>
                    </a:lnTo>
                    <a:lnTo>
                      <a:pt x="558" y="878"/>
                    </a:lnTo>
                    <a:lnTo>
                      <a:pt x="556" y="882"/>
                    </a:lnTo>
                    <a:lnTo>
                      <a:pt x="554" y="888"/>
                    </a:lnTo>
                    <a:lnTo>
                      <a:pt x="554" y="888"/>
                    </a:lnTo>
                    <a:lnTo>
                      <a:pt x="552" y="892"/>
                    </a:lnTo>
                    <a:lnTo>
                      <a:pt x="550" y="898"/>
                    </a:lnTo>
                    <a:lnTo>
                      <a:pt x="550" y="908"/>
                    </a:lnTo>
                    <a:lnTo>
                      <a:pt x="550" y="914"/>
                    </a:lnTo>
                    <a:lnTo>
                      <a:pt x="548" y="918"/>
                    </a:lnTo>
                    <a:lnTo>
                      <a:pt x="544" y="924"/>
                    </a:lnTo>
                    <a:lnTo>
                      <a:pt x="536" y="928"/>
                    </a:lnTo>
                    <a:lnTo>
                      <a:pt x="536" y="928"/>
                    </a:lnTo>
                    <a:lnTo>
                      <a:pt x="532" y="934"/>
                    </a:lnTo>
                    <a:lnTo>
                      <a:pt x="528" y="936"/>
                    </a:lnTo>
                    <a:lnTo>
                      <a:pt x="528" y="942"/>
                    </a:lnTo>
                    <a:lnTo>
                      <a:pt x="528" y="946"/>
                    </a:lnTo>
                    <a:lnTo>
                      <a:pt x="526" y="952"/>
                    </a:lnTo>
                    <a:lnTo>
                      <a:pt x="520" y="958"/>
                    </a:lnTo>
                    <a:lnTo>
                      <a:pt x="510" y="966"/>
                    </a:lnTo>
                    <a:lnTo>
                      <a:pt x="510" y="966"/>
                    </a:lnTo>
                    <a:lnTo>
                      <a:pt x="506" y="958"/>
                    </a:lnTo>
                    <a:lnTo>
                      <a:pt x="508" y="950"/>
                    </a:lnTo>
                    <a:lnTo>
                      <a:pt x="508" y="950"/>
                    </a:lnTo>
                    <a:lnTo>
                      <a:pt x="510" y="942"/>
                    </a:lnTo>
                    <a:lnTo>
                      <a:pt x="510" y="940"/>
                    </a:lnTo>
                    <a:lnTo>
                      <a:pt x="506" y="938"/>
                    </a:lnTo>
                    <a:lnTo>
                      <a:pt x="502" y="932"/>
                    </a:lnTo>
                    <a:lnTo>
                      <a:pt x="502" y="932"/>
                    </a:lnTo>
                    <a:lnTo>
                      <a:pt x="496" y="926"/>
                    </a:lnTo>
                    <a:lnTo>
                      <a:pt x="494" y="924"/>
                    </a:lnTo>
                    <a:lnTo>
                      <a:pt x="492" y="924"/>
                    </a:lnTo>
                    <a:lnTo>
                      <a:pt x="486" y="918"/>
                    </a:lnTo>
                    <a:lnTo>
                      <a:pt x="486" y="918"/>
                    </a:lnTo>
                    <a:lnTo>
                      <a:pt x="478" y="910"/>
                    </a:lnTo>
                    <a:lnTo>
                      <a:pt x="470" y="906"/>
                    </a:lnTo>
                    <a:lnTo>
                      <a:pt x="464" y="906"/>
                    </a:lnTo>
                    <a:lnTo>
                      <a:pt x="460" y="902"/>
                    </a:lnTo>
                    <a:lnTo>
                      <a:pt x="460" y="902"/>
                    </a:lnTo>
                    <a:lnTo>
                      <a:pt x="456" y="898"/>
                    </a:lnTo>
                    <a:lnTo>
                      <a:pt x="454" y="900"/>
                    </a:lnTo>
                    <a:lnTo>
                      <a:pt x="450" y="900"/>
                    </a:lnTo>
                    <a:lnTo>
                      <a:pt x="450" y="900"/>
                    </a:lnTo>
                    <a:lnTo>
                      <a:pt x="448" y="900"/>
                    </a:lnTo>
                    <a:lnTo>
                      <a:pt x="448" y="898"/>
                    </a:lnTo>
                    <a:lnTo>
                      <a:pt x="446" y="894"/>
                    </a:lnTo>
                    <a:lnTo>
                      <a:pt x="446" y="888"/>
                    </a:lnTo>
                    <a:lnTo>
                      <a:pt x="444" y="882"/>
                    </a:lnTo>
                    <a:lnTo>
                      <a:pt x="444" y="882"/>
                    </a:lnTo>
                    <a:lnTo>
                      <a:pt x="438" y="874"/>
                    </a:lnTo>
                    <a:lnTo>
                      <a:pt x="436" y="870"/>
                    </a:lnTo>
                    <a:lnTo>
                      <a:pt x="434" y="868"/>
                    </a:lnTo>
                    <a:lnTo>
                      <a:pt x="434" y="868"/>
                    </a:lnTo>
                    <a:lnTo>
                      <a:pt x="426" y="870"/>
                    </a:lnTo>
                    <a:lnTo>
                      <a:pt x="420" y="872"/>
                    </a:lnTo>
                    <a:lnTo>
                      <a:pt x="416" y="876"/>
                    </a:lnTo>
                    <a:lnTo>
                      <a:pt x="408" y="876"/>
                    </a:lnTo>
                    <a:lnTo>
                      <a:pt x="408" y="876"/>
                    </a:lnTo>
                    <a:lnTo>
                      <a:pt x="410" y="874"/>
                    </a:lnTo>
                    <a:lnTo>
                      <a:pt x="414" y="870"/>
                    </a:lnTo>
                    <a:lnTo>
                      <a:pt x="414" y="870"/>
                    </a:lnTo>
                    <a:lnTo>
                      <a:pt x="416" y="868"/>
                    </a:lnTo>
                    <a:lnTo>
                      <a:pt x="418" y="866"/>
                    </a:lnTo>
                    <a:lnTo>
                      <a:pt x="420" y="860"/>
                    </a:lnTo>
                    <a:lnTo>
                      <a:pt x="428" y="846"/>
                    </a:lnTo>
                    <a:lnTo>
                      <a:pt x="428" y="846"/>
                    </a:lnTo>
                    <a:lnTo>
                      <a:pt x="434" y="840"/>
                    </a:lnTo>
                    <a:lnTo>
                      <a:pt x="436" y="840"/>
                    </a:lnTo>
                    <a:lnTo>
                      <a:pt x="438" y="840"/>
                    </a:lnTo>
                    <a:lnTo>
                      <a:pt x="440" y="838"/>
                    </a:lnTo>
                    <a:lnTo>
                      <a:pt x="440" y="838"/>
                    </a:lnTo>
                    <a:lnTo>
                      <a:pt x="440" y="834"/>
                    </a:lnTo>
                    <a:lnTo>
                      <a:pt x="438" y="834"/>
                    </a:lnTo>
                    <a:lnTo>
                      <a:pt x="438" y="832"/>
                    </a:lnTo>
                    <a:lnTo>
                      <a:pt x="438" y="830"/>
                    </a:lnTo>
                    <a:lnTo>
                      <a:pt x="438" y="830"/>
                    </a:lnTo>
                    <a:lnTo>
                      <a:pt x="440" y="828"/>
                    </a:lnTo>
                    <a:lnTo>
                      <a:pt x="442" y="828"/>
                    </a:lnTo>
                    <a:lnTo>
                      <a:pt x="446" y="826"/>
                    </a:lnTo>
                    <a:lnTo>
                      <a:pt x="448" y="824"/>
                    </a:lnTo>
                    <a:lnTo>
                      <a:pt x="448" y="824"/>
                    </a:lnTo>
                    <a:lnTo>
                      <a:pt x="452" y="818"/>
                    </a:lnTo>
                    <a:lnTo>
                      <a:pt x="456" y="818"/>
                    </a:lnTo>
                    <a:lnTo>
                      <a:pt x="460" y="816"/>
                    </a:lnTo>
                    <a:lnTo>
                      <a:pt x="464" y="810"/>
                    </a:lnTo>
                    <a:lnTo>
                      <a:pt x="464" y="810"/>
                    </a:lnTo>
                    <a:lnTo>
                      <a:pt x="470" y="800"/>
                    </a:lnTo>
                    <a:lnTo>
                      <a:pt x="468" y="796"/>
                    </a:lnTo>
                    <a:lnTo>
                      <a:pt x="466" y="794"/>
                    </a:lnTo>
                    <a:lnTo>
                      <a:pt x="466" y="792"/>
                    </a:lnTo>
                    <a:lnTo>
                      <a:pt x="466" y="792"/>
                    </a:lnTo>
                    <a:lnTo>
                      <a:pt x="466" y="786"/>
                    </a:lnTo>
                    <a:lnTo>
                      <a:pt x="464" y="780"/>
                    </a:lnTo>
                    <a:lnTo>
                      <a:pt x="462" y="778"/>
                    </a:lnTo>
                    <a:lnTo>
                      <a:pt x="460" y="776"/>
                    </a:lnTo>
                    <a:lnTo>
                      <a:pt x="456" y="776"/>
                    </a:lnTo>
                    <a:lnTo>
                      <a:pt x="450" y="778"/>
                    </a:lnTo>
                    <a:lnTo>
                      <a:pt x="450" y="778"/>
                    </a:lnTo>
                    <a:lnTo>
                      <a:pt x="452" y="762"/>
                    </a:lnTo>
                    <a:lnTo>
                      <a:pt x="452" y="754"/>
                    </a:lnTo>
                    <a:lnTo>
                      <a:pt x="450" y="750"/>
                    </a:lnTo>
                    <a:lnTo>
                      <a:pt x="448" y="744"/>
                    </a:lnTo>
                    <a:lnTo>
                      <a:pt x="448" y="744"/>
                    </a:lnTo>
                    <a:lnTo>
                      <a:pt x="448" y="736"/>
                    </a:lnTo>
                    <a:lnTo>
                      <a:pt x="446" y="734"/>
                    </a:lnTo>
                    <a:lnTo>
                      <a:pt x="440" y="732"/>
                    </a:lnTo>
                    <a:lnTo>
                      <a:pt x="434" y="734"/>
                    </a:lnTo>
                    <a:lnTo>
                      <a:pt x="434" y="734"/>
                    </a:lnTo>
                    <a:lnTo>
                      <a:pt x="428" y="734"/>
                    </a:lnTo>
                    <a:lnTo>
                      <a:pt x="426" y="732"/>
                    </a:lnTo>
                    <a:lnTo>
                      <a:pt x="426" y="728"/>
                    </a:lnTo>
                    <a:lnTo>
                      <a:pt x="424" y="720"/>
                    </a:lnTo>
                    <a:lnTo>
                      <a:pt x="424" y="720"/>
                    </a:lnTo>
                    <a:lnTo>
                      <a:pt x="422" y="714"/>
                    </a:lnTo>
                    <a:lnTo>
                      <a:pt x="424" y="708"/>
                    </a:lnTo>
                    <a:lnTo>
                      <a:pt x="424" y="704"/>
                    </a:lnTo>
                    <a:lnTo>
                      <a:pt x="422" y="702"/>
                    </a:lnTo>
                    <a:lnTo>
                      <a:pt x="418" y="700"/>
                    </a:lnTo>
                    <a:lnTo>
                      <a:pt x="418" y="700"/>
                    </a:lnTo>
                    <a:lnTo>
                      <a:pt x="412" y="696"/>
                    </a:lnTo>
                    <a:lnTo>
                      <a:pt x="408" y="696"/>
                    </a:lnTo>
                    <a:lnTo>
                      <a:pt x="404" y="696"/>
                    </a:lnTo>
                    <a:lnTo>
                      <a:pt x="404" y="696"/>
                    </a:lnTo>
                    <a:lnTo>
                      <a:pt x="396" y="696"/>
                    </a:lnTo>
                    <a:lnTo>
                      <a:pt x="390" y="694"/>
                    </a:lnTo>
                    <a:lnTo>
                      <a:pt x="384" y="692"/>
                    </a:lnTo>
                    <a:lnTo>
                      <a:pt x="376" y="690"/>
                    </a:lnTo>
                    <a:lnTo>
                      <a:pt x="376" y="690"/>
                    </a:lnTo>
                    <a:lnTo>
                      <a:pt x="370" y="690"/>
                    </a:lnTo>
                    <a:lnTo>
                      <a:pt x="370" y="686"/>
                    </a:lnTo>
                    <a:lnTo>
                      <a:pt x="376" y="668"/>
                    </a:lnTo>
                    <a:lnTo>
                      <a:pt x="376" y="668"/>
                    </a:lnTo>
                    <a:lnTo>
                      <a:pt x="378" y="658"/>
                    </a:lnTo>
                    <a:lnTo>
                      <a:pt x="378" y="654"/>
                    </a:lnTo>
                    <a:lnTo>
                      <a:pt x="376" y="648"/>
                    </a:lnTo>
                    <a:lnTo>
                      <a:pt x="370" y="640"/>
                    </a:lnTo>
                    <a:lnTo>
                      <a:pt x="370" y="640"/>
                    </a:lnTo>
                    <a:lnTo>
                      <a:pt x="364" y="632"/>
                    </a:lnTo>
                    <a:lnTo>
                      <a:pt x="364" y="630"/>
                    </a:lnTo>
                    <a:lnTo>
                      <a:pt x="364" y="626"/>
                    </a:lnTo>
                    <a:lnTo>
                      <a:pt x="362" y="620"/>
                    </a:lnTo>
                    <a:lnTo>
                      <a:pt x="362" y="620"/>
                    </a:lnTo>
                    <a:lnTo>
                      <a:pt x="366" y="618"/>
                    </a:lnTo>
                    <a:lnTo>
                      <a:pt x="362" y="612"/>
                    </a:lnTo>
                    <a:lnTo>
                      <a:pt x="362" y="612"/>
                    </a:lnTo>
                    <a:lnTo>
                      <a:pt x="362" y="610"/>
                    </a:lnTo>
                    <a:lnTo>
                      <a:pt x="362" y="606"/>
                    </a:lnTo>
                    <a:lnTo>
                      <a:pt x="364" y="602"/>
                    </a:lnTo>
                    <a:lnTo>
                      <a:pt x="364" y="598"/>
                    </a:lnTo>
                    <a:lnTo>
                      <a:pt x="364" y="598"/>
                    </a:lnTo>
                    <a:lnTo>
                      <a:pt x="362" y="596"/>
                    </a:lnTo>
                    <a:lnTo>
                      <a:pt x="362" y="592"/>
                    </a:lnTo>
                    <a:lnTo>
                      <a:pt x="366" y="588"/>
                    </a:lnTo>
                    <a:lnTo>
                      <a:pt x="366" y="582"/>
                    </a:lnTo>
                    <a:lnTo>
                      <a:pt x="364" y="580"/>
                    </a:lnTo>
                    <a:lnTo>
                      <a:pt x="362" y="578"/>
                    </a:lnTo>
                    <a:lnTo>
                      <a:pt x="362" y="578"/>
                    </a:lnTo>
                    <a:lnTo>
                      <a:pt x="358" y="574"/>
                    </a:lnTo>
                    <a:lnTo>
                      <a:pt x="356" y="570"/>
                    </a:lnTo>
                    <a:lnTo>
                      <a:pt x="352" y="568"/>
                    </a:lnTo>
                    <a:lnTo>
                      <a:pt x="344" y="566"/>
                    </a:lnTo>
                    <a:lnTo>
                      <a:pt x="344" y="566"/>
                    </a:lnTo>
                    <a:lnTo>
                      <a:pt x="338" y="564"/>
                    </a:lnTo>
                    <a:lnTo>
                      <a:pt x="338" y="562"/>
                    </a:lnTo>
                    <a:lnTo>
                      <a:pt x="338" y="560"/>
                    </a:lnTo>
                    <a:lnTo>
                      <a:pt x="342" y="556"/>
                    </a:lnTo>
                    <a:lnTo>
                      <a:pt x="342" y="552"/>
                    </a:lnTo>
                    <a:lnTo>
                      <a:pt x="342" y="548"/>
                    </a:lnTo>
                    <a:lnTo>
                      <a:pt x="308" y="548"/>
                    </a:lnTo>
                    <a:lnTo>
                      <a:pt x="308" y="548"/>
                    </a:lnTo>
                    <a:lnTo>
                      <a:pt x="298" y="534"/>
                    </a:lnTo>
                    <a:lnTo>
                      <a:pt x="296" y="530"/>
                    </a:lnTo>
                    <a:lnTo>
                      <a:pt x="298" y="530"/>
                    </a:lnTo>
                    <a:lnTo>
                      <a:pt x="298" y="530"/>
                    </a:lnTo>
                    <a:lnTo>
                      <a:pt x="298" y="528"/>
                    </a:lnTo>
                    <a:lnTo>
                      <a:pt x="298" y="528"/>
                    </a:lnTo>
                    <a:lnTo>
                      <a:pt x="296" y="524"/>
                    </a:lnTo>
                    <a:lnTo>
                      <a:pt x="298" y="522"/>
                    </a:lnTo>
                    <a:lnTo>
                      <a:pt x="298" y="518"/>
                    </a:lnTo>
                    <a:lnTo>
                      <a:pt x="296" y="514"/>
                    </a:lnTo>
                    <a:lnTo>
                      <a:pt x="296" y="514"/>
                    </a:lnTo>
                    <a:lnTo>
                      <a:pt x="296" y="506"/>
                    </a:lnTo>
                    <a:lnTo>
                      <a:pt x="296" y="502"/>
                    </a:lnTo>
                    <a:lnTo>
                      <a:pt x="294" y="498"/>
                    </a:lnTo>
                    <a:lnTo>
                      <a:pt x="284" y="492"/>
                    </a:lnTo>
                    <a:lnTo>
                      <a:pt x="284" y="492"/>
                    </a:lnTo>
                    <a:lnTo>
                      <a:pt x="272" y="488"/>
                    </a:lnTo>
                    <a:lnTo>
                      <a:pt x="270" y="484"/>
                    </a:lnTo>
                    <a:lnTo>
                      <a:pt x="268" y="482"/>
                    </a:lnTo>
                    <a:lnTo>
                      <a:pt x="260" y="478"/>
                    </a:lnTo>
                    <a:lnTo>
                      <a:pt x="260" y="478"/>
                    </a:lnTo>
                    <a:lnTo>
                      <a:pt x="250" y="474"/>
                    </a:lnTo>
                    <a:lnTo>
                      <a:pt x="248" y="470"/>
                    </a:lnTo>
                    <a:lnTo>
                      <a:pt x="246" y="466"/>
                    </a:lnTo>
                    <a:lnTo>
                      <a:pt x="240" y="464"/>
                    </a:lnTo>
                    <a:lnTo>
                      <a:pt x="240" y="464"/>
                    </a:lnTo>
                    <a:lnTo>
                      <a:pt x="238" y="464"/>
                    </a:lnTo>
                    <a:lnTo>
                      <a:pt x="234" y="462"/>
                    </a:lnTo>
                    <a:lnTo>
                      <a:pt x="230" y="458"/>
                    </a:lnTo>
                    <a:lnTo>
                      <a:pt x="224" y="454"/>
                    </a:lnTo>
                    <a:lnTo>
                      <a:pt x="220" y="454"/>
                    </a:lnTo>
                    <a:lnTo>
                      <a:pt x="214" y="454"/>
                    </a:lnTo>
                    <a:lnTo>
                      <a:pt x="214" y="454"/>
                    </a:lnTo>
                    <a:lnTo>
                      <a:pt x="206" y="454"/>
                    </a:lnTo>
                    <a:lnTo>
                      <a:pt x="202" y="452"/>
                    </a:lnTo>
                    <a:lnTo>
                      <a:pt x="198" y="448"/>
                    </a:lnTo>
                    <a:lnTo>
                      <a:pt x="196" y="444"/>
                    </a:lnTo>
                    <a:lnTo>
                      <a:pt x="192" y="440"/>
                    </a:lnTo>
                    <a:lnTo>
                      <a:pt x="192" y="440"/>
                    </a:lnTo>
                    <a:lnTo>
                      <a:pt x="188" y="438"/>
                    </a:lnTo>
                    <a:lnTo>
                      <a:pt x="186" y="434"/>
                    </a:lnTo>
                    <a:lnTo>
                      <a:pt x="182" y="420"/>
                    </a:lnTo>
                    <a:lnTo>
                      <a:pt x="182" y="394"/>
                    </a:lnTo>
                    <a:lnTo>
                      <a:pt x="182" y="394"/>
                    </a:lnTo>
                    <a:lnTo>
                      <a:pt x="180" y="390"/>
                    </a:lnTo>
                    <a:lnTo>
                      <a:pt x="176" y="390"/>
                    </a:lnTo>
                    <a:lnTo>
                      <a:pt x="166" y="390"/>
                    </a:lnTo>
                    <a:lnTo>
                      <a:pt x="154" y="394"/>
                    </a:lnTo>
                    <a:lnTo>
                      <a:pt x="148" y="398"/>
                    </a:lnTo>
                    <a:lnTo>
                      <a:pt x="148" y="398"/>
                    </a:lnTo>
                    <a:lnTo>
                      <a:pt x="142" y="404"/>
                    </a:lnTo>
                    <a:lnTo>
                      <a:pt x="136" y="406"/>
                    </a:lnTo>
                    <a:lnTo>
                      <a:pt x="132" y="408"/>
                    </a:lnTo>
                    <a:lnTo>
                      <a:pt x="132" y="412"/>
                    </a:lnTo>
                    <a:lnTo>
                      <a:pt x="132" y="412"/>
                    </a:lnTo>
                    <a:lnTo>
                      <a:pt x="130" y="416"/>
                    </a:lnTo>
                    <a:lnTo>
                      <a:pt x="128" y="418"/>
                    </a:lnTo>
                    <a:lnTo>
                      <a:pt x="124" y="418"/>
                    </a:lnTo>
                    <a:lnTo>
                      <a:pt x="118" y="420"/>
                    </a:lnTo>
                    <a:lnTo>
                      <a:pt x="118" y="420"/>
                    </a:lnTo>
                    <a:lnTo>
                      <a:pt x="114" y="424"/>
                    </a:lnTo>
                    <a:lnTo>
                      <a:pt x="110" y="424"/>
                    </a:lnTo>
                    <a:lnTo>
                      <a:pt x="104" y="420"/>
                    </a:lnTo>
                    <a:lnTo>
                      <a:pt x="98" y="420"/>
                    </a:lnTo>
                    <a:lnTo>
                      <a:pt x="90" y="420"/>
                    </a:lnTo>
                    <a:lnTo>
                      <a:pt x="90" y="420"/>
                    </a:lnTo>
                    <a:lnTo>
                      <a:pt x="84" y="422"/>
                    </a:lnTo>
                    <a:lnTo>
                      <a:pt x="80" y="424"/>
                    </a:lnTo>
                    <a:lnTo>
                      <a:pt x="78" y="422"/>
                    </a:lnTo>
                    <a:lnTo>
                      <a:pt x="76" y="422"/>
                    </a:lnTo>
                    <a:lnTo>
                      <a:pt x="74" y="414"/>
                    </a:lnTo>
                    <a:lnTo>
                      <a:pt x="72" y="406"/>
                    </a:lnTo>
                    <a:lnTo>
                      <a:pt x="72" y="406"/>
                    </a:lnTo>
                    <a:lnTo>
                      <a:pt x="70" y="394"/>
                    </a:lnTo>
                    <a:lnTo>
                      <a:pt x="70" y="390"/>
                    </a:lnTo>
                    <a:lnTo>
                      <a:pt x="72" y="386"/>
                    </a:lnTo>
                    <a:lnTo>
                      <a:pt x="72" y="386"/>
                    </a:lnTo>
                    <a:lnTo>
                      <a:pt x="74" y="382"/>
                    </a:lnTo>
                    <a:lnTo>
                      <a:pt x="72" y="380"/>
                    </a:lnTo>
                    <a:lnTo>
                      <a:pt x="70" y="378"/>
                    </a:lnTo>
                    <a:lnTo>
                      <a:pt x="68" y="380"/>
                    </a:lnTo>
                    <a:lnTo>
                      <a:pt x="68" y="380"/>
                    </a:lnTo>
                    <a:lnTo>
                      <a:pt x="56" y="390"/>
                    </a:lnTo>
                    <a:lnTo>
                      <a:pt x="52" y="392"/>
                    </a:lnTo>
                    <a:lnTo>
                      <a:pt x="42" y="392"/>
                    </a:lnTo>
                    <a:lnTo>
                      <a:pt x="42" y="392"/>
                    </a:lnTo>
                    <a:lnTo>
                      <a:pt x="36" y="392"/>
                    </a:lnTo>
                    <a:lnTo>
                      <a:pt x="32" y="390"/>
                    </a:lnTo>
                    <a:lnTo>
                      <a:pt x="30" y="390"/>
                    </a:lnTo>
                    <a:lnTo>
                      <a:pt x="28" y="388"/>
                    </a:lnTo>
                    <a:lnTo>
                      <a:pt x="28" y="384"/>
                    </a:lnTo>
                    <a:lnTo>
                      <a:pt x="26" y="382"/>
                    </a:lnTo>
                    <a:lnTo>
                      <a:pt x="24" y="382"/>
                    </a:lnTo>
                    <a:lnTo>
                      <a:pt x="24" y="382"/>
                    </a:lnTo>
                    <a:lnTo>
                      <a:pt x="18" y="382"/>
                    </a:lnTo>
                    <a:lnTo>
                      <a:pt x="20" y="378"/>
                    </a:lnTo>
                    <a:lnTo>
                      <a:pt x="22" y="374"/>
                    </a:lnTo>
                    <a:lnTo>
                      <a:pt x="20" y="372"/>
                    </a:lnTo>
                    <a:lnTo>
                      <a:pt x="18" y="368"/>
                    </a:lnTo>
                    <a:lnTo>
                      <a:pt x="18" y="368"/>
                    </a:lnTo>
                    <a:lnTo>
                      <a:pt x="14" y="362"/>
                    </a:lnTo>
                    <a:lnTo>
                      <a:pt x="10" y="354"/>
                    </a:lnTo>
                    <a:lnTo>
                      <a:pt x="8" y="346"/>
                    </a:lnTo>
                    <a:lnTo>
                      <a:pt x="4" y="340"/>
                    </a:lnTo>
                    <a:lnTo>
                      <a:pt x="4" y="340"/>
                    </a:lnTo>
                    <a:lnTo>
                      <a:pt x="0" y="332"/>
                    </a:lnTo>
                    <a:lnTo>
                      <a:pt x="0" y="330"/>
                    </a:lnTo>
                    <a:lnTo>
                      <a:pt x="2" y="328"/>
                    </a:lnTo>
                    <a:lnTo>
                      <a:pt x="2" y="328"/>
                    </a:lnTo>
                    <a:lnTo>
                      <a:pt x="2" y="328"/>
                    </a:lnTo>
                    <a:lnTo>
                      <a:pt x="0" y="324"/>
                    </a:lnTo>
                    <a:lnTo>
                      <a:pt x="0" y="320"/>
                    </a:lnTo>
                    <a:lnTo>
                      <a:pt x="2" y="316"/>
                    </a:lnTo>
                    <a:lnTo>
                      <a:pt x="4" y="314"/>
                    </a:lnTo>
                    <a:lnTo>
                      <a:pt x="10" y="308"/>
                    </a:lnTo>
                    <a:lnTo>
                      <a:pt x="12" y="306"/>
                    </a:lnTo>
                    <a:lnTo>
                      <a:pt x="14" y="300"/>
                    </a:lnTo>
                    <a:lnTo>
                      <a:pt x="14" y="300"/>
                    </a:lnTo>
                    <a:lnTo>
                      <a:pt x="16" y="292"/>
                    </a:lnTo>
                    <a:lnTo>
                      <a:pt x="18" y="286"/>
                    </a:lnTo>
                    <a:lnTo>
                      <a:pt x="20" y="282"/>
                    </a:lnTo>
                    <a:lnTo>
                      <a:pt x="22" y="278"/>
                    </a:lnTo>
                    <a:lnTo>
                      <a:pt x="22" y="278"/>
                    </a:lnTo>
                    <a:lnTo>
                      <a:pt x="24" y="274"/>
                    </a:lnTo>
                    <a:lnTo>
                      <a:pt x="28" y="270"/>
                    </a:lnTo>
                    <a:lnTo>
                      <a:pt x="32" y="266"/>
                    </a:lnTo>
                    <a:lnTo>
                      <a:pt x="38" y="262"/>
                    </a:lnTo>
                    <a:lnTo>
                      <a:pt x="38" y="262"/>
                    </a:lnTo>
                    <a:lnTo>
                      <a:pt x="46" y="254"/>
                    </a:lnTo>
                    <a:lnTo>
                      <a:pt x="52" y="250"/>
                    </a:lnTo>
                    <a:lnTo>
                      <a:pt x="58" y="250"/>
                    </a:lnTo>
                    <a:lnTo>
                      <a:pt x="60" y="246"/>
                    </a:lnTo>
                    <a:lnTo>
                      <a:pt x="60" y="246"/>
                    </a:lnTo>
                    <a:lnTo>
                      <a:pt x="64" y="244"/>
                    </a:lnTo>
                    <a:lnTo>
                      <a:pt x="66" y="244"/>
                    </a:lnTo>
                    <a:lnTo>
                      <a:pt x="68" y="244"/>
                    </a:lnTo>
                    <a:lnTo>
                      <a:pt x="72" y="240"/>
                    </a:lnTo>
                    <a:lnTo>
                      <a:pt x="72" y="240"/>
                    </a:lnTo>
                    <a:lnTo>
                      <a:pt x="74" y="230"/>
                    </a:lnTo>
                    <a:lnTo>
                      <a:pt x="76" y="220"/>
                    </a:lnTo>
                    <a:lnTo>
                      <a:pt x="80" y="196"/>
                    </a:lnTo>
                    <a:lnTo>
                      <a:pt x="82" y="172"/>
                    </a:lnTo>
                    <a:lnTo>
                      <a:pt x="84" y="160"/>
                    </a:lnTo>
                    <a:lnTo>
                      <a:pt x="84" y="160"/>
                    </a:lnTo>
                    <a:lnTo>
                      <a:pt x="84" y="158"/>
                    </a:lnTo>
                    <a:lnTo>
                      <a:pt x="84" y="156"/>
                    </a:lnTo>
                    <a:lnTo>
                      <a:pt x="80" y="148"/>
                    </a:lnTo>
                    <a:lnTo>
                      <a:pt x="76" y="138"/>
                    </a:lnTo>
                    <a:lnTo>
                      <a:pt x="72" y="130"/>
                    </a:lnTo>
                    <a:lnTo>
                      <a:pt x="72" y="130"/>
                    </a:lnTo>
                    <a:lnTo>
                      <a:pt x="70" y="126"/>
                    </a:lnTo>
                    <a:lnTo>
                      <a:pt x="72" y="124"/>
                    </a:lnTo>
                    <a:lnTo>
                      <a:pt x="76" y="120"/>
                    </a:lnTo>
                    <a:lnTo>
                      <a:pt x="80" y="120"/>
                    </a:lnTo>
                    <a:lnTo>
                      <a:pt x="86" y="120"/>
                    </a:lnTo>
                    <a:lnTo>
                      <a:pt x="86" y="120"/>
                    </a:lnTo>
                    <a:lnTo>
                      <a:pt x="88" y="120"/>
                    </a:lnTo>
                    <a:lnTo>
                      <a:pt x="88" y="120"/>
                    </a:lnTo>
                    <a:lnTo>
                      <a:pt x="88" y="114"/>
                    </a:lnTo>
                    <a:lnTo>
                      <a:pt x="86" y="110"/>
                    </a:lnTo>
                    <a:lnTo>
                      <a:pt x="84" y="108"/>
                    </a:lnTo>
                    <a:lnTo>
                      <a:pt x="82" y="108"/>
                    </a:lnTo>
                    <a:lnTo>
                      <a:pt x="82" y="108"/>
                    </a:lnTo>
                    <a:lnTo>
                      <a:pt x="78" y="106"/>
                    </a:lnTo>
                    <a:lnTo>
                      <a:pt x="76" y="104"/>
                    </a:lnTo>
                    <a:lnTo>
                      <a:pt x="76" y="98"/>
                    </a:lnTo>
                    <a:lnTo>
                      <a:pt x="76" y="98"/>
                    </a:lnTo>
                    <a:lnTo>
                      <a:pt x="92" y="96"/>
                    </a:lnTo>
                    <a:lnTo>
                      <a:pt x="106" y="94"/>
                    </a:lnTo>
                    <a:lnTo>
                      <a:pt x="106" y="94"/>
                    </a:lnTo>
                    <a:lnTo>
                      <a:pt x="112" y="92"/>
                    </a:lnTo>
                    <a:lnTo>
                      <a:pt x="112" y="90"/>
                    </a:lnTo>
                    <a:lnTo>
                      <a:pt x="110" y="88"/>
                    </a:lnTo>
                    <a:lnTo>
                      <a:pt x="112" y="88"/>
                    </a:lnTo>
                    <a:lnTo>
                      <a:pt x="112" y="88"/>
                    </a:lnTo>
                    <a:lnTo>
                      <a:pt x="116" y="88"/>
                    </a:lnTo>
                    <a:lnTo>
                      <a:pt x="118" y="90"/>
                    </a:lnTo>
                    <a:lnTo>
                      <a:pt x="118" y="92"/>
                    </a:lnTo>
                    <a:lnTo>
                      <a:pt x="120" y="92"/>
                    </a:lnTo>
                    <a:lnTo>
                      <a:pt x="120" y="92"/>
                    </a:lnTo>
                    <a:lnTo>
                      <a:pt x="122" y="92"/>
                    </a:lnTo>
                    <a:lnTo>
                      <a:pt x="122" y="90"/>
                    </a:lnTo>
                    <a:lnTo>
                      <a:pt x="124" y="88"/>
                    </a:lnTo>
                    <a:lnTo>
                      <a:pt x="126" y="88"/>
                    </a:lnTo>
                    <a:lnTo>
                      <a:pt x="126" y="88"/>
                    </a:lnTo>
                    <a:lnTo>
                      <a:pt x="128" y="88"/>
                    </a:lnTo>
                    <a:lnTo>
                      <a:pt x="128" y="90"/>
                    </a:lnTo>
                    <a:lnTo>
                      <a:pt x="128" y="96"/>
                    </a:lnTo>
                    <a:lnTo>
                      <a:pt x="128" y="102"/>
                    </a:lnTo>
                    <a:lnTo>
                      <a:pt x="130" y="104"/>
                    </a:lnTo>
                    <a:lnTo>
                      <a:pt x="134" y="104"/>
                    </a:lnTo>
                    <a:lnTo>
                      <a:pt x="134" y="104"/>
                    </a:lnTo>
                    <a:lnTo>
                      <a:pt x="138" y="108"/>
                    </a:lnTo>
                    <a:lnTo>
                      <a:pt x="140" y="108"/>
                    </a:lnTo>
                    <a:lnTo>
                      <a:pt x="142" y="108"/>
                    </a:lnTo>
                    <a:lnTo>
                      <a:pt x="142" y="108"/>
                    </a:lnTo>
                    <a:lnTo>
                      <a:pt x="146" y="110"/>
                    </a:lnTo>
                    <a:lnTo>
                      <a:pt x="152" y="114"/>
                    </a:lnTo>
                    <a:lnTo>
                      <a:pt x="158" y="116"/>
                    </a:lnTo>
                    <a:lnTo>
                      <a:pt x="160" y="116"/>
                    </a:lnTo>
                    <a:lnTo>
                      <a:pt x="162" y="116"/>
                    </a:lnTo>
                    <a:lnTo>
                      <a:pt x="162" y="116"/>
                    </a:lnTo>
                    <a:lnTo>
                      <a:pt x="168" y="114"/>
                    </a:lnTo>
                    <a:lnTo>
                      <a:pt x="170" y="114"/>
                    </a:lnTo>
                    <a:lnTo>
                      <a:pt x="174" y="114"/>
                    </a:lnTo>
                    <a:lnTo>
                      <a:pt x="178" y="110"/>
                    </a:lnTo>
                    <a:lnTo>
                      <a:pt x="178" y="110"/>
                    </a:lnTo>
                    <a:lnTo>
                      <a:pt x="186" y="102"/>
                    </a:lnTo>
                    <a:lnTo>
                      <a:pt x="190" y="100"/>
                    </a:lnTo>
                    <a:lnTo>
                      <a:pt x="192" y="100"/>
                    </a:lnTo>
                    <a:lnTo>
                      <a:pt x="194" y="98"/>
                    </a:lnTo>
                    <a:lnTo>
                      <a:pt x="194" y="98"/>
                    </a:lnTo>
                    <a:lnTo>
                      <a:pt x="196" y="96"/>
                    </a:lnTo>
                    <a:lnTo>
                      <a:pt x="198" y="96"/>
                    </a:lnTo>
                    <a:lnTo>
                      <a:pt x="200" y="96"/>
                    </a:lnTo>
                    <a:lnTo>
                      <a:pt x="202" y="90"/>
                    </a:lnTo>
                    <a:lnTo>
                      <a:pt x="202" y="90"/>
                    </a:lnTo>
                    <a:lnTo>
                      <a:pt x="202" y="84"/>
                    </a:lnTo>
                    <a:lnTo>
                      <a:pt x="206" y="82"/>
                    </a:lnTo>
                    <a:lnTo>
                      <a:pt x="210" y="82"/>
                    </a:lnTo>
                    <a:lnTo>
                      <a:pt x="218" y="78"/>
                    </a:lnTo>
                    <a:lnTo>
                      <a:pt x="218" y="78"/>
                    </a:lnTo>
                    <a:lnTo>
                      <a:pt x="216" y="70"/>
                    </a:lnTo>
                    <a:lnTo>
                      <a:pt x="210" y="70"/>
                    </a:lnTo>
                    <a:lnTo>
                      <a:pt x="210" y="70"/>
                    </a:lnTo>
                    <a:lnTo>
                      <a:pt x="206" y="70"/>
                    </a:lnTo>
                    <a:lnTo>
                      <a:pt x="202" y="68"/>
                    </a:lnTo>
                    <a:lnTo>
                      <a:pt x="198" y="62"/>
                    </a:lnTo>
                    <a:lnTo>
                      <a:pt x="196" y="54"/>
                    </a:lnTo>
                    <a:lnTo>
                      <a:pt x="198" y="46"/>
                    </a:lnTo>
                    <a:lnTo>
                      <a:pt x="198" y="46"/>
                    </a:lnTo>
                    <a:lnTo>
                      <a:pt x="198" y="42"/>
                    </a:lnTo>
                    <a:lnTo>
                      <a:pt x="198" y="38"/>
                    </a:lnTo>
                    <a:lnTo>
                      <a:pt x="192" y="32"/>
                    </a:lnTo>
                    <a:lnTo>
                      <a:pt x="188" y="28"/>
                    </a:lnTo>
                    <a:lnTo>
                      <a:pt x="188" y="26"/>
                    </a:lnTo>
                    <a:lnTo>
                      <a:pt x="192" y="24"/>
                    </a:lnTo>
                    <a:lnTo>
                      <a:pt x="192" y="24"/>
                    </a:lnTo>
                    <a:lnTo>
                      <a:pt x="198" y="24"/>
                    </a:lnTo>
                    <a:lnTo>
                      <a:pt x="202" y="24"/>
                    </a:lnTo>
                    <a:lnTo>
                      <a:pt x="210" y="28"/>
                    </a:lnTo>
                    <a:lnTo>
                      <a:pt x="216" y="30"/>
                    </a:lnTo>
                    <a:lnTo>
                      <a:pt x="218" y="30"/>
                    </a:lnTo>
                    <a:lnTo>
                      <a:pt x="224" y="30"/>
                    </a:lnTo>
                    <a:lnTo>
                      <a:pt x="224" y="30"/>
                    </a:lnTo>
                    <a:lnTo>
                      <a:pt x="232" y="28"/>
                    </a:lnTo>
                    <a:lnTo>
                      <a:pt x="238" y="30"/>
                    </a:lnTo>
                    <a:lnTo>
                      <a:pt x="240" y="30"/>
                    </a:lnTo>
                    <a:lnTo>
                      <a:pt x="242" y="30"/>
                    </a:lnTo>
                    <a:lnTo>
                      <a:pt x="242" y="30"/>
                    </a:lnTo>
                    <a:lnTo>
                      <a:pt x="244" y="28"/>
                    </a:lnTo>
                    <a:lnTo>
                      <a:pt x="244" y="28"/>
                    </a:lnTo>
                    <a:lnTo>
                      <a:pt x="242" y="26"/>
                    </a:lnTo>
                    <a:lnTo>
                      <a:pt x="244" y="26"/>
                    </a:lnTo>
                    <a:lnTo>
                      <a:pt x="244" y="26"/>
                    </a:lnTo>
                    <a:lnTo>
                      <a:pt x="250" y="24"/>
                    </a:lnTo>
                    <a:lnTo>
                      <a:pt x="256" y="22"/>
                    </a:lnTo>
                    <a:lnTo>
                      <a:pt x="264" y="16"/>
                    </a:lnTo>
                    <a:lnTo>
                      <a:pt x="264" y="16"/>
                    </a:lnTo>
                    <a:lnTo>
                      <a:pt x="268" y="12"/>
                    </a:lnTo>
                    <a:lnTo>
                      <a:pt x="272" y="10"/>
                    </a:lnTo>
                    <a:lnTo>
                      <a:pt x="274" y="8"/>
                    </a:lnTo>
                    <a:lnTo>
                      <a:pt x="276" y="0"/>
                    </a:lnTo>
                    <a:lnTo>
                      <a:pt x="276" y="0"/>
                    </a:lnTo>
                    <a:lnTo>
                      <a:pt x="282" y="2"/>
                    </a:lnTo>
                    <a:lnTo>
                      <a:pt x="286" y="2"/>
                    </a:lnTo>
                    <a:lnTo>
                      <a:pt x="288" y="2"/>
                    </a:lnTo>
                    <a:lnTo>
                      <a:pt x="288" y="8"/>
                    </a:lnTo>
                    <a:lnTo>
                      <a:pt x="288" y="8"/>
                    </a:lnTo>
                    <a:lnTo>
                      <a:pt x="286" y="12"/>
                    </a:lnTo>
                    <a:lnTo>
                      <a:pt x="290" y="12"/>
                    </a:lnTo>
                    <a:lnTo>
                      <a:pt x="294" y="12"/>
                    </a:lnTo>
                    <a:lnTo>
                      <a:pt x="294" y="14"/>
                    </a:lnTo>
                    <a:lnTo>
                      <a:pt x="294" y="16"/>
                    </a:lnTo>
                    <a:lnTo>
                      <a:pt x="294" y="16"/>
                    </a:lnTo>
                    <a:lnTo>
                      <a:pt x="296" y="20"/>
                    </a:lnTo>
                    <a:lnTo>
                      <a:pt x="296" y="24"/>
                    </a:lnTo>
                    <a:lnTo>
                      <a:pt x="300" y="26"/>
                    </a:lnTo>
                    <a:lnTo>
                      <a:pt x="300" y="26"/>
                    </a:lnTo>
                    <a:lnTo>
                      <a:pt x="300" y="28"/>
                    </a:lnTo>
                    <a:lnTo>
                      <a:pt x="294" y="36"/>
                    </a:lnTo>
                    <a:lnTo>
                      <a:pt x="294" y="36"/>
                    </a:lnTo>
                    <a:lnTo>
                      <a:pt x="290" y="42"/>
                    </a:lnTo>
                    <a:lnTo>
                      <a:pt x="290" y="46"/>
                    </a:lnTo>
                    <a:lnTo>
                      <a:pt x="292" y="48"/>
                    </a:lnTo>
                    <a:lnTo>
                      <a:pt x="290" y="50"/>
                    </a:lnTo>
                    <a:lnTo>
                      <a:pt x="290" y="50"/>
                    </a:lnTo>
                    <a:lnTo>
                      <a:pt x="290" y="54"/>
                    </a:lnTo>
                    <a:lnTo>
                      <a:pt x="292" y="56"/>
                    </a:lnTo>
                    <a:lnTo>
                      <a:pt x="294" y="60"/>
                    </a:lnTo>
                    <a:lnTo>
                      <a:pt x="292" y="62"/>
                    </a:lnTo>
                    <a:lnTo>
                      <a:pt x="292" y="62"/>
                    </a:lnTo>
                    <a:lnTo>
                      <a:pt x="290" y="66"/>
                    </a:lnTo>
                    <a:lnTo>
                      <a:pt x="292" y="68"/>
                    </a:lnTo>
                    <a:lnTo>
                      <a:pt x="294" y="70"/>
                    </a:lnTo>
                    <a:lnTo>
                      <a:pt x="296" y="76"/>
                    </a:lnTo>
                    <a:lnTo>
                      <a:pt x="296" y="76"/>
                    </a:lnTo>
                    <a:lnTo>
                      <a:pt x="298" y="84"/>
                    </a:lnTo>
                    <a:lnTo>
                      <a:pt x="300" y="86"/>
                    </a:lnTo>
                    <a:lnTo>
                      <a:pt x="302" y="88"/>
                    </a:lnTo>
                    <a:lnTo>
                      <a:pt x="302" y="90"/>
                    </a:lnTo>
                    <a:lnTo>
                      <a:pt x="302" y="90"/>
                    </a:lnTo>
                    <a:lnTo>
                      <a:pt x="304" y="96"/>
                    </a:lnTo>
                    <a:lnTo>
                      <a:pt x="308" y="98"/>
                    </a:lnTo>
                    <a:lnTo>
                      <a:pt x="310" y="100"/>
                    </a:lnTo>
                    <a:lnTo>
                      <a:pt x="314" y="102"/>
                    </a:lnTo>
                    <a:lnTo>
                      <a:pt x="314" y="102"/>
                    </a:lnTo>
                    <a:lnTo>
                      <a:pt x="316" y="100"/>
                    </a:lnTo>
                    <a:lnTo>
                      <a:pt x="318" y="98"/>
                    </a:lnTo>
                    <a:lnTo>
                      <a:pt x="322" y="100"/>
                    </a:lnTo>
                    <a:lnTo>
                      <a:pt x="322" y="100"/>
                    </a:lnTo>
                    <a:lnTo>
                      <a:pt x="322" y="96"/>
                    </a:lnTo>
                    <a:lnTo>
                      <a:pt x="326" y="92"/>
                    </a:lnTo>
                    <a:lnTo>
                      <a:pt x="334" y="90"/>
                    </a:lnTo>
                    <a:lnTo>
                      <a:pt x="334" y="90"/>
                    </a:lnTo>
                    <a:lnTo>
                      <a:pt x="342" y="86"/>
                    </a:lnTo>
                    <a:lnTo>
                      <a:pt x="344" y="84"/>
                    </a:lnTo>
                    <a:lnTo>
                      <a:pt x="346" y="82"/>
                    </a:lnTo>
                    <a:lnTo>
                      <a:pt x="348" y="82"/>
                    </a:lnTo>
                    <a:lnTo>
                      <a:pt x="348" y="82"/>
                    </a:lnTo>
                    <a:lnTo>
                      <a:pt x="348" y="82"/>
                    </a:lnTo>
                    <a:lnTo>
                      <a:pt x="350" y="84"/>
                    </a:lnTo>
                    <a:lnTo>
                      <a:pt x="352" y="86"/>
                    </a:lnTo>
                    <a:lnTo>
                      <a:pt x="360" y="84"/>
                    </a:lnTo>
                    <a:lnTo>
                      <a:pt x="360" y="84"/>
                    </a:lnTo>
                    <a:lnTo>
                      <a:pt x="374" y="86"/>
                    </a:lnTo>
                    <a:lnTo>
                      <a:pt x="378" y="84"/>
                    </a:lnTo>
                    <a:lnTo>
                      <a:pt x="378" y="82"/>
                    </a:lnTo>
                    <a:lnTo>
                      <a:pt x="374" y="80"/>
                    </a:lnTo>
                    <a:lnTo>
                      <a:pt x="372" y="78"/>
                    </a:lnTo>
                    <a:lnTo>
                      <a:pt x="376" y="76"/>
                    </a:lnTo>
                    <a:lnTo>
                      <a:pt x="376" y="76"/>
                    </a:lnTo>
                    <a:lnTo>
                      <a:pt x="378" y="78"/>
                    </a:lnTo>
                    <a:lnTo>
                      <a:pt x="380" y="78"/>
                    </a:lnTo>
                    <a:lnTo>
                      <a:pt x="384" y="78"/>
                    </a:lnTo>
                    <a:lnTo>
                      <a:pt x="384" y="78"/>
                    </a:lnTo>
                    <a:lnTo>
                      <a:pt x="386" y="78"/>
                    </a:lnTo>
                    <a:lnTo>
                      <a:pt x="388" y="76"/>
                    </a:lnTo>
                    <a:lnTo>
                      <a:pt x="388" y="74"/>
                    </a:lnTo>
                    <a:lnTo>
                      <a:pt x="392" y="72"/>
                    </a:lnTo>
                    <a:lnTo>
                      <a:pt x="392" y="72"/>
                    </a:lnTo>
                    <a:lnTo>
                      <a:pt x="394" y="74"/>
                    </a:lnTo>
                    <a:lnTo>
                      <a:pt x="396" y="74"/>
                    </a:lnTo>
                    <a:lnTo>
                      <a:pt x="396" y="76"/>
                    </a:lnTo>
                    <a:lnTo>
                      <a:pt x="400" y="76"/>
                    </a:lnTo>
                    <a:lnTo>
                      <a:pt x="400" y="76"/>
                    </a:lnTo>
                    <a:lnTo>
                      <a:pt x="404" y="78"/>
                    </a:lnTo>
                    <a:lnTo>
                      <a:pt x="406" y="78"/>
                    </a:lnTo>
                    <a:lnTo>
                      <a:pt x="406" y="78"/>
                    </a:lnTo>
                    <a:lnTo>
                      <a:pt x="410" y="78"/>
                    </a:lnTo>
                    <a:lnTo>
                      <a:pt x="410" y="80"/>
                    </a:lnTo>
                    <a:lnTo>
                      <a:pt x="412" y="80"/>
                    </a:lnTo>
                    <a:lnTo>
                      <a:pt x="414" y="80"/>
                    </a:lnTo>
                    <a:lnTo>
                      <a:pt x="414" y="80"/>
                    </a:lnTo>
                    <a:lnTo>
                      <a:pt x="418" y="80"/>
                    </a:lnTo>
                    <a:lnTo>
                      <a:pt x="420" y="84"/>
                    </a:lnTo>
                    <a:lnTo>
                      <a:pt x="422" y="84"/>
                    </a:lnTo>
                    <a:lnTo>
                      <a:pt x="430" y="82"/>
                    </a:lnTo>
                    <a:lnTo>
                      <a:pt x="430" y="82"/>
                    </a:lnTo>
                    <a:lnTo>
                      <a:pt x="438" y="80"/>
                    </a:lnTo>
                    <a:lnTo>
                      <a:pt x="440" y="78"/>
                    </a:lnTo>
                    <a:lnTo>
                      <a:pt x="440" y="74"/>
                    </a:lnTo>
                    <a:lnTo>
                      <a:pt x="440" y="74"/>
                    </a:lnTo>
                    <a:lnTo>
                      <a:pt x="442" y="70"/>
                    </a:lnTo>
                    <a:lnTo>
                      <a:pt x="444" y="70"/>
                    </a:lnTo>
                    <a:lnTo>
                      <a:pt x="446" y="68"/>
                    </a:lnTo>
                    <a:lnTo>
                      <a:pt x="448" y="62"/>
                    </a:lnTo>
                    <a:lnTo>
                      <a:pt x="448" y="62"/>
                    </a:lnTo>
                    <a:lnTo>
                      <a:pt x="450" y="54"/>
                    </a:lnTo>
                    <a:lnTo>
                      <a:pt x="454" y="50"/>
                    </a:lnTo>
                    <a:lnTo>
                      <a:pt x="456" y="48"/>
                    </a:lnTo>
                    <a:lnTo>
                      <a:pt x="456" y="46"/>
                    </a:lnTo>
                    <a:lnTo>
                      <a:pt x="456" y="46"/>
                    </a:lnTo>
                    <a:lnTo>
                      <a:pt x="458" y="40"/>
                    </a:lnTo>
                    <a:lnTo>
                      <a:pt x="460" y="38"/>
                    </a:lnTo>
                    <a:lnTo>
                      <a:pt x="462" y="36"/>
                    </a:lnTo>
                    <a:lnTo>
                      <a:pt x="462" y="32"/>
                    </a:lnTo>
                    <a:lnTo>
                      <a:pt x="462" y="32"/>
                    </a:lnTo>
                    <a:lnTo>
                      <a:pt x="462" y="26"/>
                    </a:lnTo>
                    <a:lnTo>
                      <a:pt x="464" y="26"/>
                    </a:lnTo>
                    <a:lnTo>
                      <a:pt x="466" y="24"/>
                    </a:lnTo>
                    <a:lnTo>
                      <a:pt x="468" y="20"/>
                    </a:lnTo>
                    <a:lnTo>
                      <a:pt x="468" y="2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31" name="Bulgaria">
                <a:extLst>
                  <a:ext uri="{FF2B5EF4-FFF2-40B4-BE49-F238E27FC236}">
                    <a16:creationId xmlns:a16="http://schemas.microsoft.com/office/drawing/2014/main" id="{BD168202-A33B-4BBF-AC7A-F38CB83D874F}"/>
                  </a:ext>
                </a:extLst>
              </p:cNvPr>
              <p:cNvSpPr>
                <a:spLocks/>
              </p:cNvSpPr>
              <p:nvPr/>
            </p:nvSpPr>
            <p:spPr bwMode="auto">
              <a:xfrm>
                <a:off x="4631585" y="1049615"/>
                <a:ext cx="172663" cy="81610"/>
              </a:xfrm>
              <a:custGeom>
                <a:avLst/>
                <a:gdLst/>
                <a:ahLst/>
                <a:cxnLst>
                  <a:cxn ang="0">
                    <a:pos x="112" y="44"/>
                  </a:cxn>
                  <a:cxn ang="0">
                    <a:pos x="110" y="44"/>
                  </a:cxn>
                  <a:cxn ang="0">
                    <a:pos x="110" y="42"/>
                  </a:cxn>
                  <a:cxn ang="0">
                    <a:pos x="106" y="36"/>
                  </a:cxn>
                  <a:cxn ang="0">
                    <a:pos x="104" y="34"/>
                  </a:cxn>
                  <a:cxn ang="0">
                    <a:pos x="104" y="30"/>
                  </a:cxn>
                  <a:cxn ang="0">
                    <a:pos x="106" y="28"/>
                  </a:cxn>
                  <a:cxn ang="0">
                    <a:pos x="110" y="26"/>
                  </a:cxn>
                  <a:cxn ang="0">
                    <a:pos x="114" y="16"/>
                  </a:cxn>
                  <a:cxn ang="0">
                    <a:pos x="118" y="14"/>
                  </a:cxn>
                  <a:cxn ang="0">
                    <a:pos x="120" y="10"/>
                  </a:cxn>
                  <a:cxn ang="0">
                    <a:pos x="110" y="6"/>
                  </a:cxn>
                  <a:cxn ang="0">
                    <a:pos x="96" y="6"/>
                  </a:cxn>
                  <a:cxn ang="0">
                    <a:pos x="88" y="2"/>
                  </a:cxn>
                  <a:cxn ang="0">
                    <a:pos x="80" y="0"/>
                  </a:cxn>
                  <a:cxn ang="0">
                    <a:pos x="64" y="6"/>
                  </a:cxn>
                  <a:cxn ang="0">
                    <a:pos x="56" y="12"/>
                  </a:cxn>
                  <a:cxn ang="0">
                    <a:pos x="42" y="10"/>
                  </a:cxn>
                  <a:cxn ang="0">
                    <a:pos x="30" y="10"/>
                  </a:cxn>
                  <a:cxn ang="0">
                    <a:pos x="18" y="8"/>
                  </a:cxn>
                  <a:cxn ang="0">
                    <a:pos x="10" y="8"/>
                  </a:cxn>
                  <a:cxn ang="0">
                    <a:pos x="8" y="4"/>
                  </a:cxn>
                  <a:cxn ang="0">
                    <a:pos x="2" y="4"/>
                  </a:cxn>
                  <a:cxn ang="0">
                    <a:pos x="2" y="10"/>
                  </a:cxn>
                  <a:cxn ang="0">
                    <a:pos x="6" y="20"/>
                  </a:cxn>
                  <a:cxn ang="0">
                    <a:pos x="6" y="26"/>
                  </a:cxn>
                  <a:cxn ang="0">
                    <a:pos x="6" y="32"/>
                  </a:cxn>
                  <a:cxn ang="0">
                    <a:pos x="4" y="36"/>
                  </a:cxn>
                  <a:cxn ang="0">
                    <a:pos x="10" y="40"/>
                  </a:cxn>
                  <a:cxn ang="0">
                    <a:pos x="20" y="56"/>
                  </a:cxn>
                  <a:cxn ang="0">
                    <a:pos x="32" y="56"/>
                  </a:cxn>
                  <a:cxn ang="0">
                    <a:pos x="38" y="52"/>
                  </a:cxn>
                  <a:cxn ang="0">
                    <a:pos x="42" y="54"/>
                  </a:cxn>
                  <a:cxn ang="0">
                    <a:pos x="50" y="54"/>
                  </a:cxn>
                  <a:cxn ang="0">
                    <a:pos x="56" y="56"/>
                  </a:cxn>
                  <a:cxn ang="0">
                    <a:pos x="64" y="56"/>
                  </a:cxn>
                  <a:cxn ang="0">
                    <a:pos x="70" y="56"/>
                  </a:cxn>
                  <a:cxn ang="0">
                    <a:pos x="74" y="54"/>
                  </a:cxn>
                  <a:cxn ang="0">
                    <a:pos x="78" y="52"/>
                  </a:cxn>
                  <a:cxn ang="0">
                    <a:pos x="84" y="48"/>
                  </a:cxn>
                  <a:cxn ang="0">
                    <a:pos x="92" y="44"/>
                  </a:cxn>
                  <a:cxn ang="0">
                    <a:pos x="102" y="46"/>
                  </a:cxn>
                </a:cxnLst>
                <a:rect l="0" t="0" r="r" b="b"/>
                <a:pathLst>
                  <a:path w="120" h="56">
                    <a:moveTo>
                      <a:pt x="112" y="46"/>
                    </a:moveTo>
                    <a:lnTo>
                      <a:pt x="112" y="46"/>
                    </a:lnTo>
                    <a:lnTo>
                      <a:pt x="112" y="44"/>
                    </a:lnTo>
                    <a:lnTo>
                      <a:pt x="110" y="44"/>
                    </a:lnTo>
                    <a:lnTo>
                      <a:pt x="110" y="44"/>
                    </a:lnTo>
                    <a:lnTo>
                      <a:pt x="110" y="44"/>
                    </a:lnTo>
                    <a:lnTo>
                      <a:pt x="110" y="44"/>
                    </a:lnTo>
                    <a:lnTo>
                      <a:pt x="110" y="42"/>
                    </a:lnTo>
                    <a:lnTo>
                      <a:pt x="110" y="42"/>
                    </a:lnTo>
                    <a:lnTo>
                      <a:pt x="106" y="38"/>
                    </a:lnTo>
                    <a:lnTo>
                      <a:pt x="106" y="36"/>
                    </a:lnTo>
                    <a:lnTo>
                      <a:pt x="106" y="36"/>
                    </a:lnTo>
                    <a:lnTo>
                      <a:pt x="106" y="36"/>
                    </a:lnTo>
                    <a:lnTo>
                      <a:pt x="106" y="36"/>
                    </a:lnTo>
                    <a:lnTo>
                      <a:pt x="104" y="34"/>
                    </a:lnTo>
                    <a:lnTo>
                      <a:pt x="104" y="34"/>
                    </a:lnTo>
                    <a:lnTo>
                      <a:pt x="104" y="34"/>
                    </a:lnTo>
                    <a:lnTo>
                      <a:pt x="104" y="30"/>
                    </a:lnTo>
                    <a:lnTo>
                      <a:pt x="104" y="30"/>
                    </a:lnTo>
                    <a:lnTo>
                      <a:pt x="106" y="28"/>
                    </a:lnTo>
                    <a:lnTo>
                      <a:pt x="106" y="28"/>
                    </a:lnTo>
                    <a:lnTo>
                      <a:pt x="108" y="28"/>
                    </a:lnTo>
                    <a:lnTo>
                      <a:pt x="110" y="26"/>
                    </a:lnTo>
                    <a:lnTo>
                      <a:pt x="110" y="26"/>
                    </a:lnTo>
                    <a:lnTo>
                      <a:pt x="112" y="20"/>
                    </a:lnTo>
                    <a:lnTo>
                      <a:pt x="114" y="16"/>
                    </a:lnTo>
                    <a:lnTo>
                      <a:pt x="114" y="16"/>
                    </a:lnTo>
                    <a:lnTo>
                      <a:pt x="116" y="12"/>
                    </a:lnTo>
                    <a:lnTo>
                      <a:pt x="118" y="14"/>
                    </a:lnTo>
                    <a:lnTo>
                      <a:pt x="118" y="14"/>
                    </a:lnTo>
                    <a:lnTo>
                      <a:pt x="120" y="14"/>
                    </a:lnTo>
                    <a:lnTo>
                      <a:pt x="120" y="10"/>
                    </a:lnTo>
                    <a:lnTo>
                      <a:pt x="120" y="10"/>
                    </a:lnTo>
                    <a:lnTo>
                      <a:pt x="114" y="8"/>
                    </a:lnTo>
                    <a:lnTo>
                      <a:pt x="112" y="8"/>
                    </a:lnTo>
                    <a:lnTo>
                      <a:pt x="110" y="6"/>
                    </a:lnTo>
                    <a:lnTo>
                      <a:pt x="108" y="6"/>
                    </a:lnTo>
                    <a:lnTo>
                      <a:pt x="108" y="6"/>
                    </a:lnTo>
                    <a:lnTo>
                      <a:pt x="96" y="6"/>
                    </a:lnTo>
                    <a:lnTo>
                      <a:pt x="92" y="4"/>
                    </a:lnTo>
                    <a:lnTo>
                      <a:pt x="88" y="2"/>
                    </a:lnTo>
                    <a:lnTo>
                      <a:pt x="88" y="2"/>
                    </a:lnTo>
                    <a:lnTo>
                      <a:pt x="88" y="0"/>
                    </a:lnTo>
                    <a:lnTo>
                      <a:pt x="86" y="0"/>
                    </a:lnTo>
                    <a:lnTo>
                      <a:pt x="80" y="0"/>
                    </a:lnTo>
                    <a:lnTo>
                      <a:pt x="80" y="0"/>
                    </a:lnTo>
                    <a:lnTo>
                      <a:pt x="70" y="4"/>
                    </a:lnTo>
                    <a:lnTo>
                      <a:pt x="64" y="6"/>
                    </a:lnTo>
                    <a:lnTo>
                      <a:pt x="60" y="10"/>
                    </a:lnTo>
                    <a:lnTo>
                      <a:pt x="60" y="10"/>
                    </a:lnTo>
                    <a:lnTo>
                      <a:pt x="56" y="12"/>
                    </a:lnTo>
                    <a:lnTo>
                      <a:pt x="50" y="12"/>
                    </a:lnTo>
                    <a:lnTo>
                      <a:pt x="50" y="12"/>
                    </a:lnTo>
                    <a:lnTo>
                      <a:pt x="42" y="10"/>
                    </a:lnTo>
                    <a:lnTo>
                      <a:pt x="36" y="10"/>
                    </a:lnTo>
                    <a:lnTo>
                      <a:pt x="36" y="10"/>
                    </a:lnTo>
                    <a:lnTo>
                      <a:pt x="30" y="10"/>
                    </a:lnTo>
                    <a:lnTo>
                      <a:pt x="24" y="10"/>
                    </a:lnTo>
                    <a:lnTo>
                      <a:pt x="24" y="10"/>
                    </a:lnTo>
                    <a:lnTo>
                      <a:pt x="18" y="8"/>
                    </a:lnTo>
                    <a:lnTo>
                      <a:pt x="14" y="8"/>
                    </a:lnTo>
                    <a:lnTo>
                      <a:pt x="14" y="8"/>
                    </a:lnTo>
                    <a:lnTo>
                      <a:pt x="10" y="8"/>
                    </a:lnTo>
                    <a:lnTo>
                      <a:pt x="8" y="4"/>
                    </a:lnTo>
                    <a:lnTo>
                      <a:pt x="8" y="4"/>
                    </a:lnTo>
                    <a:lnTo>
                      <a:pt x="8" y="4"/>
                    </a:lnTo>
                    <a:lnTo>
                      <a:pt x="4" y="2"/>
                    </a:lnTo>
                    <a:lnTo>
                      <a:pt x="4" y="2"/>
                    </a:lnTo>
                    <a:lnTo>
                      <a:pt x="2" y="4"/>
                    </a:lnTo>
                    <a:lnTo>
                      <a:pt x="0" y="6"/>
                    </a:lnTo>
                    <a:lnTo>
                      <a:pt x="2" y="10"/>
                    </a:lnTo>
                    <a:lnTo>
                      <a:pt x="2" y="10"/>
                    </a:lnTo>
                    <a:lnTo>
                      <a:pt x="4" y="16"/>
                    </a:lnTo>
                    <a:lnTo>
                      <a:pt x="6" y="20"/>
                    </a:lnTo>
                    <a:lnTo>
                      <a:pt x="6" y="20"/>
                    </a:lnTo>
                    <a:lnTo>
                      <a:pt x="8" y="24"/>
                    </a:lnTo>
                    <a:lnTo>
                      <a:pt x="6" y="26"/>
                    </a:lnTo>
                    <a:lnTo>
                      <a:pt x="6" y="26"/>
                    </a:lnTo>
                    <a:lnTo>
                      <a:pt x="4" y="28"/>
                    </a:lnTo>
                    <a:lnTo>
                      <a:pt x="6" y="30"/>
                    </a:lnTo>
                    <a:lnTo>
                      <a:pt x="6" y="32"/>
                    </a:lnTo>
                    <a:lnTo>
                      <a:pt x="6" y="34"/>
                    </a:lnTo>
                    <a:lnTo>
                      <a:pt x="6" y="34"/>
                    </a:lnTo>
                    <a:lnTo>
                      <a:pt x="4" y="36"/>
                    </a:lnTo>
                    <a:lnTo>
                      <a:pt x="6" y="38"/>
                    </a:lnTo>
                    <a:lnTo>
                      <a:pt x="10" y="40"/>
                    </a:lnTo>
                    <a:lnTo>
                      <a:pt x="10" y="40"/>
                    </a:lnTo>
                    <a:lnTo>
                      <a:pt x="18" y="46"/>
                    </a:lnTo>
                    <a:lnTo>
                      <a:pt x="20" y="52"/>
                    </a:lnTo>
                    <a:lnTo>
                      <a:pt x="20" y="56"/>
                    </a:lnTo>
                    <a:lnTo>
                      <a:pt x="20" y="56"/>
                    </a:lnTo>
                    <a:lnTo>
                      <a:pt x="28" y="56"/>
                    </a:lnTo>
                    <a:lnTo>
                      <a:pt x="32" y="56"/>
                    </a:lnTo>
                    <a:lnTo>
                      <a:pt x="34" y="56"/>
                    </a:lnTo>
                    <a:lnTo>
                      <a:pt x="34" y="56"/>
                    </a:lnTo>
                    <a:lnTo>
                      <a:pt x="38" y="52"/>
                    </a:lnTo>
                    <a:lnTo>
                      <a:pt x="40" y="52"/>
                    </a:lnTo>
                    <a:lnTo>
                      <a:pt x="42" y="54"/>
                    </a:lnTo>
                    <a:lnTo>
                      <a:pt x="42" y="54"/>
                    </a:lnTo>
                    <a:lnTo>
                      <a:pt x="46" y="54"/>
                    </a:lnTo>
                    <a:lnTo>
                      <a:pt x="50" y="54"/>
                    </a:lnTo>
                    <a:lnTo>
                      <a:pt x="50" y="54"/>
                    </a:lnTo>
                    <a:lnTo>
                      <a:pt x="54" y="56"/>
                    </a:lnTo>
                    <a:lnTo>
                      <a:pt x="56" y="56"/>
                    </a:lnTo>
                    <a:lnTo>
                      <a:pt x="56" y="56"/>
                    </a:lnTo>
                    <a:lnTo>
                      <a:pt x="62" y="56"/>
                    </a:lnTo>
                    <a:lnTo>
                      <a:pt x="64" y="56"/>
                    </a:lnTo>
                    <a:lnTo>
                      <a:pt x="64" y="56"/>
                    </a:lnTo>
                    <a:lnTo>
                      <a:pt x="64" y="56"/>
                    </a:lnTo>
                    <a:lnTo>
                      <a:pt x="66" y="54"/>
                    </a:lnTo>
                    <a:lnTo>
                      <a:pt x="70" y="56"/>
                    </a:lnTo>
                    <a:lnTo>
                      <a:pt x="74" y="56"/>
                    </a:lnTo>
                    <a:lnTo>
                      <a:pt x="74" y="54"/>
                    </a:lnTo>
                    <a:lnTo>
                      <a:pt x="74" y="54"/>
                    </a:lnTo>
                    <a:lnTo>
                      <a:pt x="74" y="54"/>
                    </a:lnTo>
                    <a:lnTo>
                      <a:pt x="74" y="50"/>
                    </a:lnTo>
                    <a:lnTo>
                      <a:pt x="78" y="52"/>
                    </a:lnTo>
                    <a:lnTo>
                      <a:pt x="78" y="52"/>
                    </a:lnTo>
                    <a:lnTo>
                      <a:pt x="80" y="48"/>
                    </a:lnTo>
                    <a:lnTo>
                      <a:pt x="84" y="48"/>
                    </a:lnTo>
                    <a:lnTo>
                      <a:pt x="84" y="48"/>
                    </a:lnTo>
                    <a:lnTo>
                      <a:pt x="88" y="44"/>
                    </a:lnTo>
                    <a:lnTo>
                      <a:pt x="92" y="44"/>
                    </a:lnTo>
                    <a:lnTo>
                      <a:pt x="94" y="44"/>
                    </a:lnTo>
                    <a:lnTo>
                      <a:pt x="94" y="44"/>
                    </a:lnTo>
                    <a:lnTo>
                      <a:pt x="102" y="46"/>
                    </a:lnTo>
                    <a:lnTo>
                      <a:pt x="112" y="46"/>
                    </a:lnTo>
                    <a:lnTo>
                      <a:pt x="112" y="4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32" name="Cambodia">
                <a:extLst>
                  <a:ext uri="{FF2B5EF4-FFF2-40B4-BE49-F238E27FC236}">
                    <a16:creationId xmlns:a16="http://schemas.microsoft.com/office/drawing/2014/main" id="{0A0CEE39-AD8E-4C0D-8803-FECE2FF5FC1B}"/>
                  </a:ext>
                </a:extLst>
              </p:cNvPr>
              <p:cNvSpPr>
                <a:spLocks/>
              </p:cNvSpPr>
              <p:nvPr/>
            </p:nvSpPr>
            <p:spPr bwMode="auto">
              <a:xfrm>
                <a:off x="7109299" y="2063907"/>
                <a:ext cx="175540" cy="169048"/>
              </a:xfrm>
              <a:custGeom>
                <a:avLst/>
                <a:gdLst/>
                <a:ahLst/>
                <a:cxnLst>
                  <a:cxn ang="0">
                    <a:pos x="50" y="114"/>
                  </a:cxn>
                  <a:cxn ang="0">
                    <a:pos x="46" y="116"/>
                  </a:cxn>
                  <a:cxn ang="0">
                    <a:pos x="46" y="112"/>
                  </a:cxn>
                  <a:cxn ang="0">
                    <a:pos x="42" y="106"/>
                  </a:cxn>
                  <a:cxn ang="0">
                    <a:pos x="34" y="108"/>
                  </a:cxn>
                  <a:cxn ang="0">
                    <a:pos x="32" y="108"/>
                  </a:cxn>
                  <a:cxn ang="0">
                    <a:pos x="26" y="106"/>
                  </a:cxn>
                  <a:cxn ang="0">
                    <a:pos x="28" y="102"/>
                  </a:cxn>
                  <a:cxn ang="0">
                    <a:pos x="30" y="102"/>
                  </a:cxn>
                  <a:cxn ang="0">
                    <a:pos x="32" y="96"/>
                  </a:cxn>
                  <a:cxn ang="0">
                    <a:pos x="26" y="90"/>
                  </a:cxn>
                  <a:cxn ang="0">
                    <a:pos x="24" y="92"/>
                  </a:cxn>
                  <a:cxn ang="0">
                    <a:pos x="24" y="96"/>
                  </a:cxn>
                  <a:cxn ang="0">
                    <a:pos x="22" y="98"/>
                  </a:cxn>
                  <a:cxn ang="0">
                    <a:pos x="18" y="96"/>
                  </a:cxn>
                  <a:cxn ang="0">
                    <a:pos x="18" y="88"/>
                  </a:cxn>
                  <a:cxn ang="0">
                    <a:pos x="18" y="72"/>
                  </a:cxn>
                  <a:cxn ang="0">
                    <a:pos x="10" y="60"/>
                  </a:cxn>
                  <a:cxn ang="0">
                    <a:pos x="0" y="44"/>
                  </a:cxn>
                  <a:cxn ang="0">
                    <a:pos x="0" y="40"/>
                  </a:cxn>
                  <a:cxn ang="0">
                    <a:pos x="16" y="18"/>
                  </a:cxn>
                  <a:cxn ang="0">
                    <a:pos x="20" y="16"/>
                  </a:cxn>
                  <a:cxn ang="0">
                    <a:pos x="28" y="18"/>
                  </a:cxn>
                  <a:cxn ang="0">
                    <a:pos x="30" y="16"/>
                  </a:cxn>
                  <a:cxn ang="0">
                    <a:pos x="36" y="16"/>
                  </a:cxn>
                  <a:cxn ang="0">
                    <a:pos x="40" y="16"/>
                  </a:cxn>
                  <a:cxn ang="0">
                    <a:pos x="44" y="16"/>
                  </a:cxn>
                  <a:cxn ang="0">
                    <a:pos x="52" y="16"/>
                  </a:cxn>
                  <a:cxn ang="0">
                    <a:pos x="60" y="12"/>
                  </a:cxn>
                  <a:cxn ang="0">
                    <a:pos x="78" y="16"/>
                  </a:cxn>
                  <a:cxn ang="0">
                    <a:pos x="82" y="22"/>
                  </a:cxn>
                  <a:cxn ang="0">
                    <a:pos x="84" y="20"/>
                  </a:cxn>
                  <a:cxn ang="0">
                    <a:pos x="84" y="12"/>
                  </a:cxn>
                  <a:cxn ang="0">
                    <a:pos x="84" y="2"/>
                  </a:cxn>
                  <a:cxn ang="0">
                    <a:pos x="86" y="0"/>
                  </a:cxn>
                  <a:cxn ang="0">
                    <a:pos x="92" y="2"/>
                  </a:cxn>
                  <a:cxn ang="0">
                    <a:pos x="110" y="16"/>
                  </a:cxn>
                  <a:cxn ang="0">
                    <a:pos x="122" y="22"/>
                  </a:cxn>
                  <a:cxn ang="0">
                    <a:pos x="120" y="30"/>
                  </a:cxn>
                  <a:cxn ang="0">
                    <a:pos x="114" y="50"/>
                  </a:cxn>
                  <a:cxn ang="0">
                    <a:pos x="116" y="60"/>
                  </a:cxn>
                  <a:cxn ang="0">
                    <a:pos x="122" y="66"/>
                  </a:cxn>
                  <a:cxn ang="0">
                    <a:pos x="116" y="74"/>
                  </a:cxn>
                  <a:cxn ang="0">
                    <a:pos x="110" y="74"/>
                  </a:cxn>
                  <a:cxn ang="0">
                    <a:pos x="102" y="74"/>
                  </a:cxn>
                  <a:cxn ang="0">
                    <a:pos x="94" y="82"/>
                  </a:cxn>
                  <a:cxn ang="0">
                    <a:pos x="82" y="90"/>
                  </a:cxn>
                  <a:cxn ang="0">
                    <a:pos x="76" y="90"/>
                  </a:cxn>
                  <a:cxn ang="0">
                    <a:pos x="76" y="92"/>
                  </a:cxn>
                  <a:cxn ang="0">
                    <a:pos x="82" y="98"/>
                  </a:cxn>
                  <a:cxn ang="0">
                    <a:pos x="88" y="104"/>
                  </a:cxn>
                  <a:cxn ang="0">
                    <a:pos x="88" y="106"/>
                  </a:cxn>
                  <a:cxn ang="0">
                    <a:pos x="84" y="106"/>
                  </a:cxn>
                  <a:cxn ang="0">
                    <a:pos x="78" y="100"/>
                  </a:cxn>
                  <a:cxn ang="0">
                    <a:pos x="72" y="102"/>
                  </a:cxn>
                  <a:cxn ang="0">
                    <a:pos x="62" y="106"/>
                  </a:cxn>
                  <a:cxn ang="0">
                    <a:pos x="54" y="110"/>
                  </a:cxn>
                  <a:cxn ang="0">
                    <a:pos x="50" y="114"/>
                  </a:cxn>
                </a:cxnLst>
                <a:rect l="0" t="0" r="r" b="b"/>
                <a:pathLst>
                  <a:path w="122" h="116">
                    <a:moveTo>
                      <a:pt x="50" y="114"/>
                    </a:moveTo>
                    <a:lnTo>
                      <a:pt x="50" y="114"/>
                    </a:lnTo>
                    <a:lnTo>
                      <a:pt x="48" y="116"/>
                    </a:lnTo>
                    <a:lnTo>
                      <a:pt x="46" y="116"/>
                    </a:lnTo>
                    <a:lnTo>
                      <a:pt x="46" y="112"/>
                    </a:lnTo>
                    <a:lnTo>
                      <a:pt x="46" y="112"/>
                    </a:lnTo>
                    <a:lnTo>
                      <a:pt x="44" y="108"/>
                    </a:lnTo>
                    <a:lnTo>
                      <a:pt x="42" y="106"/>
                    </a:lnTo>
                    <a:lnTo>
                      <a:pt x="38" y="106"/>
                    </a:lnTo>
                    <a:lnTo>
                      <a:pt x="34" y="108"/>
                    </a:lnTo>
                    <a:lnTo>
                      <a:pt x="34" y="108"/>
                    </a:lnTo>
                    <a:lnTo>
                      <a:pt x="32" y="108"/>
                    </a:lnTo>
                    <a:lnTo>
                      <a:pt x="30" y="108"/>
                    </a:lnTo>
                    <a:lnTo>
                      <a:pt x="26" y="106"/>
                    </a:lnTo>
                    <a:lnTo>
                      <a:pt x="26" y="102"/>
                    </a:lnTo>
                    <a:lnTo>
                      <a:pt x="28" y="102"/>
                    </a:lnTo>
                    <a:lnTo>
                      <a:pt x="30" y="102"/>
                    </a:lnTo>
                    <a:lnTo>
                      <a:pt x="30" y="102"/>
                    </a:lnTo>
                    <a:lnTo>
                      <a:pt x="32" y="100"/>
                    </a:lnTo>
                    <a:lnTo>
                      <a:pt x="32" y="96"/>
                    </a:lnTo>
                    <a:lnTo>
                      <a:pt x="30" y="92"/>
                    </a:lnTo>
                    <a:lnTo>
                      <a:pt x="26" y="90"/>
                    </a:lnTo>
                    <a:lnTo>
                      <a:pt x="26" y="90"/>
                    </a:lnTo>
                    <a:lnTo>
                      <a:pt x="24" y="92"/>
                    </a:lnTo>
                    <a:lnTo>
                      <a:pt x="24" y="94"/>
                    </a:lnTo>
                    <a:lnTo>
                      <a:pt x="24" y="96"/>
                    </a:lnTo>
                    <a:lnTo>
                      <a:pt x="22" y="98"/>
                    </a:lnTo>
                    <a:lnTo>
                      <a:pt x="22" y="98"/>
                    </a:lnTo>
                    <a:lnTo>
                      <a:pt x="18" y="98"/>
                    </a:lnTo>
                    <a:lnTo>
                      <a:pt x="18" y="96"/>
                    </a:lnTo>
                    <a:lnTo>
                      <a:pt x="18" y="88"/>
                    </a:lnTo>
                    <a:lnTo>
                      <a:pt x="18" y="88"/>
                    </a:lnTo>
                    <a:lnTo>
                      <a:pt x="20" y="80"/>
                    </a:lnTo>
                    <a:lnTo>
                      <a:pt x="18" y="72"/>
                    </a:lnTo>
                    <a:lnTo>
                      <a:pt x="16" y="66"/>
                    </a:lnTo>
                    <a:lnTo>
                      <a:pt x="10" y="60"/>
                    </a:lnTo>
                    <a:lnTo>
                      <a:pt x="2" y="50"/>
                    </a:lnTo>
                    <a:lnTo>
                      <a:pt x="0" y="44"/>
                    </a:lnTo>
                    <a:lnTo>
                      <a:pt x="0" y="40"/>
                    </a:lnTo>
                    <a:lnTo>
                      <a:pt x="0" y="40"/>
                    </a:lnTo>
                    <a:lnTo>
                      <a:pt x="10" y="28"/>
                    </a:lnTo>
                    <a:lnTo>
                      <a:pt x="16" y="18"/>
                    </a:lnTo>
                    <a:lnTo>
                      <a:pt x="16" y="18"/>
                    </a:lnTo>
                    <a:lnTo>
                      <a:pt x="20" y="16"/>
                    </a:lnTo>
                    <a:lnTo>
                      <a:pt x="24" y="16"/>
                    </a:lnTo>
                    <a:lnTo>
                      <a:pt x="28" y="18"/>
                    </a:lnTo>
                    <a:lnTo>
                      <a:pt x="30" y="16"/>
                    </a:lnTo>
                    <a:lnTo>
                      <a:pt x="30" y="16"/>
                    </a:lnTo>
                    <a:lnTo>
                      <a:pt x="34" y="16"/>
                    </a:lnTo>
                    <a:lnTo>
                      <a:pt x="36" y="16"/>
                    </a:lnTo>
                    <a:lnTo>
                      <a:pt x="38" y="18"/>
                    </a:lnTo>
                    <a:lnTo>
                      <a:pt x="40" y="16"/>
                    </a:lnTo>
                    <a:lnTo>
                      <a:pt x="40" y="16"/>
                    </a:lnTo>
                    <a:lnTo>
                      <a:pt x="44" y="16"/>
                    </a:lnTo>
                    <a:lnTo>
                      <a:pt x="46" y="16"/>
                    </a:lnTo>
                    <a:lnTo>
                      <a:pt x="52" y="16"/>
                    </a:lnTo>
                    <a:lnTo>
                      <a:pt x="60" y="12"/>
                    </a:lnTo>
                    <a:lnTo>
                      <a:pt x="60" y="12"/>
                    </a:lnTo>
                    <a:lnTo>
                      <a:pt x="74" y="14"/>
                    </a:lnTo>
                    <a:lnTo>
                      <a:pt x="78" y="16"/>
                    </a:lnTo>
                    <a:lnTo>
                      <a:pt x="80" y="20"/>
                    </a:lnTo>
                    <a:lnTo>
                      <a:pt x="82" y="22"/>
                    </a:lnTo>
                    <a:lnTo>
                      <a:pt x="82" y="22"/>
                    </a:lnTo>
                    <a:lnTo>
                      <a:pt x="84" y="20"/>
                    </a:lnTo>
                    <a:lnTo>
                      <a:pt x="84" y="18"/>
                    </a:lnTo>
                    <a:lnTo>
                      <a:pt x="84" y="12"/>
                    </a:lnTo>
                    <a:lnTo>
                      <a:pt x="82" y="6"/>
                    </a:lnTo>
                    <a:lnTo>
                      <a:pt x="84" y="2"/>
                    </a:lnTo>
                    <a:lnTo>
                      <a:pt x="86" y="0"/>
                    </a:lnTo>
                    <a:lnTo>
                      <a:pt x="86" y="0"/>
                    </a:lnTo>
                    <a:lnTo>
                      <a:pt x="88" y="0"/>
                    </a:lnTo>
                    <a:lnTo>
                      <a:pt x="92" y="2"/>
                    </a:lnTo>
                    <a:lnTo>
                      <a:pt x="100" y="8"/>
                    </a:lnTo>
                    <a:lnTo>
                      <a:pt x="110" y="16"/>
                    </a:lnTo>
                    <a:lnTo>
                      <a:pt x="116" y="20"/>
                    </a:lnTo>
                    <a:lnTo>
                      <a:pt x="122" y="22"/>
                    </a:lnTo>
                    <a:lnTo>
                      <a:pt x="122" y="22"/>
                    </a:lnTo>
                    <a:lnTo>
                      <a:pt x="120" y="30"/>
                    </a:lnTo>
                    <a:lnTo>
                      <a:pt x="116" y="40"/>
                    </a:lnTo>
                    <a:lnTo>
                      <a:pt x="114" y="50"/>
                    </a:lnTo>
                    <a:lnTo>
                      <a:pt x="114" y="56"/>
                    </a:lnTo>
                    <a:lnTo>
                      <a:pt x="116" y="60"/>
                    </a:lnTo>
                    <a:lnTo>
                      <a:pt x="116" y="60"/>
                    </a:lnTo>
                    <a:lnTo>
                      <a:pt x="122" y="66"/>
                    </a:lnTo>
                    <a:lnTo>
                      <a:pt x="120" y="72"/>
                    </a:lnTo>
                    <a:lnTo>
                      <a:pt x="116" y="74"/>
                    </a:lnTo>
                    <a:lnTo>
                      <a:pt x="110" y="74"/>
                    </a:lnTo>
                    <a:lnTo>
                      <a:pt x="110" y="74"/>
                    </a:lnTo>
                    <a:lnTo>
                      <a:pt x="106" y="72"/>
                    </a:lnTo>
                    <a:lnTo>
                      <a:pt x="102" y="74"/>
                    </a:lnTo>
                    <a:lnTo>
                      <a:pt x="94" y="82"/>
                    </a:lnTo>
                    <a:lnTo>
                      <a:pt x="94" y="82"/>
                    </a:lnTo>
                    <a:lnTo>
                      <a:pt x="86" y="88"/>
                    </a:lnTo>
                    <a:lnTo>
                      <a:pt x="82" y="90"/>
                    </a:lnTo>
                    <a:lnTo>
                      <a:pt x="80" y="88"/>
                    </a:lnTo>
                    <a:lnTo>
                      <a:pt x="76" y="90"/>
                    </a:lnTo>
                    <a:lnTo>
                      <a:pt x="76" y="90"/>
                    </a:lnTo>
                    <a:lnTo>
                      <a:pt x="76" y="92"/>
                    </a:lnTo>
                    <a:lnTo>
                      <a:pt x="78" y="94"/>
                    </a:lnTo>
                    <a:lnTo>
                      <a:pt x="82" y="98"/>
                    </a:lnTo>
                    <a:lnTo>
                      <a:pt x="88" y="102"/>
                    </a:lnTo>
                    <a:lnTo>
                      <a:pt x="88" y="104"/>
                    </a:lnTo>
                    <a:lnTo>
                      <a:pt x="88" y="106"/>
                    </a:lnTo>
                    <a:lnTo>
                      <a:pt x="88" y="106"/>
                    </a:lnTo>
                    <a:lnTo>
                      <a:pt x="86" y="106"/>
                    </a:lnTo>
                    <a:lnTo>
                      <a:pt x="84" y="106"/>
                    </a:lnTo>
                    <a:lnTo>
                      <a:pt x="82" y="102"/>
                    </a:lnTo>
                    <a:lnTo>
                      <a:pt x="78" y="100"/>
                    </a:lnTo>
                    <a:lnTo>
                      <a:pt x="74" y="100"/>
                    </a:lnTo>
                    <a:lnTo>
                      <a:pt x="72" y="102"/>
                    </a:lnTo>
                    <a:lnTo>
                      <a:pt x="72" y="102"/>
                    </a:lnTo>
                    <a:lnTo>
                      <a:pt x="62" y="106"/>
                    </a:lnTo>
                    <a:lnTo>
                      <a:pt x="56" y="108"/>
                    </a:lnTo>
                    <a:lnTo>
                      <a:pt x="54" y="110"/>
                    </a:lnTo>
                    <a:lnTo>
                      <a:pt x="50" y="114"/>
                    </a:lnTo>
                    <a:lnTo>
                      <a:pt x="50" y="11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33" name="Canada">
                <a:extLst>
                  <a:ext uri="{FF2B5EF4-FFF2-40B4-BE49-F238E27FC236}">
                    <a16:creationId xmlns:a16="http://schemas.microsoft.com/office/drawing/2014/main" id="{BAC6A7F1-47E8-48CD-BC26-F6CA4BF6E071}"/>
                  </a:ext>
                </a:extLst>
              </p:cNvPr>
              <p:cNvSpPr>
                <a:spLocks/>
              </p:cNvSpPr>
              <p:nvPr/>
            </p:nvSpPr>
            <p:spPr bwMode="auto">
              <a:xfrm>
                <a:off x="666095" y="350101"/>
                <a:ext cx="1948213" cy="772379"/>
              </a:xfrm>
              <a:custGeom>
                <a:avLst/>
                <a:gdLst/>
                <a:ahLst/>
                <a:cxnLst/>
                <a:rect l="l" t="t" r="r" b="b"/>
                <a:pathLst>
                  <a:path w="1791229" h="701146">
                    <a:moveTo>
                      <a:pt x="973667" y="518584"/>
                    </a:moveTo>
                    <a:lnTo>
                      <a:pt x="973667" y="518584"/>
                    </a:lnTo>
                    <a:lnTo>
                      <a:pt x="968375" y="521229"/>
                    </a:lnTo>
                    <a:close/>
                    <a:moveTo>
                      <a:pt x="63500" y="457729"/>
                    </a:moveTo>
                    <a:lnTo>
                      <a:pt x="68792" y="457729"/>
                    </a:lnTo>
                    <a:lnTo>
                      <a:pt x="74084" y="460375"/>
                    </a:lnTo>
                    <a:lnTo>
                      <a:pt x="76729" y="463021"/>
                    </a:lnTo>
                    <a:lnTo>
                      <a:pt x="76729" y="465667"/>
                    </a:lnTo>
                    <a:lnTo>
                      <a:pt x="79375" y="468312"/>
                    </a:lnTo>
                    <a:lnTo>
                      <a:pt x="89959" y="468312"/>
                    </a:lnTo>
                    <a:lnTo>
                      <a:pt x="92604" y="468312"/>
                    </a:lnTo>
                    <a:lnTo>
                      <a:pt x="97896" y="470958"/>
                    </a:lnTo>
                    <a:lnTo>
                      <a:pt x="103188" y="476250"/>
                    </a:lnTo>
                    <a:lnTo>
                      <a:pt x="105834" y="476250"/>
                    </a:lnTo>
                    <a:lnTo>
                      <a:pt x="111125" y="478896"/>
                    </a:lnTo>
                    <a:lnTo>
                      <a:pt x="111125" y="484188"/>
                    </a:lnTo>
                    <a:lnTo>
                      <a:pt x="113771" y="489479"/>
                    </a:lnTo>
                    <a:lnTo>
                      <a:pt x="116417" y="492125"/>
                    </a:lnTo>
                    <a:lnTo>
                      <a:pt x="113771" y="494771"/>
                    </a:lnTo>
                    <a:lnTo>
                      <a:pt x="113771" y="497417"/>
                    </a:lnTo>
                    <a:lnTo>
                      <a:pt x="116417" y="500063"/>
                    </a:lnTo>
                    <a:lnTo>
                      <a:pt x="121709" y="502708"/>
                    </a:lnTo>
                    <a:lnTo>
                      <a:pt x="124354" y="505354"/>
                    </a:lnTo>
                    <a:lnTo>
                      <a:pt x="124354" y="508000"/>
                    </a:lnTo>
                    <a:lnTo>
                      <a:pt x="129646" y="518584"/>
                    </a:lnTo>
                    <a:lnTo>
                      <a:pt x="129646" y="523875"/>
                    </a:lnTo>
                    <a:lnTo>
                      <a:pt x="129646" y="526521"/>
                    </a:lnTo>
                    <a:lnTo>
                      <a:pt x="116417" y="526521"/>
                    </a:lnTo>
                    <a:lnTo>
                      <a:pt x="108479" y="526521"/>
                    </a:lnTo>
                    <a:lnTo>
                      <a:pt x="100542" y="523875"/>
                    </a:lnTo>
                    <a:lnTo>
                      <a:pt x="89959" y="518584"/>
                    </a:lnTo>
                    <a:lnTo>
                      <a:pt x="87313" y="515938"/>
                    </a:lnTo>
                    <a:lnTo>
                      <a:pt x="87313" y="513292"/>
                    </a:lnTo>
                    <a:lnTo>
                      <a:pt x="89959" y="510646"/>
                    </a:lnTo>
                    <a:lnTo>
                      <a:pt x="84667" y="510646"/>
                    </a:lnTo>
                    <a:lnTo>
                      <a:pt x="79375" y="510646"/>
                    </a:lnTo>
                    <a:lnTo>
                      <a:pt x="74084" y="505354"/>
                    </a:lnTo>
                    <a:lnTo>
                      <a:pt x="74084" y="500063"/>
                    </a:lnTo>
                    <a:lnTo>
                      <a:pt x="71438" y="494771"/>
                    </a:lnTo>
                    <a:lnTo>
                      <a:pt x="66146" y="492125"/>
                    </a:lnTo>
                    <a:lnTo>
                      <a:pt x="63500" y="489479"/>
                    </a:lnTo>
                    <a:lnTo>
                      <a:pt x="63500" y="486833"/>
                    </a:lnTo>
                    <a:lnTo>
                      <a:pt x="60854" y="484188"/>
                    </a:lnTo>
                    <a:lnTo>
                      <a:pt x="58209" y="481542"/>
                    </a:lnTo>
                    <a:lnTo>
                      <a:pt x="58209" y="478896"/>
                    </a:lnTo>
                    <a:lnTo>
                      <a:pt x="55563" y="478896"/>
                    </a:lnTo>
                    <a:lnTo>
                      <a:pt x="52917" y="478896"/>
                    </a:lnTo>
                    <a:lnTo>
                      <a:pt x="50271" y="478896"/>
                    </a:lnTo>
                    <a:lnTo>
                      <a:pt x="50271" y="476250"/>
                    </a:lnTo>
                    <a:lnTo>
                      <a:pt x="55563" y="473604"/>
                    </a:lnTo>
                    <a:lnTo>
                      <a:pt x="55563" y="468312"/>
                    </a:lnTo>
                    <a:lnTo>
                      <a:pt x="55563" y="465667"/>
                    </a:lnTo>
                    <a:lnTo>
                      <a:pt x="52917" y="463021"/>
                    </a:lnTo>
                    <a:lnTo>
                      <a:pt x="52917" y="460375"/>
                    </a:lnTo>
                    <a:close/>
                    <a:moveTo>
                      <a:pt x="1270000" y="0"/>
                    </a:moveTo>
                    <a:lnTo>
                      <a:pt x="1277938" y="2646"/>
                    </a:lnTo>
                    <a:lnTo>
                      <a:pt x="1285875" y="7937"/>
                    </a:lnTo>
                    <a:lnTo>
                      <a:pt x="1285875" y="10583"/>
                    </a:lnTo>
                    <a:lnTo>
                      <a:pt x="1285875" y="13229"/>
                    </a:lnTo>
                    <a:lnTo>
                      <a:pt x="1283229" y="15875"/>
                    </a:lnTo>
                    <a:lnTo>
                      <a:pt x="1285875" y="18521"/>
                    </a:lnTo>
                    <a:lnTo>
                      <a:pt x="1291167" y="23812"/>
                    </a:lnTo>
                    <a:lnTo>
                      <a:pt x="1293813" y="26458"/>
                    </a:lnTo>
                    <a:lnTo>
                      <a:pt x="1293813" y="29104"/>
                    </a:lnTo>
                    <a:lnTo>
                      <a:pt x="1293813" y="31750"/>
                    </a:lnTo>
                    <a:lnTo>
                      <a:pt x="1285875" y="31750"/>
                    </a:lnTo>
                    <a:lnTo>
                      <a:pt x="1283229" y="31750"/>
                    </a:lnTo>
                    <a:lnTo>
                      <a:pt x="1283229" y="29104"/>
                    </a:lnTo>
                    <a:lnTo>
                      <a:pt x="1277938" y="29104"/>
                    </a:lnTo>
                    <a:lnTo>
                      <a:pt x="1275292" y="31750"/>
                    </a:lnTo>
                    <a:lnTo>
                      <a:pt x="1277938" y="34396"/>
                    </a:lnTo>
                    <a:lnTo>
                      <a:pt x="1277938" y="37042"/>
                    </a:lnTo>
                    <a:lnTo>
                      <a:pt x="1277938" y="39687"/>
                    </a:lnTo>
                    <a:lnTo>
                      <a:pt x="1275292" y="42333"/>
                    </a:lnTo>
                    <a:lnTo>
                      <a:pt x="1270000" y="44979"/>
                    </a:lnTo>
                    <a:lnTo>
                      <a:pt x="1277938" y="44979"/>
                    </a:lnTo>
                    <a:lnTo>
                      <a:pt x="1285875" y="47625"/>
                    </a:lnTo>
                    <a:lnTo>
                      <a:pt x="1285875" y="50271"/>
                    </a:lnTo>
                    <a:lnTo>
                      <a:pt x="1285875" y="52917"/>
                    </a:lnTo>
                    <a:lnTo>
                      <a:pt x="1277938" y="60854"/>
                    </a:lnTo>
                    <a:lnTo>
                      <a:pt x="1293813" y="60854"/>
                    </a:lnTo>
                    <a:lnTo>
                      <a:pt x="1299104" y="58208"/>
                    </a:lnTo>
                    <a:lnTo>
                      <a:pt x="1307042" y="52917"/>
                    </a:lnTo>
                    <a:lnTo>
                      <a:pt x="1312333" y="50271"/>
                    </a:lnTo>
                    <a:lnTo>
                      <a:pt x="1314979" y="50271"/>
                    </a:lnTo>
                    <a:lnTo>
                      <a:pt x="1322917" y="52917"/>
                    </a:lnTo>
                    <a:lnTo>
                      <a:pt x="1325563" y="55562"/>
                    </a:lnTo>
                    <a:lnTo>
                      <a:pt x="1328208" y="58208"/>
                    </a:lnTo>
                    <a:lnTo>
                      <a:pt x="1328208" y="63500"/>
                    </a:lnTo>
                    <a:lnTo>
                      <a:pt x="1322917" y="66146"/>
                    </a:lnTo>
                    <a:lnTo>
                      <a:pt x="1317625" y="71437"/>
                    </a:lnTo>
                    <a:lnTo>
                      <a:pt x="1317625" y="76729"/>
                    </a:lnTo>
                    <a:lnTo>
                      <a:pt x="1320271" y="82021"/>
                    </a:lnTo>
                    <a:lnTo>
                      <a:pt x="1320271" y="87312"/>
                    </a:lnTo>
                    <a:lnTo>
                      <a:pt x="1338792" y="76729"/>
                    </a:lnTo>
                    <a:lnTo>
                      <a:pt x="1352021" y="71437"/>
                    </a:lnTo>
                    <a:lnTo>
                      <a:pt x="1362604" y="68792"/>
                    </a:lnTo>
                    <a:lnTo>
                      <a:pt x="1370542" y="63500"/>
                    </a:lnTo>
                    <a:lnTo>
                      <a:pt x="1381125" y="58208"/>
                    </a:lnTo>
                    <a:lnTo>
                      <a:pt x="1391708" y="55562"/>
                    </a:lnTo>
                    <a:lnTo>
                      <a:pt x="1386417" y="52917"/>
                    </a:lnTo>
                    <a:lnTo>
                      <a:pt x="1383771" y="50271"/>
                    </a:lnTo>
                    <a:lnTo>
                      <a:pt x="1386417" y="47625"/>
                    </a:lnTo>
                    <a:lnTo>
                      <a:pt x="1389063" y="44979"/>
                    </a:lnTo>
                    <a:lnTo>
                      <a:pt x="1399646" y="39687"/>
                    </a:lnTo>
                    <a:lnTo>
                      <a:pt x="1407583" y="39687"/>
                    </a:lnTo>
                    <a:lnTo>
                      <a:pt x="1412875" y="39687"/>
                    </a:lnTo>
                    <a:lnTo>
                      <a:pt x="1423458" y="42333"/>
                    </a:lnTo>
                    <a:lnTo>
                      <a:pt x="1434042" y="44979"/>
                    </a:lnTo>
                    <a:lnTo>
                      <a:pt x="1441979" y="44979"/>
                    </a:lnTo>
                    <a:lnTo>
                      <a:pt x="1447271" y="47625"/>
                    </a:lnTo>
                    <a:lnTo>
                      <a:pt x="1463146" y="55562"/>
                    </a:lnTo>
                    <a:lnTo>
                      <a:pt x="1465792" y="58208"/>
                    </a:lnTo>
                    <a:lnTo>
                      <a:pt x="1463146" y="60854"/>
                    </a:lnTo>
                    <a:lnTo>
                      <a:pt x="1457854" y="60854"/>
                    </a:lnTo>
                    <a:lnTo>
                      <a:pt x="1457854" y="63500"/>
                    </a:lnTo>
                    <a:lnTo>
                      <a:pt x="1455208" y="66146"/>
                    </a:lnTo>
                    <a:lnTo>
                      <a:pt x="1447271" y="66146"/>
                    </a:lnTo>
                    <a:lnTo>
                      <a:pt x="1441979" y="66146"/>
                    </a:lnTo>
                    <a:lnTo>
                      <a:pt x="1441979" y="68792"/>
                    </a:lnTo>
                    <a:lnTo>
                      <a:pt x="1441979" y="71437"/>
                    </a:lnTo>
                    <a:lnTo>
                      <a:pt x="1441979" y="74083"/>
                    </a:lnTo>
                    <a:lnTo>
                      <a:pt x="1439333" y="76729"/>
                    </a:lnTo>
                    <a:lnTo>
                      <a:pt x="1439333" y="79375"/>
                    </a:lnTo>
                    <a:lnTo>
                      <a:pt x="1441979" y="82021"/>
                    </a:lnTo>
                    <a:lnTo>
                      <a:pt x="1441979" y="84667"/>
                    </a:lnTo>
                    <a:lnTo>
                      <a:pt x="1441979" y="87312"/>
                    </a:lnTo>
                    <a:lnTo>
                      <a:pt x="1431396" y="95250"/>
                    </a:lnTo>
                    <a:lnTo>
                      <a:pt x="1418167" y="97896"/>
                    </a:lnTo>
                    <a:lnTo>
                      <a:pt x="1410229" y="97896"/>
                    </a:lnTo>
                    <a:lnTo>
                      <a:pt x="1404938" y="97896"/>
                    </a:lnTo>
                    <a:lnTo>
                      <a:pt x="1394354" y="100542"/>
                    </a:lnTo>
                    <a:lnTo>
                      <a:pt x="1386417" y="103187"/>
                    </a:lnTo>
                    <a:lnTo>
                      <a:pt x="1381125" y="103187"/>
                    </a:lnTo>
                    <a:lnTo>
                      <a:pt x="1375833" y="103187"/>
                    </a:lnTo>
                    <a:lnTo>
                      <a:pt x="1370542" y="103187"/>
                    </a:lnTo>
                    <a:lnTo>
                      <a:pt x="1365250" y="105833"/>
                    </a:lnTo>
                    <a:lnTo>
                      <a:pt x="1362604" y="103187"/>
                    </a:lnTo>
                    <a:lnTo>
                      <a:pt x="1357313" y="97896"/>
                    </a:lnTo>
                    <a:lnTo>
                      <a:pt x="1349375" y="95250"/>
                    </a:lnTo>
                    <a:lnTo>
                      <a:pt x="1344083" y="92604"/>
                    </a:lnTo>
                    <a:lnTo>
                      <a:pt x="1342760" y="93266"/>
                    </a:lnTo>
                    <a:lnTo>
                      <a:pt x="1341438" y="92604"/>
                    </a:lnTo>
                    <a:lnTo>
                      <a:pt x="1338792" y="92604"/>
                    </a:lnTo>
                    <a:lnTo>
                      <a:pt x="1338792" y="95250"/>
                    </a:lnTo>
                    <a:lnTo>
                      <a:pt x="1342760" y="93266"/>
                    </a:lnTo>
                    <a:lnTo>
                      <a:pt x="1346729" y="95250"/>
                    </a:lnTo>
                    <a:lnTo>
                      <a:pt x="1354667" y="100542"/>
                    </a:lnTo>
                    <a:lnTo>
                      <a:pt x="1357313" y="105833"/>
                    </a:lnTo>
                    <a:lnTo>
                      <a:pt x="1357313" y="108479"/>
                    </a:lnTo>
                    <a:lnTo>
                      <a:pt x="1352021" y="108479"/>
                    </a:lnTo>
                    <a:lnTo>
                      <a:pt x="1344083" y="108479"/>
                    </a:lnTo>
                    <a:lnTo>
                      <a:pt x="1336146" y="108479"/>
                    </a:lnTo>
                    <a:lnTo>
                      <a:pt x="1333500" y="108479"/>
                    </a:lnTo>
                    <a:lnTo>
                      <a:pt x="1330854" y="103187"/>
                    </a:lnTo>
                    <a:lnTo>
                      <a:pt x="1330854" y="100542"/>
                    </a:lnTo>
                    <a:lnTo>
                      <a:pt x="1325563" y="100542"/>
                    </a:lnTo>
                    <a:lnTo>
                      <a:pt x="1320271" y="100542"/>
                    </a:lnTo>
                    <a:lnTo>
                      <a:pt x="1309688" y="103187"/>
                    </a:lnTo>
                    <a:lnTo>
                      <a:pt x="1304396" y="105833"/>
                    </a:lnTo>
                    <a:lnTo>
                      <a:pt x="1304396" y="108479"/>
                    </a:lnTo>
                    <a:lnTo>
                      <a:pt x="1312333" y="111125"/>
                    </a:lnTo>
                    <a:lnTo>
                      <a:pt x="1314979" y="111125"/>
                    </a:lnTo>
                    <a:lnTo>
                      <a:pt x="1314979" y="113771"/>
                    </a:lnTo>
                    <a:lnTo>
                      <a:pt x="1309688" y="116417"/>
                    </a:lnTo>
                    <a:lnTo>
                      <a:pt x="1293813" y="121708"/>
                    </a:lnTo>
                    <a:lnTo>
                      <a:pt x="1270000" y="127000"/>
                    </a:lnTo>
                    <a:lnTo>
                      <a:pt x="1264708" y="129646"/>
                    </a:lnTo>
                    <a:lnTo>
                      <a:pt x="1251479" y="127000"/>
                    </a:lnTo>
                    <a:lnTo>
                      <a:pt x="1246188" y="127000"/>
                    </a:lnTo>
                    <a:lnTo>
                      <a:pt x="1240896" y="124354"/>
                    </a:lnTo>
                    <a:lnTo>
                      <a:pt x="1238250" y="119062"/>
                    </a:lnTo>
                    <a:lnTo>
                      <a:pt x="1235604" y="116417"/>
                    </a:lnTo>
                    <a:lnTo>
                      <a:pt x="1232958" y="113771"/>
                    </a:lnTo>
                    <a:lnTo>
                      <a:pt x="1217083" y="113771"/>
                    </a:lnTo>
                    <a:lnTo>
                      <a:pt x="1227667" y="116417"/>
                    </a:lnTo>
                    <a:lnTo>
                      <a:pt x="1232958" y="121708"/>
                    </a:lnTo>
                    <a:lnTo>
                      <a:pt x="1238250" y="127000"/>
                    </a:lnTo>
                    <a:lnTo>
                      <a:pt x="1246188" y="129646"/>
                    </a:lnTo>
                    <a:lnTo>
                      <a:pt x="1259417" y="132292"/>
                    </a:lnTo>
                    <a:lnTo>
                      <a:pt x="1267354" y="132292"/>
                    </a:lnTo>
                    <a:lnTo>
                      <a:pt x="1270000" y="132292"/>
                    </a:lnTo>
                    <a:lnTo>
                      <a:pt x="1262063" y="137583"/>
                    </a:lnTo>
                    <a:lnTo>
                      <a:pt x="1240896" y="148167"/>
                    </a:lnTo>
                    <a:lnTo>
                      <a:pt x="1232958" y="153458"/>
                    </a:lnTo>
                    <a:lnTo>
                      <a:pt x="1222375" y="153458"/>
                    </a:lnTo>
                    <a:lnTo>
                      <a:pt x="1206500" y="153458"/>
                    </a:lnTo>
                    <a:lnTo>
                      <a:pt x="1198563" y="153458"/>
                    </a:lnTo>
                    <a:lnTo>
                      <a:pt x="1193271" y="148167"/>
                    </a:lnTo>
                    <a:lnTo>
                      <a:pt x="1190625" y="153458"/>
                    </a:lnTo>
                    <a:lnTo>
                      <a:pt x="1187979" y="156104"/>
                    </a:lnTo>
                    <a:lnTo>
                      <a:pt x="1177396" y="158750"/>
                    </a:lnTo>
                    <a:lnTo>
                      <a:pt x="1169458" y="158750"/>
                    </a:lnTo>
                    <a:lnTo>
                      <a:pt x="1158875" y="156104"/>
                    </a:lnTo>
                    <a:lnTo>
                      <a:pt x="1145646" y="153458"/>
                    </a:lnTo>
                    <a:lnTo>
                      <a:pt x="1116542" y="153458"/>
                    </a:lnTo>
                    <a:lnTo>
                      <a:pt x="1135063" y="156104"/>
                    </a:lnTo>
                    <a:lnTo>
                      <a:pt x="1135063" y="158750"/>
                    </a:lnTo>
                    <a:lnTo>
                      <a:pt x="1129771" y="161396"/>
                    </a:lnTo>
                    <a:lnTo>
                      <a:pt x="1143000" y="158750"/>
                    </a:lnTo>
                    <a:lnTo>
                      <a:pt x="1153583" y="158750"/>
                    </a:lnTo>
                    <a:lnTo>
                      <a:pt x="1158875" y="158750"/>
                    </a:lnTo>
                    <a:lnTo>
                      <a:pt x="1161521" y="164042"/>
                    </a:lnTo>
                    <a:lnTo>
                      <a:pt x="1164167" y="169333"/>
                    </a:lnTo>
                    <a:lnTo>
                      <a:pt x="1161521" y="171979"/>
                    </a:lnTo>
                    <a:lnTo>
                      <a:pt x="1153583" y="171979"/>
                    </a:lnTo>
                    <a:lnTo>
                      <a:pt x="1140354" y="171979"/>
                    </a:lnTo>
                    <a:lnTo>
                      <a:pt x="1124479" y="171979"/>
                    </a:lnTo>
                    <a:lnTo>
                      <a:pt x="1124479" y="174625"/>
                    </a:lnTo>
                    <a:lnTo>
                      <a:pt x="1129771" y="177271"/>
                    </a:lnTo>
                    <a:lnTo>
                      <a:pt x="1127125" y="179917"/>
                    </a:lnTo>
                    <a:lnTo>
                      <a:pt x="1111250" y="182562"/>
                    </a:lnTo>
                    <a:lnTo>
                      <a:pt x="1105958" y="185208"/>
                    </a:lnTo>
                    <a:lnTo>
                      <a:pt x="1100667" y="190500"/>
                    </a:lnTo>
                    <a:lnTo>
                      <a:pt x="1095375" y="190500"/>
                    </a:lnTo>
                    <a:lnTo>
                      <a:pt x="1087438" y="193146"/>
                    </a:lnTo>
                    <a:lnTo>
                      <a:pt x="1074208" y="198437"/>
                    </a:lnTo>
                    <a:lnTo>
                      <a:pt x="1066271" y="203729"/>
                    </a:lnTo>
                    <a:lnTo>
                      <a:pt x="1058333" y="206375"/>
                    </a:lnTo>
                    <a:lnTo>
                      <a:pt x="1053042" y="206375"/>
                    </a:lnTo>
                    <a:lnTo>
                      <a:pt x="1053042" y="209021"/>
                    </a:lnTo>
                    <a:lnTo>
                      <a:pt x="1047750" y="214312"/>
                    </a:lnTo>
                    <a:lnTo>
                      <a:pt x="1031875" y="219604"/>
                    </a:lnTo>
                    <a:lnTo>
                      <a:pt x="1026583" y="222250"/>
                    </a:lnTo>
                    <a:lnTo>
                      <a:pt x="1026583" y="224896"/>
                    </a:lnTo>
                    <a:lnTo>
                      <a:pt x="1026583" y="227542"/>
                    </a:lnTo>
                    <a:lnTo>
                      <a:pt x="1018646" y="227542"/>
                    </a:lnTo>
                    <a:lnTo>
                      <a:pt x="1013354" y="230187"/>
                    </a:lnTo>
                    <a:lnTo>
                      <a:pt x="1013354" y="232833"/>
                    </a:lnTo>
                    <a:lnTo>
                      <a:pt x="1008062" y="238125"/>
                    </a:lnTo>
                    <a:lnTo>
                      <a:pt x="1000125" y="243417"/>
                    </a:lnTo>
                    <a:lnTo>
                      <a:pt x="997479" y="251354"/>
                    </a:lnTo>
                    <a:lnTo>
                      <a:pt x="992187" y="256646"/>
                    </a:lnTo>
                    <a:lnTo>
                      <a:pt x="984250" y="264583"/>
                    </a:lnTo>
                    <a:lnTo>
                      <a:pt x="992187" y="264583"/>
                    </a:lnTo>
                    <a:lnTo>
                      <a:pt x="992187" y="272521"/>
                    </a:lnTo>
                    <a:lnTo>
                      <a:pt x="994833" y="269875"/>
                    </a:lnTo>
                    <a:lnTo>
                      <a:pt x="1000125" y="269875"/>
                    </a:lnTo>
                    <a:lnTo>
                      <a:pt x="1010708" y="267229"/>
                    </a:lnTo>
                    <a:lnTo>
                      <a:pt x="1016000" y="269875"/>
                    </a:lnTo>
                    <a:lnTo>
                      <a:pt x="1018646" y="272521"/>
                    </a:lnTo>
                    <a:lnTo>
                      <a:pt x="1018646" y="277812"/>
                    </a:lnTo>
                    <a:lnTo>
                      <a:pt x="1018646" y="280458"/>
                    </a:lnTo>
                    <a:lnTo>
                      <a:pt x="1018646" y="285750"/>
                    </a:lnTo>
                    <a:lnTo>
                      <a:pt x="1021292" y="291042"/>
                    </a:lnTo>
                    <a:lnTo>
                      <a:pt x="1021292" y="296333"/>
                    </a:lnTo>
                    <a:lnTo>
                      <a:pt x="1021292" y="298979"/>
                    </a:lnTo>
                    <a:lnTo>
                      <a:pt x="1010708" y="304271"/>
                    </a:lnTo>
                    <a:lnTo>
                      <a:pt x="1005417" y="304271"/>
                    </a:lnTo>
                    <a:lnTo>
                      <a:pt x="1002771" y="304271"/>
                    </a:lnTo>
                    <a:lnTo>
                      <a:pt x="994833" y="309562"/>
                    </a:lnTo>
                    <a:lnTo>
                      <a:pt x="1000125" y="306917"/>
                    </a:lnTo>
                    <a:lnTo>
                      <a:pt x="1010708" y="306917"/>
                    </a:lnTo>
                    <a:lnTo>
                      <a:pt x="1021292" y="304271"/>
                    </a:lnTo>
                    <a:lnTo>
                      <a:pt x="1034521" y="301625"/>
                    </a:lnTo>
                    <a:lnTo>
                      <a:pt x="1045104" y="298979"/>
                    </a:lnTo>
                    <a:lnTo>
                      <a:pt x="1050396" y="301625"/>
                    </a:lnTo>
                    <a:lnTo>
                      <a:pt x="1053042" y="304271"/>
                    </a:lnTo>
                    <a:lnTo>
                      <a:pt x="1055688" y="309562"/>
                    </a:lnTo>
                    <a:lnTo>
                      <a:pt x="1060979" y="312208"/>
                    </a:lnTo>
                    <a:lnTo>
                      <a:pt x="1074208" y="314854"/>
                    </a:lnTo>
                    <a:lnTo>
                      <a:pt x="1087438" y="317500"/>
                    </a:lnTo>
                    <a:lnTo>
                      <a:pt x="1092729" y="320146"/>
                    </a:lnTo>
                    <a:lnTo>
                      <a:pt x="1095375" y="322792"/>
                    </a:lnTo>
                    <a:lnTo>
                      <a:pt x="1098021" y="328083"/>
                    </a:lnTo>
                    <a:lnTo>
                      <a:pt x="1100667" y="328083"/>
                    </a:lnTo>
                    <a:lnTo>
                      <a:pt x="1103313" y="328083"/>
                    </a:lnTo>
                    <a:lnTo>
                      <a:pt x="1108604" y="330729"/>
                    </a:lnTo>
                    <a:lnTo>
                      <a:pt x="1119188" y="336021"/>
                    </a:lnTo>
                    <a:lnTo>
                      <a:pt x="1127125" y="336021"/>
                    </a:lnTo>
                    <a:lnTo>
                      <a:pt x="1132417" y="338667"/>
                    </a:lnTo>
                    <a:lnTo>
                      <a:pt x="1132417" y="343958"/>
                    </a:lnTo>
                    <a:lnTo>
                      <a:pt x="1132417" y="346604"/>
                    </a:lnTo>
                    <a:lnTo>
                      <a:pt x="1137708" y="346604"/>
                    </a:lnTo>
                    <a:lnTo>
                      <a:pt x="1150938" y="346604"/>
                    </a:lnTo>
                    <a:lnTo>
                      <a:pt x="1164167" y="346604"/>
                    </a:lnTo>
                    <a:lnTo>
                      <a:pt x="1174750" y="349250"/>
                    </a:lnTo>
                    <a:lnTo>
                      <a:pt x="1180042" y="351896"/>
                    </a:lnTo>
                    <a:lnTo>
                      <a:pt x="1187979" y="351896"/>
                    </a:lnTo>
                    <a:lnTo>
                      <a:pt x="1190625" y="351896"/>
                    </a:lnTo>
                    <a:lnTo>
                      <a:pt x="1187979" y="357188"/>
                    </a:lnTo>
                    <a:lnTo>
                      <a:pt x="1180042" y="362479"/>
                    </a:lnTo>
                    <a:lnTo>
                      <a:pt x="1180042" y="365125"/>
                    </a:lnTo>
                    <a:lnTo>
                      <a:pt x="1182688" y="367771"/>
                    </a:lnTo>
                    <a:lnTo>
                      <a:pt x="1182688" y="373063"/>
                    </a:lnTo>
                    <a:lnTo>
                      <a:pt x="1177396" y="375708"/>
                    </a:lnTo>
                    <a:lnTo>
                      <a:pt x="1174750" y="375708"/>
                    </a:lnTo>
                    <a:lnTo>
                      <a:pt x="1172104" y="375708"/>
                    </a:lnTo>
                    <a:lnTo>
                      <a:pt x="1166813" y="378354"/>
                    </a:lnTo>
                    <a:lnTo>
                      <a:pt x="1164167" y="378354"/>
                    </a:lnTo>
                    <a:lnTo>
                      <a:pt x="1153583" y="375708"/>
                    </a:lnTo>
                    <a:lnTo>
                      <a:pt x="1156229" y="378354"/>
                    </a:lnTo>
                    <a:lnTo>
                      <a:pt x="1158875" y="378354"/>
                    </a:lnTo>
                    <a:lnTo>
                      <a:pt x="1166813" y="381000"/>
                    </a:lnTo>
                    <a:lnTo>
                      <a:pt x="1172104" y="383646"/>
                    </a:lnTo>
                    <a:lnTo>
                      <a:pt x="1174750" y="383646"/>
                    </a:lnTo>
                    <a:lnTo>
                      <a:pt x="1174750" y="388938"/>
                    </a:lnTo>
                    <a:lnTo>
                      <a:pt x="1174750" y="394229"/>
                    </a:lnTo>
                    <a:lnTo>
                      <a:pt x="1174750" y="396875"/>
                    </a:lnTo>
                    <a:lnTo>
                      <a:pt x="1161521" y="396875"/>
                    </a:lnTo>
                    <a:lnTo>
                      <a:pt x="1169458" y="399521"/>
                    </a:lnTo>
                    <a:lnTo>
                      <a:pt x="1174750" y="404813"/>
                    </a:lnTo>
                    <a:lnTo>
                      <a:pt x="1177396" y="407458"/>
                    </a:lnTo>
                    <a:lnTo>
                      <a:pt x="1177396" y="412750"/>
                    </a:lnTo>
                    <a:lnTo>
                      <a:pt x="1177396" y="420688"/>
                    </a:lnTo>
                    <a:lnTo>
                      <a:pt x="1177396" y="425979"/>
                    </a:lnTo>
                    <a:lnTo>
                      <a:pt x="1180042" y="428625"/>
                    </a:lnTo>
                    <a:lnTo>
                      <a:pt x="1182688" y="431271"/>
                    </a:lnTo>
                    <a:lnTo>
                      <a:pt x="1177396" y="431271"/>
                    </a:lnTo>
                    <a:lnTo>
                      <a:pt x="1172104" y="436563"/>
                    </a:lnTo>
                    <a:lnTo>
                      <a:pt x="1166813" y="439208"/>
                    </a:lnTo>
                    <a:lnTo>
                      <a:pt x="1164167" y="444500"/>
                    </a:lnTo>
                    <a:lnTo>
                      <a:pt x="1172104" y="436563"/>
                    </a:lnTo>
                    <a:lnTo>
                      <a:pt x="1185333" y="431271"/>
                    </a:lnTo>
                    <a:lnTo>
                      <a:pt x="1187979" y="431271"/>
                    </a:lnTo>
                    <a:lnTo>
                      <a:pt x="1190625" y="431271"/>
                    </a:lnTo>
                    <a:lnTo>
                      <a:pt x="1190625" y="439208"/>
                    </a:lnTo>
                    <a:lnTo>
                      <a:pt x="1190625" y="447146"/>
                    </a:lnTo>
                    <a:lnTo>
                      <a:pt x="1190625" y="449792"/>
                    </a:lnTo>
                    <a:lnTo>
                      <a:pt x="1195917" y="447146"/>
                    </a:lnTo>
                    <a:lnTo>
                      <a:pt x="1198563" y="449792"/>
                    </a:lnTo>
                    <a:lnTo>
                      <a:pt x="1201208" y="449792"/>
                    </a:lnTo>
                    <a:lnTo>
                      <a:pt x="1201208" y="447146"/>
                    </a:lnTo>
                    <a:lnTo>
                      <a:pt x="1201208" y="444500"/>
                    </a:lnTo>
                    <a:lnTo>
                      <a:pt x="1206500" y="441854"/>
                    </a:lnTo>
                    <a:lnTo>
                      <a:pt x="1219729" y="439208"/>
                    </a:lnTo>
                    <a:lnTo>
                      <a:pt x="1222375" y="439208"/>
                    </a:lnTo>
                    <a:lnTo>
                      <a:pt x="1225021" y="441854"/>
                    </a:lnTo>
                    <a:lnTo>
                      <a:pt x="1227667" y="449792"/>
                    </a:lnTo>
                    <a:lnTo>
                      <a:pt x="1230313" y="452438"/>
                    </a:lnTo>
                    <a:lnTo>
                      <a:pt x="1235604" y="455083"/>
                    </a:lnTo>
                    <a:lnTo>
                      <a:pt x="1230313" y="449792"/>
                    </a:lnTo>
                    <a:lnTo>
                      <a:pt x="1230313" y="447146"/>
                    </a:lnTo>
                    <a:lnTo>
                      <a:pt x="1232958" y="447146"/>
                    </a:lnTo>
                    <a:lnTo>
                      <a:pt x="1240896" y="447146"/>
                    </a:lnTo>
                    <a:lnTo>
                      <a:pt x="1232958" y="441854"/>
                    </a:lnTo>
                    <a:lnTo>
                      <a:pt x="1230313" y="439208"/>
                    </a:lnTo>
                    <a:lnTo>
                      <a:pt x="1230313" y="433917"/>
                    </a:lnTo>
                    <a:lnTo>
                      <a:pt x="1232958" y="431271"/>
                    </a:lnTo>
                    <a:lnTo>
                      <a:pt x="1235604" y="431271"/>
                    </a:lnTo>
                    <a:lnTo>
                      <a:pt x="1246188" y="428625"/>
                    </a:lnTo>
                    <a:lnTo>
                      <a:pt x="1248833" y="425979"/>
                    </a:lnTo>
                    <a:lnTo>
                      <a:pt x="1254125" y="423333"/>
                    </a:lnTo>
                    <a:lnTo>
                      <a:pt x="1256771" y="418042"/>
                    </a:lnTo>
                    <a:lnTo>
                      <a:pt x="1256771" y="412750"/>
                    </a:lnTo>
                    <a:lnTo>
                      <a:pt x="1256771" y="404813"/>
                    </a:lnTo>
                    <a:lnTo>
                      <a:pt x="1259417" y="402167"/>
                    </a:lnTo>
                    <a:lnTo>
                      <a:pt x="1262063" y="396875"/>
                    </a:lnTo>
                    <a:lnTo>
                      <a:pt x="1259417" y="381000"/>
                    </a:lnTo>
                    <a:lnTo>
                      <a:pt x="1259417" y="375708"/>
                    </a:lnTo>
                    <a:lnTo>
                      <a:pt x="1256771" y="375708"/>
                    </a:lnTo>
                    <a:lnTo>
                      <a:pt x="1254125" y="373063"/>
                    </a:lnTo>
                    <a:lnTo>
                      <a:pt x="1251479" y="370417"/>
                    </a:lnTo>
                    <a:lnTo>
                      <a:pt x="1248833" y="367771"/>
                    </a:lnTo>
                    <a:lnTo>
                      <a:pt x="1246188" y="367771"/>
                    </a:lnTo>
                    <a:lnTo>
                      <a:pt x="1248833" y="362479"/>
                    </a:lnTo>
                    <a:lnTo>
                      <a:pt x="1259417" y="362479"/>
                    </a:lnTo>
                    <a:lnTo>
                      <a:pt x="1285875" y="357188"/>
                    </a:lnTo>
                    <a:lnTo>
                      <a:pt x="1299104" y="354542"/>
                    </a:lnTo>
                    <a:lnTo>
                      <a:pt x="1314979" y="346604"/>
                    </a:lnTo>
                    <a:lnTo>
                      <a:pt x="1330854" y="338667"/>
                    </a:lnTo>
                    <a:lnTo>
                      <a:pt x="1346729" y="325438"/>
                    </a:lnTo>
                    <a:lnTo>
                      <a:pt x="1359958" y="309562"/>
                    </a:lnTo>
                    <a:lnTo>
                      <a:pt x="1365250" y="296333"/>
                    </a:lnTo>
                    <a:lnTo>
                      <a:pt x="1365250" y="288396"/>
                    </a:lnTo>
                    <a:lnTo>
                      <a:pt x="1359958" y="280458"/>
                    </a:lnTo>
                    <a:lnTo>
                      <a:pt x="1349375" y="272521"/>
                    </a:lnTo>
                    <a:lnTo>
                      <a:pt x="1346729" y="269875"/>
                    </a:lnTo>
                    <a:lnTo>
                      <a:pt x="1346729" y="267229"/>
                    </a:lnTo>
                    <a:lnTo>
                      <a:pt x="1349375" y="264583"/>
                    </a:lnTo>
                    <a:lnTo>
                      <a:pt x="1349375" y="259292"/>
                    </a:lnTo>
                    <a:lnTo>
                      <a:pt x="1352021" y="256646"/>
                    </a:lnTo>
                    <a:lnTo>
                      <a:pt x="1367896" y="251354"/>
                    </a:lnTo>
                    <a:lnTo>
                      <a:pt x="1375833" y="248708"/>
                    </a:lnTo>
                    <a:lnTo>
                      <a:pt x="1375833" y="246062"/>
                    </a:lnTo>
                    <a:lnTo>
                      <a:pt x="1381125" y="243417"/>
                    </a:lnTo>
                    <a:lnTo>
                      <a:pt x="1386417" y="240771"/>
                    </a:lnTo>
                    <a:lnTo>
                      <a:pt x="1386417" y="238125"/>
                    </a:lnTo>
                    <a:lnTo>
                      <a:pt x="1383771" y="238125"/>
                    </a:lnTo>
                    <a:lnTo>
                      <a:pt x="1383771" y="235479"/>
                    </a:lnTo>
                    <a:lnTo>
                      <a:pt x="1386417" y="232833"/>
                    </a:lnTo>
                    <a:lnTo>
                      <a:pt x="1391708" y="230187"/>
                    </a:lnTo>
                    <a:lnTo>
                      <a:pt x="1399646" y="222250"/>
                    </a:lnTo>
                    <a:lnTo>
                      <a:pt x="1397000" y="219604"/>
                    </a:lnTo>
                    <a:lnTo>
                      <a:pt x="1394354" y="219604"/>
                    </a:lnTo>
                    <a:lnTo>
                      <a:pt x="1394354" y="216958"/>
                    </a:lnTo>
                    <a:lnTo>
                      <a:pt x="1397000" y="216958"/>
                    </a:lnTo>
                    <a:lnTo>
                      <a:pt x="1402292" y="211667"/>
                    </a:lnTo>
                    <a:lnTo>
                      <a:pt x="1404938" y="209021"/>
                    </a:lnTo>
                    <a:lnTo>
                      <a:pt x="1407583" y="203729"/>
                    </a:lnTo>
                    <a:lnTo>
                      <a:pt x="1410229" y="193146"/>
                    </a:lnTo>
                    <a:lnTo>
                      <a:pt x="1412875" y="185208"/>
                    </a:lnTo>
                    <a:lnTo>
                      <a:pt x="1418167" y="182562"/>
                    </a:lnTo>
                    <a:lnTo>
                      <a:pt x="1420813" y="179917"/>
                    </a:lnTo>
                    <a:lnTo>
                      <a:pt x="1434042" y="177271"/>
                    </a:lnTo>
                    <a:lnTo>
                      <a:pt x="1447271" y="177271"/>
                    </a:lnTo>
                    <a:lnTo>
                      <a:pt x="1473729" y="185208"/>
                    </a:lnTo>
                    <a:lnTo>
                      <a:pt x="1484313" y="187854"/>
                    </a:lnTo>
                    <a:lnTo>
                      <a:pt x="1492250" y="187854"/>
                    </a:lnTo>
                    <a:lnTo>
                      <a:pt x="1502833" y="182562"/>
                    </a:lnTo>
                    <a:lnTo>
                      <a:pt x="1505479" y="179917"/>
                    </a:lnTo>
                    <a:lnTo>
                      <a:pt x="1513417" y="182562"/>
                    </a:lnTo>
                    <a:lnTo>
                      <a:pt x="1521354" y="185208"/>
                    </a:lnTo>
                    <a:lnTo>
                      <a:pt x="1531937" y="193146"/>
                    </a:lnTo>
                    <a:lnTo>
                      <a:pt x="1531937" y="201083"/>
                    </a:lnTo>
                    <a:lnTo>
                      <a:pt x="1537229" y="206375"/>
                    </a:lnTo>
                    <a:lnTo>
                      <a:pt x="1539875" y="206375"/>
                    </a:lnTo>
                    <a:lnTo>
                      <a:pt x="1545167" y="209021"/>
                    </a:lnTo>
                    <a:lnTo>
                      <a:pt x="1550458" y="214312"/>
                    </a:lnTo>
                    <a:lnTo>
                      <a:pt x="1555750" y="211667"/>
                    </a:lnTo>
                    <a:lnTo>
                      <a:pt x="1558396" y="209021"/>
                    </a:lnTo>
                    <a:lnTo>
                      <a:pt x="1561042" y="209021"/>
                    </a:lnTo>
                    <a:lnTo>
                      <a:pt x="1563687" y="211667"/>
                    </a:lnTo>
                    <a:lnTo>
                      <a:pt x="1563687" y="214312"/>
                    </a:lnTo>
                    <a:lnTo>
                      <a:pt x="1561042" y="216958"/>
                    </a:lnTo>
                    <a:lnTo>
                      <a:pt x="1563687" y="219604"/>
                    </a:lnTo>
                    <a:lnTo>
                      <a:pt x="1566333" y="222250"/>
                    </a:lnTo>
                    <a:lnTo>
                      <a:pt x="1571625" y="219604"/>
                    </a:lnTo>
                    <a:lnTo>
                      <a:pt x="1576917" y="216958"/>
                    </a:lnTo>
                    <a:lnTo>
                      <a:pt x="1579562" y="216958"/>
                    </a:lnTo>
                    <a:lnTo>
                      <a:pt x="1582208" y="219604"/>
                    </a:lnTo>
                    <a:lnTo>
                      <a:pt x="1582208" y="222250"/>
                    </a:lnTo>
                    <a:lnTo>
                      <a:pt x="1576917" y="224896"/>
                    </a:lnTo>
                    <a:lnTo>
                      <a:pt x="1568979" y="227542"/>
                    </a:lnTo>
                    <a:lnTo>
                      <a:pt x="1563687" y="230187"/>
                    </a:lnTo>
                    <a:lnTo>
                      <a:pt x="1561042" y="230187"/>
                    </a:lnTo>
                    <a:lnTo>
                      <a:pt x="1563687" y="235479"/>
                    </a:lnTo>
                    <a:lnTo>
                      <a:pt x="1566333" y="238125"/>
                    </a:lnTo>
                    <a:lnTo>
                      <a:pt x="1550458" y="243417"/>
                    </a:lnTo>
                    <a:lnTo>
                      <a:pt x="1555750" y="243417"/>
                    </a:lnTo>
                    <a:lnTo>
                      <a:pt x="1558396" y="243417"/>
                    </a:lnTo>
                    <a:lnTo>
                      <a:pt x="1561042" y="246062"/>
                    </a:lnTo>
                    <a:lnTo>
                      <a:pt x="1561042" y="251354"/>
                    </a:lnTo>
                    <a:lnTo>
                      <a:pt x="1558396" y="254000"/>
                    </a:lnTo>
                    <a:lnTo>
                      <a:pt x="1547812" y="256646"/>
                    </a:lnTo>
                    <a:lnTo>
                      <a:pt x="1539875" y="261937"/>
                    </a:lnTo>
                    <a:lnTo>
                      <a:pt x="1537229" y="264583"/>
                    </a:lnTo>
                    <a:lnTo>
                      <a:pt x="1537229" y="267229"/>
                    </a:lnTo>
                    <a:lnTo>
                      <a:pt x="1550458" y="264583"/>
                    </a:lnTo>
                    <a:lnTo>
                      <a:pt x="1561042" y="264583"/>
                    </a:lnTo>
                    <a:lnTo>
                      <a:pt x="1563687" y="267229"/>
                    </a:lnTo>
                    <a:lnTo>
                      <a:pt x="1561042" y="272521"/>
                    </a:lnTo>
                    <a:lnTo>
                      <a:pt x="1550458" y="280458"/>
                    </a:lnTo>
                    <a:lnTo>
                      <a:pt x="1545167" y="280458"/>
                    </a:lnTo>
                    <a:lnTo>
                      <a:pt x="1542521" y="280458"/>
                    </a:lnTo>
                    <a:lnTo>
                      <a:pt x="1542521" y="275167"/>
                    </a:lnTo>
                    <a:lnTo>
                      <a:pt x="1537229" y="280458"/>
                    </a:lnTo>
                    <a:lnTo>
                      <a:pt x="1529292" y="285750"/>
                    </a:lnTo>
                    <a:lnTo>
                      <a:pt x="1537229" y="285750"/>
                    </a:lnTo>
                    <a:lnTo>
                      <a:pt x="1539875" y="288396"/>
                    </a:lnTo>
                    <a:lnTo>
                      <a:pt x="1539875" y="293687"/>
                    </a:lnTo>
                    <a:lnTo>
                      <a:pt x="1553104" y="283104"/>
                    </a:lnTo>
                    <a:lnTo>
                      <a:pt x="1566333" y="277812"/>
                    </a:lnTo>
                    <a:lnTo>
                      <a:pt x="1576917" y="275167"/>
                    </a:lnTo>
                    <a:lnTo>
                      <a:pt x="1576917" y="277812"/>
                    </a:lnTo>
                    <a:lnTo>
                      <a:pt x="1576917" y="280458"/>
                    </a:lnTo>
                    <a:lnTo>
                      <a:pt x="1576917" y="285750"/>
                    </a:lnTo>
                    <a:lnTo>
                      <a:pt x="1579562" y="285750"/>
                    </a:lnTo>
                    <a:lnTo>
                      <a:pt x="1584854" y="285750"/>
                    </a:lnTo>
                    <a:lnTo>
                      <a:pt x="1584854" y="288396"/>
                    </a:lnTo>
                    <a:lnTo>
                      <a:pt x="1590146" y="280458"/>
                    </a:lnTo>
                    <a:lnTo>
                      <a:pt x="1598083" y="275167"/>
                    </a:lnTo>
                    <a:lnTo>
                      <a:pt x="1606021" y="272521"/>
                    </a:lnTo>
                    <a:lnTo>
                      <a:pt x="1613958" y="267229"/>
                    </a:lnTo>
                    <a:lnTo>
                      <a:pt x="1616604" y="264583"/>
                    </a:lnTo>
                    <a:lnTo>
                      <a:pt x="1619250" y="267229"/>
                    </a:lnTo>
                    <a:lnTo>
                      <a:pt x="1619250" y="272521"/>
                    </a:lnTo>
                    <a:lnTo>
                      <a:pt x="1619250" y="275167"/>
                    </a:lnTo>
                    <a:lnTo>
                      <a:pt x="1621896" y="275167"/>
                    </a:lnTo>
                    <a:lnTo>
                      <a:pt x="1621896" y="272521"/>
                    </a:lnTo>
                    <a:lnTo>
                      <a:pt x="1624542" y="267229"/>
                    </a:lnTo>
                    <a:lnTo>
                      <a:pt x="1627187" y="264583"/>
                    </a:lnTo>
                    <a:lnTo>
                      <a:pt x="1635125" y="259292"/>
                    </a:lnTo>
                    <a:lnTo>
                      <a:pt x="1640417" y="259292"/>
                    </a:lnTo>
                    <a:lnTo>
                      <a:pt x="1643062" y="256646"/>
                    </a:lnTo>
                    <a:lnTo>
                      <a:pt x="1643062" y="251354"/>
                    </a:lnTo>
                    <a:lnTo>
                      <a:pt x="1643062" y="246062"/>
                    </a:lnTo>
                    <a:lnTo>
                      <a:pt x="1643062" y="243417"/>
                    </a:lnTo>
                    <a:lnTo>
                      <a:pt x="1645708" y="243417"/>
                    </a:lnTo>
                    <a:lnTo>
                      <a:pt x="1653646" y="235479"/>
                    </a:lnTo>
                    <a:lnTo>
                      <a:pt x="1658937" y="230187"/>
                    </a:lnTo>
                    <a:lnTo>
                      <a:pt x="1664229" y="224896"/>
                    </a:lnTo>
                    <a:lnTo>
                      <a:pt x="1666875" y="224896"/>
                    </a:lnTo>
                    <a:lnTo>
                      <a:pt x="1666875" y="227542"/>
                    </a:lnTo>
                    <a:lnTo>
                      <a:pt x="1672167" y="232833"/>
                    </a:lnTo>
                    <a:lnTo>
                      <a:pt x="1677458" y="235479"/>
                    </a:lnTo>
                    <a:lnTo>
                      <a:pt x="1680104" y="238125"/>
                    </a:lnTo>
                    <a:lnTo>
                      <a:pt x="1680104" y="240771"/>
                    </a:lnTo>
                    <a:lnTo>
                      <a:pt x="1680104" y="243417"/>
                    </a:lnTo>
                    <a:lnTo>
                      <a:pt x="1680104" y="246062"/>
                    </a:lnTo>
                    <a:lnTo>
                      <a:pt x="1682750" y="248708"/>
                    </a:lnTo>
                    <a:lnTo>
                      <a:pt x="1682750" y="251354"/>
                    </a:lnTo>
                    <a:lnTo>
                      <a:pt x="1682750" y="256646"/>
                    </a:lnTo>
                    <a:lnTo>
                      <a:pt x="1685396" y="256646"/>
                    </a:lnTo>
                    <a:lnTo>
                      <a:pt x="1688042" y="259292"/>
                    </a:lnTo>
                    <a:lnTo>
                      <a:pt x="1688042" y="264583"/>
                    </a:lnTo>
                    <a:lnTo>
                      <a:pt x="1688042" y="267229"/>
                    </a:lnTo>
                    <a:lnTo>
                      <a:pt x="1688042" y="269875"/>
                    </a:lnTo>
                    <a:lnTo>
                      <a:pt x="1693333" y="272521"/>
                    </a:lnTo>
                    <a:lnTo>
                      <a:pt x="1695979" y="277812"/>
                    </a:lnTo>
                    <a:lnTo>
                      <a:pt x="1695979" y="280458"/>
                    </a:lnTo>
                    <a:lnTo>
                      <a:pt x="1693333" y="285750"/>
                    </a:lnTo>
                    <a:lnTo>
                      <a:pt x="1701271" y="288396"/>
                    </a:lnTo>
                    <a:lnTo>
                      <a:pt x="1703917" y="291042"/>
                    </a:lnTo>
                    <a:lnTo>
                      <a:pt x="1703917" y="293687"/>
                    </a:lnTo>
                    <a:lnTo>
                      <a:pt x="1703917" y="296333"/>
                    </a:lnTo>
                    <a:lnTo>
                      <a:pt x="1695979" y="301625"/>
                    </a:lnTo>
                    <a:lnTo>
                      <a:pt x="1680104" y="306917"/>
                    </a:lnTo>
                    <a:lnTo>
                      <a:pt x="1688042" y="306917"/>
                    </a:lnTo>
                    <a:lnTo>
                      <a:pt x="1703917" y="304271"/>
                    </a:lnTo>
                    <a:lnTo>
                      <a:pt x="1706562" y="304271"/>
                    </a:lnTo>
                    <a:lnTo>
                      <a:pt x="1709208" y="304271"/>
                    </a:lnTo>
                    <a:lnTo>
                      <a:pt x="1706562" y="309562"/>
                    </a:lnTo>
                    <a:lnTo>
                      <a:pt x="1701271" y="314854"/>
                    </a:lnTo>
                    <a:lnTo>
                      <a:pt x="1701271" y="320146"/>
                    </a:lnTo>
                    <a:lnTo>
                      <a:pt x="1703917" y="322792"/>
                    </a:lnTo>
                    <a:lnTo>
                      <a:pt x="1706562" y="325438"/>
                    </a:lnTo>
                    <a:lnTo>
                      <a:pt x="1709208" y="328083"/>
                    </a:lnTo>
                    <a:lnTo>
                      <a:pt x="1709208" y="336021"/>
                    </a:lnTo>
                    <a:lnTo>
                      <a:pt x="1709208" y="343958"/>
                    </a:lnTo>
                    <a:lnTo>
                      <a:pt x="1711854" y="341313"/>
                    </a:lnTo>
                    <a:lnTo>
                      <a:pt x="1717146" y="341313"/>
                    </a:lnTo>
                    <a:lnTo>
                      <a:pt x="1719792" y="343958"/>
                    </a:lnTo>
                    <a:lnTo>
                      <a:pt x="1719792" y="346604"/>
                    </a:lnTo>
                    <a:lnTo>
                      <a:pt x="1719792" y="349250"/>
                    </a:lnTo>
                    <a:lnTo>
                      <a:pt x="1725083" y="349250"/>
                    </a:lnTo>
                    <a:lnTo>
                      <a:pt x="1730375" y="349250"/>
                    </a:lnTo>
                    <a:lnTo>
                      <a:pt x="1730375" y="351896"/>
                    </a:lnTo>
                    <a:lnTo>
                      <a:pt x="1735667" y="354542"/>
                    </a:lnTo>
                    <a:lnTo>
                      <a:pt x="1740958" y="354542"/>
                    </a:lnTo>
                    <a:lnTo>
                      <a:pt x="1740958" y="357188"/>
                    </a:lnTo>
                    <a:lnTo>
                      <a:pt x="1743604" y="359833"/>
                    </a:lnTo>
                    <a:lnTo>
                      <a:pt x="1748896" y="359833"/>
                    </a:lnTo>
                    <a:lnTo>
                      <a:pt x="1764771" y="362479"/>
                    </a:lnTo>
                    <a:lnTo>
                      <a:pt x="1767417" y="365125"/>
                    </a:lnTo>
                    <a:lnTo>
                      <a:pt x="1759479" y="367771"/>
                    </a:lnTo>
                    <a:lnTo>
                      <a:pt x="1735667" y="370417"/>
                    </a:lnTo>
                    <a:lnTo>
                      <a:pt x="1725083" y="373063"/>
                    </a:lnTo>
                    <a:lnTo>
                      <a:pt x="1711854" y="375708"/>
                    </a:lnTo>
                    <a:lnTo>
                      <a:pt x="1701271" y="375708"/>
                    </a:lnTo>
                    <a:lnTo>
                      <a:pt x="1701271" y="378354"/>
                    </a:lnTo>
                    <a:lnTo>
                      <a:pt x="1688042" y="386292"/>
                    </a:lnTo>
                    <a:lnTo>
                      <a:pt x="1701271" y="386292"/>
                    </a:lnTo>
                    <a:lnTo>
                      <a:pt x="1714500" y="383646"/>
                    </a:lnTo>
                    <a:lnTo>
                      <a:pt x="1738312" y="375708"/>
                    </a:lnTo>
                    <a:lnTo>
                      <a:pt x="1754187" y="373063"/>
                    </a:lnTo>
                    <a:lnTo>
                      <a:pt x="1759479" y="373063"/>
                    </a:lnTo>
                    <a:lnTo>
                      <a:pt x="1767417" y="375708"/>
                    </a:lnTo>
                    <a:lnTo>
                      <a:pt x="1770062" y="378354"/>
                    </a:lnTo>
                    <a:lnTo>
                      <a:pt x="1767417" y="381000"/>
                    </a:lnTo>
                    <a:lnTo>
                      <a:pt x="1764771" y="381000"/>
                    </a:lnTo>
                    <a:lnTo>
                      <a:pt x="1767417" y="383646"/>
                    </a:lnTo>
                    <a:lnTo>
                      <a:pt x="1770062" y="383646"/>
                    </a:lnTo>
                    <a:lnTo>
                      <a:pt x="1775354" y="383646"/>
                    </a:lnTo>
                    <a:lnTo>
                      <a:pt x="1780646" y="381000"/>
                    </a:lnTo>
                    <a:lnTo>
                      <a:pt x="1785937" y="383646"/>
                    </a:lnTo>
                    <a:lnTo>
                      <a:pt x="1791229" y="386292"/>
                    </a:lnTo>
                    <a:lnTo>
                      <a:pt x="1791229" y="391583"/>
                    </a:lnTo>
                    <a:lnTo>
                      <a:pt x="1785937" y="394229"/>
                    </a:lnTo>
                    <a:lnTo>
                      <a:pt x="1783292" y="396875"/>
                    </a:lnTo>
                    <a:lnTo>
                      <a:pt x="1785937" y="402167"/>
                    </a:lnTo>
                    <a:lnTo>
                      <a:pt x="1788583" y="404813"/>
                    </a:lnTo>
                    <a:lnTo>
                      <a:pt x="1785937" y="404813"/>
                    </a:lnTo>
                    <a:lnTo>
                      <a:pt x="1788583" y="407458"/>
                    </a:lnTo>
                    <a:lnTo>
                      <a:pt x="1791229" y="410104"/>
                    </a:lnTo>
                    <a:lnTo>
                      <a:pt x="1791229" y="412750"/>
                    </a:lnTo>
                    <a:lnTo>
                      <a:pt x="1791229" y="418042"/>
                    </a:lnTo>
                    <a:lnTo>
                      <a:pt x="1785937" y="420688"/>
                    </a:lnTo>
                    <a:lnTo>
                      <a:pt x="1778000" y="425979"/>
                    </a:lnTo>
                    <a:lnTo>
                      <a:pt x="1767417" y="431271"/>
                    </a:lnTo>
                    <a:lnTo>
                      <a:pt x="1762125" y="428625"/>
                    </a:lnTo>
                    <a:lnTo>
                      <a:pt x="1759479" y="428625"/>
                    </a:lnTo>
                    <a:lnTo>
                      <a:pt x="1743604" y="436563"/>
                    </a:lnTo>
                    <a:lnTo>
                      <a:pt x="1730375" y="441854"/>
                    </a:lnTo>
                    <a:lnTo>
                      <a:pt x="1727729" y="441854"/>
                    </a:lnTo>
                    <a:lnTo>
                      <a:pt x="1727729" y="444500"/>
                    </a:lnTo>
                    <a:lnTo>
                      <a:pt x="1727729" y="447146"/>
                    </a:lnTo>
                    <a:lnTo>
                      <a:pt x="1725083" y="447146"/>
                    </a:lnTo>
                    <a:lnTo>
                      <a:pt x="1722437" y="447146"/>
                    </a:lnTo>
                    <a:lnTo>
                      <a:pt x="1717146" y="452438"/>
                    </a:lnTo>
                    <a:lnTo>
                      <a:pt x="1714500" y="455083"/>
                    </a:lnTo>
                    <a:lnTo>
                      <a:pt x="1711854" y="455083"/>
                    </a:lnTo>
                    <a:lnTo>
                      <a:pt x="1706562" y="455083"/>
                    </a:lnTo>
                    <a:lnTo>
                      <a:pt x="1685396" y="463021"/>
                    </a:lnTo>
                    <a:lnTo>
                      <a:pt x="1666875" y="468313"/>
                    </a:lnTo>
                    <a:lnTo>
                      <a:pt x="1658937" y="468313"/>
                    </a:lnTo>
                    <a:lnTo>
                      <a:pt x="1651000" y="465667"/>
                    </a:lnTo>
                    <a:lnTo>
                      <a:pt x="1632479" y="468313"/>
                    </a:lnTo>
                    <a:lnTo>
                      <a:pt x="1621896" y="468313"/>
                    </a:lnTo>
                    <a:lnTo>
                      <a:pt x="1616604" y="468313"/>
                    </a:lnTo>
                    <a:lnTo>
                      <a:pt x="1606021" y="465667"/>
                    </a:lnTo>
                    <a:lnTo>
                      <a:pt x="1571625" y="465667"/>
                    </a:lnTo>
                    <a:lnTo>
                      <a:pt x="1521354" y="470959"/>
                    </a:lnTo>
                    <a:lnTo>
                      <a:pt x="1513417" y="473604"/>
                    </a:lnTo>
                    <a:lnTo>
                      <a:pt x="1510771" y="476250"/>
                    </a:lnTo>
                    <a:lnTo>
                      <a:pt x="1510771" y="478896"/>
                    </a:lnTo>
                    <a:lnTo>
                      <a:pt x="1508125" y="484188"/>
                    </a:lnTo>
                    <a:lnTo>
                      <a:pt x="1502833" y="486834"/>
                    </a:lnTo>
                    <a:lnTo>
                      <a:pt x="1481667" y="489479"/>
                    </a:lnTo>
                    <a:lnTo>
                      <a:pt x="1473729" y="492125"/>
                    </a:lnTo>
                    <a:lnTo>
                      <a:pt x="1468438" y="497417"/>
                    </a:lnTo>
                    <a:lnTo>
                      <a:pt x="1465792" y="500063"/>
                    </a:lnTo>
                    <a:lnTo>
                      <a:pt x="1460500" y="497417"/>
                    </a:lnTo>
                    <a:lnTo>
                      <a:pt x="1457854" y="497417"/>
                    </a:lnTo>
                    <a:lnTo>
                      <a:pt x="1455208" y="500063"/>
                    </a:lnTo>
                    <a:lnTo>
                      <a:pt x="1452563" y="502709"/>
                    </a:lnTo>
                    <a:lnTo>
                      <a:pt x="1447271" y="505354"/>
                    </a:lnTo>
                    <a:lnTo>
                      <a:pt x="1439333" y="508000"/>
                    </a:lnTo>
                    <a:lnTo>
                      <a:pt x="1431396" y="510646"/>
                    </a:lnTo>
                    <a:lnTo>
                      <a:pt x="1415521" y="523875"/>
                    </a:lnTo>
                    <a:lnTo>
                      <a:pt x="1399646" y="534459"/>
                    </a:lnTo>
                    <a:lnTo>
                      <a:pt x="1386417" y="542396"/>
                    </a:lnTo>
                    <a:lnTo>
                      <a:pt x="1378479" y="545042"/>
                    </a:lnTo>
                    <a:lnTo>
                      <a:pt x="1375833" y="547688"/>
                    </a:lnTo>
                    <a:lnTo>
                      <a:pt x="1370542" y="552979"/>
                    </a:lnTo>
                    <a:lnTo>
                      <a:pt x="1359958" y="560917"/>
                    </a:lnTo>
                    <a:lnTo>
                      <a:pt x="1373188" y="555625"/>
                    </a:lnTo>
                    <a:lnTo>
                      <a:pt x="1391708" y="545042"/>
                    </a:lnTo>
                    <a:lnTo>
                      <a:pt x="1412875" y="531813"/>
                    </a:lnTo>
                    <a:lnTo>
                      <a:pt x="1447271" y="518584"/>
                    </a:lnTo>
                    <a:lnTo>
                      <a:pt x="1481667" y="508000"/>
                    </a:lnTo>
                    <a:lnTo>
                      <a:pt x="1510771" y="500063"/>
                    </a:lnTo>
                    <a:lnTo>
                      <a:pt x="1529292" y="497417"/>
                    </a:lnTo>
                    <a:lnTo>
                      <a:pt x="1539875" y="500063"/>
                    </a:lnTo>
                    <a:lnTo>
                      <a:pt x="1547812" y="502709"/>
                    </a:lnTo>
                    <a:lnTo>
                      <a:pt x="1550458" y="508000"/>
                    </a:lnTo>
                    <a:lnTo>
                      <a:pt x="1547812" y="510646"/>
                    </a:lnTo>
                    <a:lnTo>
                      <a:pt x="1547812" y="508000"/>
                    </a:lnTo>
                    <a:lnTo>
                      <a:pt x="1545167" y="508000"/>
                    </a:lnTo>
                    <a:lnTo>
                      <a:pt x="1545167" y="510646"/>
                    </a:lnTo>
                    <a:lnTo>
                      <a:pt x="1545167" y="513292"/>
                    </a:lnTo>
                    <a:lnTo>
                      <a:pt x="1547812" y="513292"/>
                    </a:lnTo>
                    <a:lnTo>
                      <a:pt x="1547812" y="515938"/>
                    </a:lnTo>
                    <a:lnTo>
                      <a:pt x="1542521" y="518584"/>
                    </a:lnTo>
                    <a:lnTo>
                      <a:pt x="1539875" y="518584"/>
                    </a:lnTo>
                    <a:lnTo>
                      <a:pt x="1531937" y="518584"/>
                    </a:lnTo>
                    <a:lnTo>
                      <a:pt x="1524000" y="523875"/>
                    </a:lnTo>
                    <a:lnTo>
                      <a:pt x="1516063" y="526521"/>
                    </a:lnTo>
                    <a:lnTo>
                      <a:pt x="1510771" y="526521"/>
                    </a:lnTo>
                    <a:lnTo>
                      <a:pt x="1505479" y="526521"/>
                    </a:lnTo>
                    <a:lnTo>
                      <a:pt x="1497542" y="531813"/>
                    </a:lnTo>
                    <a:lnTo>
                      <a:pt x="1505479" y="531813"/>
                    </a:lnTo>
                    <a:lnTo>
                      <a:pt x="1508125" y="531813"/>
                    </a:lnTo>
                    <a:lnTo>
                      <a:pt x="1516063" y="531813"/>
                    </a:lnTo>
                    <a:lnTo>
                      <a:pt x="1518708" y="531813"/>
                    </a:lnTo>
                    <a:lnTo>
                      <a:pt x="1521354" y="534459"/>
                    </a:lnTo>
                    <a:lnTo>
                      <a:pt x="1521354" y="537104"/>
                    </a:lnTo>
                    <a:lnTo>
                      <a:pt x="1521354" y="539750"/>
                    </a:lnTo>
                    <a:lnTo>
                      <a:pt x="1516063" y="545042"/>
                    </a:lnTo>
                    <a:lnTo>
                      <a:pt x="1508125" y="547688"/>
                    </a:lnTo>
                    <a:lnTo>
                      <a:pt x="1513417" y="550334"/>
                    </a:lnTo>
                    <a:lnTo>
                      <a:pt x="1516063" y="555625"/>
                    </a:lnTo>
                    <a:lnTo>
                      <a:pt x="1521354" y="566209"/>
                    </a:lnTo>
                    <a:lnTo>
                      <a:pt x="1524000" y="576792"/>
                    </a:lnTo>
                    <a:lnTo>
                      <a:pt x="1531937" y="579438"/>
                    </a:lnTo>
                    <a:lnTo>
                      <a:pt x="1537229" y="582084"/>
                    </a:lnTo>
                    <a:lnTo>
                      <a:pt x="1539875" y="587375"/>
                    </a:lnTo>
                    <a:lnTo>
                      <a:pt x="1550458" y="590021"/>
                    </a:lnTo>
                    <a:lnTo>
                      <a:pt x="1558396" y="590021"/>
                    </a:lnTo>
                    <a:lnTo>
                      <a:pt x="1561042" y="592667"/>
                    </a:lnTo>
                    <a:lnTo>
                      <a:pt x="1561042" y="595313"/>
                    </a:lnTo>
                    <a:lnTo>
                      <a:pt x="1568979" y="592667"/>
                    </a:lnTo>
                    <a:lnTo>
                      <a:pt x="1576917" y="590021"/>
                    </a:lnTo>
                    <a:lnTo>
                      <a:pt x="1576917" y="592667"/>
                    </a:lnTo>
                    <a:lnTo>
                      <a:pt x="1576917" y="595313"/>
                    </a:lnTo>
                    <a:lnTo>
                      <a:pt x="1582208" y="592667"/>
                    </a:lnTo>
                    <a:lnTo>
                      <a:pt x="1587500" y="592667"/>
                    </a:lnTo>
                    <a:lnTo>
                      <a:pt x="1592792" y="592667"/>
                    </a:lnTo>
                    <a:lnTo>
                      <a:pt x="1592792" y="595313"/>
                    </a:lnTo>
                    <a:lnTo>
                      <a:pt x="1590146" y="595313"/>
                    </a:lnTo>
                    <a:lnTo>
                      <a:pt x="1595437" y="597959"/>
                    </a:lnTo>
                    <a:lnTo>
                      <a:pt x="1592792" y="603250"/>
                    </a:lnTo>
                    <a:lnTo>
                      <a:pt x="1584854" y="605896"/>
                    </a:lnTo>
                    <a:lnTo>
                      <a:pt x="1576917" y="608542"/>
                    </a:lnTo>
                    <a:lnTo>
                      <a:pt x="1568979" y="611188"/>
                    </a:lnTo>
                    <a:lnTo>
                      <a:pt x="1561042" y="616479"/>
                    </a:lnTo>
                    <a:lnTo>
                      <a:pt x="1553104" y="621771"/>
                    </a:lnTo>
                    <a:lnTo>
                      <a:pt x="1545167" y="619125"/>
                    </a:lnTo>
                    <a:lnTo>
                      <a:pt x="1539875" y="619125"/>
                    </a:lnTo>
                    <a:lnTo>
                      <a:pt x="1537229" y="621771"/>
                    </a:lnTo>
                    <a:lnTo>
                      <a:pt x="1537229" y="624417"/>
                    </a:lnTo>
                    <a:lnTo>
                      <a:pt x="1526646" y="624417"/>
                    </a:lnTo>
                    <a:lnTo>
                      <a:pt x="1518708" y="621771"/>
                    </a:lnTo>
                    <a:lnTo>
                      <a:pt x="1516063" y="624417"/>
                    </a:lnTo>
                    <a:lnTo>
                      <a:pt x="1513417" y="627063"/>
                    </a:lnTo>
                    <a:lnTo>
                      <a:pt x="1505479" y="629709"/>
                    </a:lnTo>
                    <a:lnTo>
                      <a:pt x="1500188" y="629709"/>
                    </a:lnTo>
                    <a:lnTo>
                      <a:pt x="1500188" y="632354"/>
                    </a:lnTo>
                    <a:lnTo>
                      <a:pt x="1502833" y="635000"/>
                    </a:lnTo>
                    <a:lnTo>
                      <a:pt x="1497542" y="637646"/>
                    </a:lnTo>
                    <a:lnTo>
                      <a:pt x="1489604" y="642938"/>
                    </a:lnTo>
                    <a:lnTo>
                      <a:pt x="1481667" y="645584"/>
                    </a:lnTo>
                    <a:lnTo>
                      <a:pt x="1476375" y="650875"/>
                    </a:lnTo>
                    <a:lnTo>
                      <a:pt x="1471083" y="650875"/>
                    </a:lnTo>
                    <a:lnTo>
                      <a:pt x="1468438" y="648229"/>
                    </a:lnTo>
                    <a:lnTo>
                      <a:pt x="1468438" y="650875"/>
                    </a:lnTo>
                    <a:lnTo>
                      <a:pt x="1468438" y="653521"/>
                    </a:lnTo>
                    <a:lnTo>
                      <a:pt x="1465792" y="656167"/>
                    </a:lnTo>
                    <a:lnTo>
                      <a:pt x="1460500" y="653521"/>
                    </a:lnTo>
                    <a:lnTo>
                      <a:pt x="1460500" y="650875"/>
                    </a:lnTo>
                    <a:lnTo>
                      <a:pt x="1460500" y="645584"/>
                    </a:lnTo>
                    <a:lnTo>
                      <a:pt x="1457854" y="640292"/>
                    </a:lnTo>
                    <a:lnTo>
                      <a:pt x="1460500" y="635000"/>
                    </a:lnTo>
                    <a:lnTo>
                      <a:pt x="1479021" y="619125"/>
                    </a:lnTo>
                    <a:lnTo>
                      <a:pt x="1492250" y="611188"/>
                    </a:lnTo>
                    <a:lnTo>
                      <a:pt x="1502833" y="608542"/>
                    </a:lnTo>
                    <a:lnTo>
                      <a:pt x="1513417" y="608542"/>
                    </a:lnTo>
                    <a:lnTo>
                      <a:pt x="1518708" y="608542"/>
                    </a:lnTo>
                    <a:lnTo>
                      <a:pt x="1539875" y="603250"/>
                    </a:lnTo>
                    <a:lnTo>
                      <a:pt x="1526646" y="605896"/>
                    </a:lnTo>
                    <a:lnTo>
                      <a:pt x="1513417" y="603250"/>
                    </a:lnTo>
                    <a:lnTo>
                      <a:pt x="1508125" y="603250"/>
                    </a:lnTo>
                    <a:lnTo>
                      <a:pt x="1500188" y="605896"/>
                    </a:lnTo>
                    <a:lnTo>
                      <a:pt x="1494896" y="605896"/>
                    </a:lnTo>
                    <a:lnTo>
                      <a:pt x="1489604" y="605896"/>
                    </a:lnTo>
                    <a:lnTo>
                      <a:pt x="1492250" y="603250"/>
                    </a:lnTo>
                    <a:lnTo>
                      <a:pt x="1500188" y="600604"/>
                    </a:lnTo>
                    <a:lnTo>
                      <a:pt x="1505479" y="597959"/>
                    </a:lnTo>
                    <a:lnTo>
                      <a:pt x="1505479" y="595313"/>
                    </a:lnTo>
                    <a:lnTo>
                      <a:pt x="1505479" y="590021"/>
                    </a:lnTo>
                    <a:lnTo>
                      <a:pt x="1500188" y="587375"/>
                    </a:lnTo>
                    <a:lnTo>
                      <a:pt x="1502833" y="592667"/>
                    </a:lnTo>
                    <a:lnTo>
                      <a:pt x="1500188" y="595313"/>
                    </a:lnTo>
                    <a:lnTo>
                      <a:pt x="1484313" y="605896"/>
                    </a:lnTo>
                    <a:lnTo>
                      <a:pt x="1471083" y="608542"/>
                    </a:lnTo>
                    <a:lnTo>
                      <a:pt x="1463146" y="608542"/>
                    </a:lnTo>
                    <a:lnTo>
                      <a:pt x="1457854" y="608542"/>
                    </a:lnTo>
                    <a:lnTo>
                      <a:pt x="1452563" y="611188"/>
                    </a:lnTo>
                    <a:lnTo>
                      <a:pt x="1449917" y="605896"/>
                    </a:lnTo>
                    <a:lnTo>
                      <a:pt x="1444625" y="605896"/>
                    </a:lnTo>
                    <a:lnTo>
                      <a:pt x="1444625" y="608542"/>
                    </a:lnTo>
                    <a:lnTo>
                      <a:pt x="1439333" y="603250"/>
                    </a:lnTo>
                    <a:lnTo>
                      <a:pt x="1436688" y="597959"/>
                    </a:lnTo>
                    <a:lnTo>
                      <a:pt x="1434042" y="595313"/>
                    </a:lnTo>
                    <a:lnTo>
                      <a:pt x="1431396" y="595313"/>
                    </a:lnTo>
                    <a:lnTo>
                      <a:pt x="1431396" y="590021"/>
                    </a:lnTo>
                    <a:lnTo>
                      <a:pt x="1441979" y="555625"/>
                    </a:lnTo>
                    <a:lnTo>
                      <a:pt x="1444625" y="552979"/>
                    </a:lnTo>
                    <a:lnTo>
                      <a:pt x="1441979" y="550334"/>
                    </a:lnTo>
                    <a:lnTo>
                      <a:pt x="1439333" y="547688"/>
                    </a:lnTo>
                    <a:lnTo>
                      <a:pt x="1436688" y="542396"/>
                    </a:lnTo>
                    <a:lnTo>
                      <a:pt x="1434042" y="542396"/>
                    </a:lnTo>
                    <a:lnTo>
                      <a:pt x="1418167" y="547688"/>
                    </a:lnTo>
                    <a:lnTo>
                      <a:pt x="1412875" y="550334"/>
                    </a:lnTo>
                    <a:lnTo>
                      <a:pt x="1410229" y="550334"/>
                    </a:lnTo>
                    <a:lnTo>
                      <a:pt x="1404938" y="547688"/>
                    </a:lnTo>
                    <a:lnTo>
                      <a:pt x="1402292" y="547688"/>
                    </a:lnTo>
                    <a:lnTo>
                      <a:pt x="1391708" y="555625"/>
                    </a:lnTo>
                    <a:lnTo>
                      <a:pt x="1386417" y="560917"/>
                    </a:lnTo>
                    <a:lnTo>
                      <a:pt x="1383771" y="563563"/>
                    </a:lnTo>
                    <a:lnTo>
                      <a:pt x="1378479" y="566209"/>
                    </a:lnTo>
                    <a:lnTo>
                      <a:pt x="1375833" y="571500"/>
                    </a:lnTo>
                    <a:lnTo>
                      <a:pt x="1367896" y="579438"/>
                    </a:lnTo>
                    <a:lnTo>
                      <a:pt x="1365250" y="582084"/>
                    </a:lnTo>
                    <a:lnTo>
                      <a:pt x="1365250" y="584729"/>
                    </a:lnTo>
                    <a:lnTo>
                      <a:pt x="1362604" y="590021"/>
                    </a:lnTo>
                    <a:lnTo>
                      <a:pt x="1357313" y="592667"/>
                    </a:lnTo>
                    <a:lnTo>
                      <a:pt x="1352021" y="595313"/>
                    </a:lnTo>
                    <a:lnTo>
                      <a:pt x="1346729" y="600604"/>
                    </a:lnTo>
                    <a:lnTo>
                      <a:pt x="1341438" y="603250"/>
                    </a:lnTo>
                    <a:lnTo>
                      <a:pt x="1338792" y="605896"/>
                    </a:lnTo>
                    <a:lnTo>
                      <a:pt x="1336146" y="605896"/>
                    </a:lnTo>
                    <a:lnTo>
                      <a:pt x="1328208" y="611188"/>
                    </a:lnTo>
                    <a:lnTo>
                      <a:pt x="1243542" y="611188"/>
                    </a:lnTo>
                    <a:lnTo>
                      <a:pt x="1238250" y="611188"/>
                    </a:lnTo>
                    <a:lnTo>
                      <a:pt x="1230313" y="613834"/>
                    </a:lnTo>
                    <a:lnTo>
                      <a:pt x="1222375" y="624417"/>
                    </a:lnTo>
                    <a:lnTo>
                      <a:pt x="1214438" y="632354"/>
                    </a:lnTo>
                    <a:lnTo>
                      <a:pt x="1206500" y="637646"/>
                    </a:lnTo>
                    <a:lnTo>
                      <a:pt x="1201208" y="640292"/>
                    </a:lnTo>
                    <a:lnTo>
                      <a:pt x="1190625" y="640292"/>
                    </a:lnTo>
                    <a:lnTo>
                      <a:pt x="1185333" y="640292"/>
                    </a:lnTo>
                    <a:lnTo>
                      <a:pt x="1187979" y="642938"/>
                    </a:lnTo>
                    <a:lnTo>
                      <a:pt x="1190625" y="642938"/>
                    </a:lnTo>
                    <a:lnTo>
                      <a:pt x="1190625" y="645584"/>
                    </a:lnTo>
                    <a:lnTo>
                      <a:pt x="1187979" y="645584"/>
                    </a:lnTo>
                    <a:lnTo>
                      <a:pt x="1185333" y="648229"/>
                    </a:lnTo>
                    <a:lnTo>
                      <a:pt x="1180042" y="648229"/>
                    </a:lnTo>
                    <a:lnTo>
                      <a:pt x="1172104" y="645584"/>
                    </a:lnTo>
                    <a:lnTo>
                      <a:pt x="1156229" y="645584"/>
                    </a:lnTo>
                    <a:lnTo>
                      <a:pt x="1137708" y="648229"/>
                    </a:lnTo>
                    <a:lnTo>
                      <a:pt x="1121833" y="656167"/>
                    </a:lnTo>
                    <a:lnTo>
                      <a:pt x="1111250" y="661459"/>
                    </a:lnTo>
                    <a:lnTo>
                      <a:pt x="1108604" y="664104"/>
                    </a:lnTo>
                    <a:lnTo>
                      <a:pt x="1111250" y="666750"/>
                    </a:lnTo>
                    <a:lnTo>
                      <a:pt x="1121833" y="669396"/>
                    </a:lnTo>
                    <a:lnTo>
                      <a:pt x="1121833" y="672042"/>
                    </a:lnTo>
                    <a:lnTo>
                      <a:pt x="1121833" y="674688"/>
                    </a:lnTo>
                    <a:lnTo>
                      <a:pt x="1113896" y="674688"/>
                    </a:lnTo>
                    <a:lnTo>
                      <a:pt x="1103313" y="674688"/>
                    </a:lnTo>
                    <a:lnTo>
                      <a:pt x="1098021" y="677334"/>
                    </a:lnTo>
                    <a:lnTo>
                      <a:pt x="1095375" y="679979"/>
                    </a:lnTo>
                    <a:lnTo>
                      <a:pt x="1100667" y="679979"/>
                    </a:lnTo>
                    <a:lnTo>
                      <a:pt x="1098021" y="682625"/>
                    </a:lnTo>
                    <a:lnTo>
                      <a:pt x="1087438" y="679979"/>
                    </a:lnTo>
                    <a:lnTo>
                      <a:pt x="1079500" y="679979"/>
                    </a:lnTo>
                    <a:lnTo>
                      <a:pt x="1074208" y="682625"/>
                    </a:lnTo>
                    <a:lnTo>
                      <a:pt x="1071563" y="685271"/>
                    </a:lnTo>
                    <a:lnTo>
                      <a:pt x="1068917" y="687917"/>
                    </a:lnTo>
                    <a:lnTo>
                      <a:pt x="1063625" y="687917"/>
                    </a:lnTo>
                    <a:lnTo>
                      <a:pt x="1060979" y="687917"/>
                    </a:lnTo>
                    <a:lnTo>
                      <a:pt x="1055688" y="690563"/>
                    </a:lnTo>
                    <a:lnTo>
                      <a:pt x="1045104" y="690563"/>
                    </a:lnTo>
                    <a:lnTo>
                      <a:pt x="1039812" y="695854"/>
                    </a:lnTo>
                    <a:lnTo>
                      <a:pt x="1034521" y="701146"/>
                    </a:lnTo>
                    <a:lnTo>
                      <a:pt x="1031875" y="701146"/>
                    </a:lnTo>
                    <a:lnTo>
                      <a:pt x="1031875" y="698500"/>
                    </a:lnTo>
                    <a:lnTo>
                      <a:pt x="1026583" y="698500"/>
                    </a:lnTo>
                    <a:lnTo>
                      <a:pt x="1023937" y="698500"/>
                    </a:lnTo>
                    <a:lnTo>
                      <a:pt x="1021292" y="698500"/>
                    </a:lnTo>
                    <a:lnTo>
                      <a:pt x="1016000" y="695854"/>
                    </a:lnTo>
                    <a:lnTo>
                      <a:pt x="1021292" y="690563"/>
                    </a:lnTo>
                    <a:lnTo>
                      <a:pt x="1026583" y="685271"/>
                    </a:lnTo>
                    <a:lnTo>
                      <a:pt x="1034521" y="685271"/>
                    </a:lnTo>
                    <a:lnTo>
                      <a:pt x="1037167" y="682625"/>
                    </a:lnTo>
                    <a:lnTo>
                      <a:pt x="1034521" y="679979"/>
                    </a:lnTo>
                    <a:lnTo>
                      <a:pt x="1034521" y="674688"/>
                    </a:lnTo>
                    <a:lnTo>
                      <a:pt x="1037167" y="669396"/>
                    </a:lnTo>
                    <a:lnTo>
                      <a:pt x="1042458" y="664104"/>
                    </a:lnTo>
                    <a:lnTo>
                      <a:pt x="1053042" y="661459"/>
                    </a:lnTo>
                    <a:lnTo>
                      <a:pt x="1063625" y="653521"/>
                    </a:lnTo>
                    <a:lnTo>
                      <a:pt x="1063625" y="648229"/>
                    </a:lnTo>
                    <a:lnTo>
                      <a:pt x="1063625" y="642938"/>
                    </a:lnTo>
                    <a:lnTo>
                      <a:pt x="1066271" y="640292"/>
                    </a:lnTo>
                    <a:lnTo>
                      <a:pt x="1071563" y="635000"/>
                    </a:lnTo>
                    <a:lnTo>
                      <a:pt x="1084792" y="627063"/>
                    </a:lnTo>
                    <a:lnTo>
                      <a:pt x="1084792" y="621771"/>
                    </a:lnTo>
                    <a:lnTo>
                      <a:pt x="1084792" y="616479"/>
                    </a:lnTo>
                    <a:lnTo>
                      <a:pt x="1084792" y="611188"/>
                    </a:lnTo>
                    <a:lnTo>
                      <a:pt x="1082146" y="608542"/>
                    </a:lnTo>
                    <a:lnTo>
                      <a:pt x="1079500" y="608542"/>
                    </a:lnTo>
                    <a:lnTo>
                      <a:pt x="1082146" y="605896"/>
                    </a:lnTo>
                    <a:lnTo>
                      <a:pt x="1084792" y="605896"/>
                    </a:lnTo>
                    <a:lnTo>
                      <a:pt x="1087438" y="608542"/>
                    </a:lnTo>
                    <a:lnTo>
                      <a:pt x="1090083" y="611188"/>
                    </a:lnTo>
                    <a:lnTo>
                      <a:pt x="1092729" y="621771"/>
                    </a:lnTo>
                    <a:lnTo>
                      <a:pt x="1095375" y="621771"/>
                    </a:lnTo>
                    <a:lnTo>
                      <a:pt x="1098021" y="621771"/>
                    </a:lnTo>
                    <a:lnTo>
                      <a:pt x="1100667" y="621771"/>
                    </a:lnTo>
                    <a:lnTo>
                      <a:pt x="1105958" y="624417"/>
                    </a:lnTo>
                    <a:lnTo>
                      <a:pt x="1108604" y="624417"/>
                    </a:lnTo>
                    <a:lnTo>
                      <a:pt x="1111250" y="619125"/>
                    </a:lnTo>
                    <a:lnTo>
                      <a:pt x="1111250" y="616479"/>
                    </a:lnTo>
                    <a:lnTo>
                      <a:pt x="1116542" y="616479"/>
                    </a:lnTo>
                    <a:lnTo>
                      <a:pt x="1119188" y="619125"/>
                    </a:lnTo>
                    <a:lnTo>
                      <a:pt x="1121833" y="619125"/>
                    </a:lnTo>
                    <a:lnTo>
                      <a:pt x="1121833" y="616479"/>
                    </a:lnTo>
                    <a:lnTo>
                      <a:pt x="1119188" y="613834"/>
                    </a:lnTo>
                    <a:lnTo>
                      <a:pt x="1119188" y="611188"/>
                    </a:lnTo>
                    <a:lnTo>
                      <a:pt x="1119188" y="603250"/>
                    </a:lnTo>
                    <a:lnTo>
                      <a:pt x="1119188" y="600604"/>
                    </a:lnTo>
                    <a:lnTo>
                      <a:pt x="1116542" y="597959"/>
                    </a:lnTo>
                    <a:lnTo>
                      <a:pt x="1113896" y="597959"/>
                    </a:lnTo>
                    <a:lnTo>
                      <a:pt x="1108604" y="592667"/>
                    </a:lnTo>
                    <a:lnTo>
                      <a:pt x="1103313" y="584729"/>
                    </a:lnTo>
                    <a:lnTo>
                      <a:pt x="1098021" y="584729"/>
                    </a:lnTo>
                    <a:lnTo>
                      <a:pt x="1090083" y="584729"/>
                    </a:lnTo>
                    <a:lnTo>
                      <a:pt x="1082146" y="582084"/>
                    </a:lnTo>
                    <a:lnTo>
                      <a:pt x="1071563" y="579438"/>
                    </a:lnTo>
                    <a:lnTo>
                      <a:pt x="1068917" y="579438"/>
                    </a:lnTo>
                    <a:lnTo>
                      <a:pt x="1060979" y="579438"/>
                    </a:lnTo>
                    <a:lnTo>
                      <a:pt x="1053042" y="579438"/>
                    </a:lnTo>
                    <a:lnTo>
                      <a:pt x="1042458" y="576792"/>
                    </a:lnTo>
                    <a:lnTo>
                      <a:pt x="1037167" y="574146"/>
                    </a:lnTo>
                    <a:lnTo>
                      <a:pt x="1037167" y="571500"/>
                    </a:lnTo>
                    <a:lnTo>
                      <a:pt x="1039812" y="568854"/>
                    </a:lnTo>
                    <a:lnTo>
                      <a:pt x="1034521" y="566209"/>
                    </a:lnTo>
                    <a:lnTo>
                      <a:pt x="1034521" y="560917"/>
                    </a:lnTo>
                    <a:lnTo>
                      <a:pt x="1037167" y="558271"/>
                    </a:lnTo>
                    <a:lnTo>
                      <a:pt x="1034521" y="552979"/>
                    </a:lnTo>
                    <a:lnTo>
                      <a:pt x="1031875" y="550334"/>
                    </a:lnTo>
                    <a:lnTo>
                      <a:pt x="1031875" y="547688"/>
                    </a:lnTo>
                    <a:lnTo>
                      <a:pt x="1037167" y="539750"/>
                    </a:lnTo>
                    <a:lnTo>
                      <a:pt x="1034521" y="539750"/>
                    </a:lnTo>
                    <a:lnTo>
                      <a:pt x="1026583" y="539750"/>
                    </a:lnTo>
                    <a:lnTo>
                      <a:pt x="1021292" y="539750"/>
                    </a:lnTo>
                    <a:lnTo>
                      <a:pt x="1018646" y="537104"/>
                    </a:lnTo>
                    <a:lnTo>
                      <a:pt x="1016000" y="531813"/>
                    </a:lnTo>
                    <a:lnTo>
                      <a:pt x="1013354" y="526521"/>
                    </a:lnTo>
                    <a:lnTo>
                      <a:pt x="1008062" y="518584"/>
                    </a:lnTo>
                    <a:lnTo>
                      <a:pt x="1005417" y="513292"/>
                    </a:lnTo>
                    <a:lnTo>
                      <a:pt x="1000125" y="513292"/>
                    </a:lnTo>
                    <a:lnTo>
                      <a:pt x="992187" y="513292"/>
                    </a:lnTo>
                    <a:lnTo>
                      <a:pt x="986896" y="510646"/>
                    </a:lnTo>
                    <a:lnTo>
                      <a:pt x="984250" y="510646"/>
                    </a:lnTo>
                    <a:lnTo>
                      <a:pt x="978958" y="508000"/>
                    </a:lnTo>
                    <a:lnTo>
                      <a:pt x="981604" y="513292"/>
                    </a:lnTo>
                    <a:lnTo>
                      <a:pt x="978958" y="515938"/>
                    </a:lnTo>
                    <a:lnTo>
                      <a:pt x="973667" y="518584"/>
                    </a:lnTo>
                    <a:lnTo>
                      <a:pt x="973667" y="513292"/>
                    </a:lnTo>
                    <a:lnTo>
                      <a:pt x="973667" y="510646"/>
                    </a:lnTo>
                    <a:lnTo>
                      <a:pt x="971021" y="513292"/>
                    </a:lnTo>
                    <a:lnTo>
                      <a:pt x="968375" y="515938"/>
                    </a:lnTo>
                    <a:lnTo>
                      <a:pt x="965729" y="518584"/>
                    </a:lnTo>
                    <a:lnTo>
                      <a:pt x="960437" y="521229"/>
                    </a:lnTo>
                    <a:lnTo>
                      <a:pt x="957792" y="523875"/>
                    </a:lnTo>
                    <a:lnTo>
                      <a:pt x="957792" y="521229"/>
                    </a:lnTo>
                    <a:lnTo>
                      <a:pt x="955146" y="518584"/>
                    </a:lnTo>
                    <a:lnTo>
                      <a:pt x="955146" y="515938"/>
                    </a:lnTo>
                    <a:lnTo>
                      <a:pt x="949854" y="521229"/>
                    </a:lnTo>
                    <a:lnTo>
                      <a:pt x="939271" y="529167"/>
                    </a:lnTo>
                    <a:lnTo>
                      <a:pt x="931333" y="531813"/>
                    </a:lnTo>
                    <a:lnTo>
                      <a:pt x="918104" y="534459"/>
                    </a:lnTo>
                    <a:lnTo>
                      <a:pt x="910167" y="531813"/>
                    </a:lnTo>
                    <a:lnTo>
                      <a:pt x="904875" y="529167"/>
                    </a:lnTo>
                    <a:lnTo>
                      <a:pt x="891646" y="526521"/>
                    </a:lnTo>
                    <a:lnTo>
                      <a:pt x="881062" y="529167"/>
                    </a:lnTo>
                    <a:lnTo>
                      <a:pt x="875771" y="529167"/>
                    </a:lnTo>
                    <a:lnTo>
                      <a:pt x="870479" y="526521"/>
                    </a:lnTo>
                    <a:lnTo>
                      <a:pt x="865187" y="523875"/>
                    </a:lnTo>
                    <a:lnTo>
                      <a:pt x="862542" y="523875"/>
                    </a:lnTo>
                    <a:lnTo>
                      <a:pt x="857250" y="523875"/>
                    </a:lnTo>
                    <a:lnTo>
                      <a:pt x="849312" y="521229"/>
                    </a:lnTo>
                    <a:lnTo>
                      <a:pt x="836083" y="515938"/>
                    </a:lnTo>
                    <a:lnTo>
                      <a:pt x="825500" y="513292"/>
                    </a:lnTo>
                    <a:lnTo>
                      <a:pt x="817562" y="510646"/>
                    </a:lnTo>
                    <a:lnTo>
                      <a:pt x="814917" y="510646"/>
                    </a:lnTo>
                    <a:lnTo>
                      <a:pt x="814917" y="505354"/>
                    </a:lnTo>
                    <a:lnTo>
                      <a:pt x="817562" y="502709"/>
                    </a:lnTo>
                    <a:lnTo>
                      <a:pt x="820208" y="494771"/>
                    </a:lnTo>
                    <a:lnTo>
                      <a:pt x="817562" y="492125"/>
                    </a:lnTo>
                    <a:lnTo>
                      <a:pt x="812271" y="494771"/>
                    </a:lnTo>
                    <a:lnTo>
                      <a:pt x="809625" y="494771"/>
                    </a:lnTo>
                    <a:lnTo>
                      <a:pt x="804333" y="500063"/>
                    </a:lnTo>
                    <a:lnTo>
                      <a:pt x="799042" y="508000"/>
                    </a:lnTo>
                    <a:lnTo>
                      <a:pt x="791104" y="510646"/>
                    </a:lnTo>
                    <a:lnTo>
                      <a:pt x="148167" y="510646"/>
                    </a:lnTo>
                    <a:lnTo>
                      <a:pt x="132292" y="494771"/>
                    </a:lnTo>
                    <a:lnTo>
                      <a:pt x="119063" y="481542"/>
                    </a:lnTo>
                    <a:lnTo>
                      <a:pt x="111125" y="476250"/>
                    </a:lnTo>
                    <a:lnTo>
                      <a:pt x="108479" y="470959"/>
                    </a:lnTo>
                    <a:lnTo>
                      <a:pt x="103188" y="465667"/>
                    </a:lnTo>
                    <a:lnTo>
                      <a:pt x="95250" y="463021"/>
                    </a:lnTo>
                    <a:lnTo>
                      <a:pt x="87313" y="463021"/>
                    </a:lnTo>
                    <a:lnTo>
                      <a:pt x="84667" y="460375"/>
                    </a:lnTo>
                    <a:lnTo>
                      <a:pt x="79375" y="457729"/>
                    </a:lnTo>
                    <a:lnTo>
                      <a:pt x="76729" y="452438"/>
                    </a:lnTo>
                    <a:lnTo>
                      <a:pt x="82021" y="447146"/>
                    </a:lnTo>
                    <a:lnTo>
                      <a:pt x="84667" y="439208"/>
                    </a:lnTo>
                    <a:lnTo>
                      <a:pt x="87313" y="428625"/>
                    </a:lnTo>
                    <a:lnTo>
                      <a:pt x="84667" y="415396"/>
                    </a:lnTo>
                    <a:lnTo>
                      <a:pt x="87313" y="404813"/>
                    </a:lnTo>
                    <a:lnTo>
                      <a:pt x="87313" y="402167"/>
                    </a:lnTo>
                    <a:lnTo>
                      <a:pt x="87313" y="399521"/>
                    </a:lnTo>
                    <a:lnTo>
                      <a:pt x="84667" y="396875"/>
                    </a:lnTo>
                    <a:lnTo>
                      <a:pt x="82021" y="394229"/>
                    </a:lnTo>
                    <a:lnTo>
                      <a:pt x="82021" y="391583"/>
                    </a:lnTo>
                    <a:lnTo>
                      <a:pt x="89958" y="375708"/>
                    </a:lnTo>
                    <a:lnTo>
                      <a:pt x="92604" y="373063"/>
                    </a:lnTo>
                    <a:lnTo>
                      <a:pt x="89958" y="373063"/>
                    </a:lnTo>
                    <a:lnTo>
                      <a:pt x="87313" y="373063"/>
                    </a:lnTo>
                    <a:lnTo>
                      <a:pt x="95250" y="359833"/>
                    </a:lnTo>
                    <a:lnTo>
                      <a:pt x="103188" y="357188"/>
                    </a:lnTo>
                    <a:lnTo>
                      <a:pt x="105833" y="351896"/>
                    </a:lnTo>
                    <a:lnTo>
                      <a:pt x="108479" y="349250"/>
                    </a:lnTo>
                    <a:lnTo>
                      <a:pt x="113771" y="343958"/>
                    </a:lnTo>
                    <a:lnTo>
                      <a:pt x="116417" y="341313"/>
                    </a:lnTo>
                    <a:lnTo>
                      <a:pt x="116417" y="338667"/>
                    </a:lnTo>
                    <a:lnTo>
                      <a:pt x="111125" y="333375"/>
                    </a:lnTo>
                    <a:lnTo>
                      <a:pt x="105833" y="328083"/>
                    </a:lnTo>
                    <a:lnTo>
                      <a:pt x="105833" y="325438"/>
                    </a:lnTo>
                    <a:lnTo>
                      <a:pt x="105833" y="322792"/>
                    </a:lnTo>
                    <a:lnTo>
                      <a:pt x="108479" y="320146"/>
                    </a:lnTo>
                    <a:lnTo>
                      <a:pt x="108479" y="317500"/>
                    </a:lnTo>
                    <a:lnTo>
                      <a:pt x="105833" y="317500"/>
                    </a:lnTo>
                    <a:lnTo>
                      <a:pt x="105833" y="312208"/>
                    </a:lnTo>
                    <a:lnTo>
                      <a:pt x="108479" y="304271"/>
                    </a:lnTo>
                    <a:lnTo>
                      <a:pt x="108479" y="296333"/>
                    </a:lnTo>
                    <a:lnTo>
                      <a:pt x="108479" y="277812"/>
                    </a:lnTo>
                    <a:lnTo>
                      <a:pt x="105833" y="261937"/>
                    </a:lnTo>
                    <a:lnTo>
                      <a:pt x="105833" y="256646"/>
                    </a:lnTo>
                    <a:lnTo>
                      <a:pt x="105833" y="254000"/>
                    </a:lnTo>
                    <a:lnTo>
                      <a:pt x="111125" y="248708"/>
                    </a:lnTo>
                    <a:lnTo>
                      <a:pt x="95250" y="248708"/>
                    </a:lnTo>
                    <a:lnTo>
                      <a:pt x="87313" y="251354"/>
                    </a:lnTo>
                    <a:lnTo>
                      <a:pt x="84667" y="254000"/>
                    </a:lnTo>
                    <a:lnTo>
                      <a:pt x="84667" y="256646"/>
                    </a:lnTo>
                    <a:lnTo>
                      <a:pt x="76729" y="256646"/>
                    </a:lnTo>
                    <a:lnTo>
                      <a:pt x="68792" y="256646"/>
                    </a:lnTo>
                    <a:lnTo>
                      <a:pt x="63500" y="259292"/>
                    </a:lnTo>
                    <a:lnTo>
                      <a:pt x="58208" y="261937"/>
                    </a:lnTo>
                    <a:lnTo>
                      <a:pt x="47625" y="261937"/>
                    </a:lnTo>
                    <a:lnTo>
                      <a:pt x="42333" y="259292"/>
                    </a:lnTo>
                    <a:lnTo>
                      <a:pt x="37042" y="254000"/>
                    </a:lnTo>
                    <a:lnTo>
                      <a:pt x="34396" y="243417"/>
                    </a:lnTo>
                    <a:lnTo>
                      <a:pt x="31750" y="243417"/>
                    </a:lnTo>
                    <a:lnTo>
                      <a:pt x="26458" y="243417"/>
                    </a:lnTo>
                    <a:lnTo>
                      <a:pt x="23812" y="243417"/>
                    </a:lnTo>
                    <a:lnTo>
                      <a:pt x="15875" y="240771"/>
                    </a:lnTo>
                    <a:lnTo>
                      <a:pt x="7937" y="240771"/>
                    </a:lnTo>
                    <a:lnTo>
                      <a:pt x="0" y="240771"/>
                    </a:lnTo>
                    <a:lnTo>
                      <a:pt x="42333" y="209021"/>
                    </a:lnTo>
                    <a:lnTo>
                      <a:pt x="84667" y="179917"/>
                    </a:lnTo>
                    <a:lnTo>
                      <a:pt x="164042" y="127000"/>
                    </a:lnTo>
                    <a:lnTo>
                      <a:pt x="232833" y="84667"/>
                    </a:lnTo>
                    <a:lnTo>
                      <a:pt x="293688" y="50271"/>
                    </a:lnTo>
                    <a:lnTo>
                      <a:pt x="309563" y="50271"/>
                    </a:lnTo>
                    <a:lnTo>
                      <a:pt x="325438" y="52917"/>
                    </a:lnTo>
                    <a:lnTo>
                      <a:pt x="357188" y="66146"/>
                    </a:lnTo>
                    <a:lnTo>
                      <a:pt x="365125" y="68792"/>
                    </a:lnTo>
                    <a:lnTo>
                      <a:pt x="365125" y="63500"/>
                    </a:lnTo>
                    <a:lnTo>
                      <a:pt x="365125" y="58208"/>
                    </a:lnTo>
                    <a:lnTo>
                      <a:pt x="367771" y="55562"/>
                    </a:lnTo>
                    <a:lnTo>
                      <a:pt x="373063" y="52917"/>
                    </a:lnTo>
                    <a:lnTo>
                      <a:pt x="386292" y="52917"/>
                    </a:lnTo>
                    <a:lnTo>
                      <a:pt x="399521" y="52917"/>
                    </a:lnTo>
                    <a:lnTo>
                      <a:pt x="407458" y="52917"/>
                    </a:lnTo>
                    <a:lnTo>
                      <a:pt x="410104" y="52917"/>
                    </a:lnTo>
                    <a:lnTo>
                      <a:pt x="404813" y="58208"/>
                    </a:lnTo>
                    <a:lnTo>
                      <a:pt x="402167" y="63500"/>
                    </a:lnTo>
                    <a:lnTo>
                      <a:pt x="404813" y="63500"/>
                    </a:lnTo>
                    <a:lnTo>
                      <a:pt x="423333" y="52917"/>
                    </a:lnTo>
                    <a:lnTo>
                      <a:pt x="433917" y="50271"/>
                    </a:lnTo>
                    <a:lnTo>
                      <a:pt x="444500" y="50271"/>
                    </a:lnTo>
                    <a:lnTo>
                      <a:pt x="455083" y="50271"/>
                    </a:lnTo>
                    <a:lnTo>
                      <a:pt x="468313" y="47625"/>
                    </a:lnTo>
                    <a:lnTo>
                      <a:pt x="497417" y="39687"/>
                    </a:lnTo>
                    <a:lnTo>
                      <a:pt x="515938" y="34396"/>
                    </a:lnTo>
                    <a:lnTo>
                      <a:pt x="523875" y="34396"/>
                    </a:lnTo>
                    <a:lnTo>
                      <a:pt x="529167" y="37042"/>
                    </a:lnTo>
                    <a:lnTo>
                      <a:pt x="531813" y="39687"/>
                    </a:lnTo>
                    <a:lnTo>
                      <a:pt x="523875" y="42333"/>
                    </a:lnTo>
                    <a:lnTo>
                      <a:pt x="497417" y="47625"/>
                    </a:lnTo>
                    <a:lnTo>
                      <a:pt x="484188" y="50271"/>
                    </a:lnTo>
                    <a:lnTo>
                      <a:pt x="473604" y="58208"/>
                    </a:lnTo>
                    <a:lnTo>
                      <a:pt x="484188" y="52917"/>
                    </a:lnTo>
                    <a:lnTo>
                      <a:pt x="497417" y="52917"/>
                    </a:lnTo>
                    <a:lnTo>
                      <a:pt x="515938" y="50271"/>
                    </a:lnTo>
                    <a:lnTo>
                      <a:pt x="526521" y="47625"/>
                    </a:lnTo>
                    <a:lnTo>
                      <a:pt x="534458" y="44979"/>
                    </a:lnTo>
                    <a:lnTo>
                      <a:pt x="537104" y="47625"/>
                    </a:lnTo>
                    <a:lnTo>
                      <a:pt x="537104" y="50271"/>
                    </a:lnTo>
                    <a:lnTo>
                      <a:pt x="539750" y="52917"/>
                    </a:lnTo>
                    <a:lnTo>
                      <a:pt x="547688" y="50271"/>
                    </a:lnTo>
                    <a:lnTo>
                      <a:pt x="563563" y="39687"/>
                    </a:lnTo>
                    <a:lnTo>
                      <a:pt x="563563" y="34396"/>
                    </a:lnTo>
                    <a:lnTo>
                      <a:pt x="563563" y="31750"/>
                    </a:lnTo>
                    <a:lnTo>
                      <a:pt x="566208" y="29104"/>
                    </a:lnTo>
                    <a:lnTo>
                      <a:pt x="568854" y="29104"/>
                    </a:lnTo>
                    <a:lnTo>
                      <a:pt x="582083" y="34396"/>
                    </a:lnTo>
                    <a:lnTo>
                      <a:pt x="587375" y="37042"/>
                    </a:lnTo>
                    <a:lnTo>
                      <a:pt x="590021" y="39687"/>
                    </a:lnTo>
                    <a:lnTo>
                      <a:pt x="590021" y="47625"/>
                    </a:lnTo>
                    <a:lnTo>
                      <a:pt x="590021" y="52917"/>
                    </a:lnTo>
                    <a:lnTo>
                      <a:pt x="600604" y="52917"/>
                    </a:lnTo>
                    <a:lnTo>
                      <a:pt x="605896" y="50271"/>
                    </a:lnTo>
                    <a:lnTo>
                      <a:pt x="605896" y="47625"/>
                    </a:lnTo>
                    <a:lnTo>
                      <a:pt x="605896" y="44979"/>
                    </a:lnTo>
                    <a:lnTo>
                      <a:pt x="611188" y="39687"/>
                    </a:lnTo>
                    <a:lnTo>
                      <a:pt x="616479" y="37042"/>
                    </a:lnTo>
                    <a:lnTo>
                      <a:pt x="616479" y="34396"/>
                    </a:lnTo>
                    <a:lnTo>
                      <a:pt x="619125" y="31750"/>
                    </a:lnTo>
                    <a:lnTo>
                      <a:pt x="627063" y="29104"/>
                    </a:lnTo>
                    <a:lnTo>
                      <a:pt x="642938" y="26458"/>
                    </a:lnTo>
                    <a:lnTo>
                      <a:pt x="645583" y="29104"/>
                    </a:lnTo>
                    <a:lnTo>
                      <a:pt x="640292" y="34396"/>
                    </a:lnTo>
                    <a:lnTo>
                      <a:pt x="632354" y="37042"/>
                    </a:lnTo>
                    <a:lnTo>
                      <a:pt x="635000" y="39687"/>
                    </a:lnTo>
                    <a:lnTo>
                      <a:pt x="635000" y="42333"/>
                    </a:lnTo>
                    <a:lnTo>
                      <a:pt x="627063" y="50271"/>
                    </a:lnTo>
                    <a:lnTo>
                      <a:pt x="645583" y="47625"/>
                    </a:lnTo>
                    <a:lnTo>
                      <a:pt x="653521" y="44979"/>
                    </a:lnTo>
                    <a:lnTo>
                      <a:pt x="658813" y="42333"/>
                    </a:lnTo>
                    <a:lnTo>
                      <a:pt x="669396" y="39687"/>
                    </a:lnTo>
                    <a:lnTo>
                      <a:pt x="682625" y="39687"/>
                    </a:lnTo>
                    <a:lnTo>
                      <a:pt x="693208" y="42333"/>
                    </a:lnTo>
                    <a:lnTo>
                      <a:pt x="703792" y="47625"/>
                    </a:lnTo>
                    <a:lnTo>
                      <a:pt x="722313" y="50271"/>
                    </a:lnTo>
                    <a:lnTo>
                      <a:pt x="759354" y="55562"/>
                    </a:lnTo>
                    <a:lnTo>
                      <a:pt x="769937" y="55562"/>
                    </a:lnTo>
                    <a:lnTo>
                      <a:pt x="772583" y="52917"/>
                    </a:lnTo>
                    <a:lnTo>
                      <a:pt x="769937" y="52917"/>
                    </a:lnTo>
                    <a:lnTo>
                      <a:pt x="767292" y="50271"/>
                    </a:lnTo>
                    <a:lnTo>
                      <a:pt x="769937" y="50271"/>
                    </a:lnTo>
                    <a:lnTo>
                      <a:pt x="785812" y="52917"/>
                    </a:lnTo>
                    <a:lnTo>
                      <a:pt x="791104" y="55562"/>
                    </a:lnTo>
                    <a:lnTo>
                      <a:pt x="793750" y="58208"/>
                    </a:lnTo>
                    <a:lnTo>
                      <a:pt x="796396" y="63500"/>
                    </a:lnTo>
                    <a:lnTo>
                      <a:pt x="796396" y="66146"/>
                    </a:lnTo>
                    <a:lnTo>
                      <a:pt x="788458" y="66146"/>
                    </a:lnTo>
                    <a:lnTo>
                      <a:pt x="783167" y="63500"/>
                    </a:lnTo>
                    <a:lnTo>
                      <a:pt x="772583" y="66146"/>
                    </a:lnTo>
                    <a:lnTo>
                      <a:pt x="769937" y="66146"/>
                    </a:lnTo>
                    <a:lnTo>
                      <a:pt x="764646" y="71437"/>
                    </a:lnTo>
                    <a:lnTo>
                      <a:pt x="777875" y="71437"/>
                    </a:lnTo>
                    <a:lnTo>
                      <a:pt x="780521" y="74083"/>
                    </a:lnTo>
                    <a:lnTo>
                      <a:pt x="783167" y="76729"/>
                    </a:lnTo>
                    <a:lnTo>
                      <a:pt x="793750" y="76729"/>
                    </a:lnTo>
                    <a:lnTo>
                      <a:pt x="801687" y="76729"/>
                    </a:lnTo>
                    <a:lnTo>
                      <a:pt x="809625" y="79375"/>
                    </a:lnTo>
                    <a:lnTo>
                      <a:pt x="814917" y="82021"/>
                    </a:lnTo>
                    <a:lnTo>
                      <a:pt x="825500" y="79375"/>
                    </a:lnTo>
                    <a:lnTo>
                      <a:pt x="838729" y="76729"/>
                    </a:lnTo>
                    <a:lnTo>
                      <a:pt x="846667" y="76729"/>
                    </a:lnTo>
                    <a:lnTo>
                      <a:pt x="854604" y="74083"/>
                    </a:lnTo>
                    <a:lnTo>
                      <a:pt x="862542" y="71437"/>
                    </a:lnTo>
                    <a:lnTo>
                      <a:pt x="873125" y="68792"/>
                    </a:lnTo>
                    <a:lnTo>
                      <a:pt x="881062" y="68792"/>
                    </a:lnTo>
                    <a:lnTo>
                      <a:pt x="896937" y="79375"/>
                    </a:lnTo>
                    <a:lnTo>
                      <a:pt x="902229" y="84667"/>
                    </a:lnTo>
                    <a:lnTo>
                      <a:pt x="896937" y="87312"/>
                    </a:lnTo>
                    <a:lnTo>
                      <a:pt x="894292" y="89958"/>
                    </a:lnTo>
                    <a:lnTo>
                      <a:pt x="889000" y="92604"/>
                    </a:lnTo>
                    <a:lnTo>
                      <a:pt x="886354" y="100542"/>
                    </a:lnTo>
                    <a:lnTo>
                      <a:pt x="886354" y="108479"/>
                    </a:lnTo>
                    <a:lnTo>
                      <a:pt x="889000" y="97896"/>
                    </a:lnTo>
                    <a:lnTo>
                      <a:pt x="891646" y="95250"/>
                    </a:lnTo>
                    <a:lnTo>
                      <a:pt x="899583" y="92604"/>
                    </a:lnTo>
                    <a:lnTo>
                      <a:pt x="904875" y="87312"/>
                    </a:lnTo>
                    <a:lnTo>
                      <a:pt x="904875" y="84667"/>
                    </a:lnTo>
                    <a:lnTo>
                      <a:pt x="904875" y="82021"/>
                    </a:lnTo>
                    <a:lnTo>
                      <a:pt x="904875" y="79375"/>
                    </a:lnTo>
                    <a:lnTo>
                      <a:pt x="915458" y="74083"/>
                    </a:lnTo>
                    <a:lnTo>
                      <a:pt x="933979" y="68792"/>
                    </a:lnTo>
                    <a:lnTo>
                      <a:pt x="947208" y="68792"/>
                    </a:lnTo>
                    <a:lnTo>
                      <a:pt x="955146" y="66146"/>
                    </a:lnTo>
                    <a:lnTo>
                      <a:pt x="965729" y="66146"/>
                    </a:lnTo>
                    <a:lnTo>
                      <a:pt x="968375" y="66146"/>
                    </a:lnTo>
                    <a:lnTo>
                      <a:pt x="971021" y="63500"/>
                    </a:lnTo>
                    <a:lnTo>
                      <a:pt x="968375" y="60854"/>
                    </a:lnTo>
                    <a:lnTo>
                      <a:pt x="965729" y="60854"/>
                    </a:lnTo>
                    <a:lnTo>
                      <a:pt x="960437" y="63500"/>
                    </a:lnTo>
                    <a:lnTo>
                      <a:pt x="957792" y="63500"/>
                    </a:lnTo>
                    <a:lnTo>
                      <a:pt x="955146" y="60854"/>
                    </a:lnTo>
                    <a:lnTo>
                      <a:pt x="952500" y="63500"/>
                    </a:lnTo>
                    <a:lnTo>
                      <a:pt x="947208" y="63500"/>
                    </a:lnTo>
                    <a:lnTo>
                      <a:pt x="944562" y="63500"/>
                    </a:lnTo>
                    <a:lnTo>
                      <a:pt x="941917" y="63500"/>
                    </a:lnTo>
                    <a:lnTo>
                      <a:pt x="936625" y="66146"/>
                    </a:lnTo>
                    <a:lnTo>
                      <a:pt x="928687" y="68792"/>
                    </a:lnTo>
                    <a:lnTo>
                      <a:pt x="926042" y="66146"/>
                    </a:lnTo>
                    <a:lnTo>
                      <a:pt x="923396" y="66146"/>
                    </a:lnTo>
                    <a:lnTo>
                      <a:pt x="918104" y="66146"/>
                    </a:lnTo>
                    <a:lnTo>
                      <a:pt x="918104" y="63500"/>
                    </a:lnTo>
                    <a:lnTo>
                      <a:pt x="918104" y="60854"/>
                    </a:lnTo>
                    <a:lnTo>
                      <a:pt x="923396" y="58208"/>
                    </a:lnTo>
                    <a:lnTo>
                      <a:pt x="933979" y="55562"/>
                    </a:lnTo>
                    <a:lnTo>
                      <a:pt x="949854" y="52917"/>
                    </a:lnTo>
                    <a:lnTo>
                      <a:pt x="960437" y="50271"/>
                    </a:lnTo>
                    <a:lnTo>
                      <a:pt x="968375" y="47625"/>
                    </a:lnTo>
                    <a:lnTo>
                      <a:pt x="978958" y="47625"/>
                    </a:lnTo>
                    <a:lnTo>
                      <a:pt x="981604" y="47625"/>
                    </a:lnTo>
                    <a:lnTo>
                      <a:pt x="981604" y="50271"/>
                    </a:lnTo>
                    <a:lnTo>
                      <a:pt x="978958" y="52917"/>
                    </a:lnTo>
                    <a:lnTo>
                      <a:pt x="976312" y="58208"/>
                    </a:lnTo>
                    <a:lnTo>
                      <a:pt x="976312" y="60854"/>
                    </a:lnTo>
                    <a:lnTo>
                      <a:pt x="981604" y="63500"/>
                    </a:lnTo>
                    <a:lnTo>
                      <a:pt x="981604" y="66146"/>
                    </a:lnTo>
                    <a:lnTo>
                      <a:pt x="984250" y="63500"/>
                    </a:lnTo>
                    <a:lnTo>
                      <a:pt x="989542" y="63500"/>
                    </a:lnTo>
                    <a:lnTo>
                      <a:pt x="989542" y="66146"/>
                    </a:lnTo>
                    <a:lnTo>
                      <a:pt x="989542" y="68792"/>
                    </a:lnTo>
                    <a:lnTo>
                      <a:pt x="992187" y="71437"/>
                    </a:lnTo>
                    <a:lnTo>
                      <a:pt x="1000125" y="74083"/>
                    </a:lnTo>
                    <a:lnTo>
                      <a:pt x="1010708" y="74083"/>
                    </a:lnTo>
                    <a:lnTo>
                      <a:pt x="1037167" y="74083"/>
                    </a:lnTo>
                    <a:lnTo>
                      <a:pt x="1053042" y="74083"/>
                    </a:lnTo>
                    <a:lnTo>
                      <a:pt x="1066271" y="71437"/>
                    </a:lnTo>
                    <a:lnTo>
                      <a:pt x="1079500" y="68792"/>
                    </a:lnTo>
                    <a:lnTo>
                      <a:pt x="1084792" y="71437"/>
                    </a:lnTo>
                    <a:lnTo>
                      <a:pt x="1090083" y="71437"/>
                    </a:lnTo>
                    <a:lnTo>
                      <a:pt x="1095375" y="76729"/>
                    </a:lnTo>
                    <a:lnTo>
                      <a:pt x="1098021" y="76729"/>
                    </a:lnTo>
                    <a:lnTo>
                      <a:pt x="1103313" y="74083"/>
                    </a:lnTo>
                    <a:lnTo>
                      <a:pt x="1111250" y="74083"/>
                    </a:lnTo>
                    <a:lnTo>
                      <a:pt x="1119188" y="71437"/>
                    </a:lnTo>
                    <a:lnTo>
                      <a:pt x="1121833" y="68792"/>
                    </a:lnTo>
                    <a:lnTo>
                      <a:pt x="1124479" y="66146"/>
                    </a:lnTo>
                    <a:lnTo>
                      <a:pt x="1127125" y="71437"/>
                    </a:lnTo>
                    <a:lnTo>
                      <a:pt x="1132417" y="76729"/>
                    </a:lnTo>
                    <a:lnTo>
                      <a:pt x="1137708" y="79375"/>
                    </a:lnTo>
                    <a:lnTo>
                      <a:pt x="1140354" y="79375"/>
                    </a:lnTo>
                    <a:lnTo>
                      <a:pt x="1143000" y="76729"/>
                    </a:lnTo>
                    <a:lnTo>
                      <a:pt x="1140354" y="74083"/>
                    </a:lnTo>
                    <a:lnTo>
                      <a:pt x="1135063" y="71437"/>
                    </a:lnTo>
                    <a:lnTo>
                      <a:pt x="1129771" y="68792"/>
                    </a:lnTo>
                    <a:lnTo>
                      <a:pt x="1127125" y="60854"/>
                    </a:lnTo>
                    <a:lnTo>
                      <a:pt x="1135063" y="63500"/>
                    </a:lnTo>
                    <a:lnTo>
                      <a:pt x="1140354" y="60854"/>
                    </a:lnTo>
                    <a:lnTo>
                      <a:pt x="1143000" y="58208"/>
                    </a:lnTo>
                    <a:lnTo>
                      <a:pt x="1145646" y="60854"/>
                    </a:lnTo>
                    <a:lnTo>
                      <a:pt x="1153583" y="66146"/>
                    </a:lnTo>
                    <a:lnTo>
                      <a:pt x="1158875" y="66146"/>
                    </a:lnTo>
                    <a:lnTo>
                      <a:pt x="1158875" y="68792"/>
                    </a:lnTo>
                    <a:lnTo>
                      <a:pt x="1156229" y="71437"/>
                    </a:lnTo>
                    <a:lnTo>
                      <a:pt x="1150938" y="74083"/>
                    </a:lnTo>
                    <a:lnTo>
                      <a:pt x="1150938" y="76729"/>
                    </a:lnTo>
                    <a:lnTo>
                      <a:pt x="1150938" y="79375"/>
                    </a:lnTo>
                    <a:lnTo>
                      <a:pt x="1143000" y="87312"/>
                    </a:lnTo>
                    <a:lnTo>
                      <a:pt x="1153583" y="82021"/>
                    </a:lnTo>
                    <a:lnTo>
                      <a:pt x="1158875" y="79375"/>
                    </a:lnTo>
                    <a:lnTo>
                      <a:pt x="1158875" y="74083"/>
                    </a:lnTo>
                    <a:lnTo>
                      <a:pt x="1166813" y="71437"/>
                    </a:lnTo>
                    <a:lnTo>
                      <a:pt x="1172104" y="68792"/>
                    </a:lnTo>
                    <a:lnTo>
                      <a:pt x="1177396" y="68792"/>
                    </a:lnTo>
                    <a:lnTo>
                      <a:pt x="1185333" y="71437"/>
                    </a:lnTo>
                    <a:lnTo>
                      <a:pt x="1195917" y="71437"/>
                    </a:lnTo>
                    <a:lnTo>
                      <a:pt x="1219729" y="68792"/>
                    </a:lnTo>
                    <a:lnTo>
                      <a:pt x="1222375" y="68792"/>
                    </a:lnTo>
                    <a:lnTo>
                      <a:pt x="1219729" y="66146"/>
                    </a:lnTo>
                    <a:lnTo>
                      <a:pt x="1217083" y="63500"/>
                    </a:lnTo>
                    <a:lnTo>
                      <a:pt x="1214438" y="66146"/>
                    </a:lnTo>
                    <a:lnTo>
                      <a:pt x="1211792" y="68792"/>
                    </a:lnTo>
                    <a:lnTo>
                      <a:pt x="1209146" y="66146"/>
                    </a:lnTo>
                    <a:lnTo>
                      <a:pt x="1206500" y="66146"/>
                    </a:lnTo>
                    <a:lnTo>
                      <a:pt x="1206500" y="63500"/>
                    </a:lnTo>
                    <a:lnTo>
                      <a:pt x="1211792" y="60854"/>
                    </a:lnTo>
                    <a:lnTo>
                      <a:pt x="1222375" y="58208"/>
                    </a:lnTo>
                    <a:lnTo>
                      <a:pt x="1227667" y="58208"/>
                    </a:lnTo>
                    <a:lnTo>
                      <a:pt x="1232958" y="58208"/>
                    </a:lnTo>
                    <a:lnTo>
                      <a:pt x="1240896" y="55562"/>
                    </a:lnTo>
                    <a:lnTo>
                      <a:pt x="1248833" y="50271"/>
                    </a:lnTo>
                    <a:lnTo>
                      <a:pt x="1243542" y="50271"/>
                    </a:lnTo>
                    <a:lnTo>
                      <a:pt x="1232958" y="52917"/>
                    </a:lnTo>
                    <a:lnTo>
                      <a:pt x="1222375" y="55562"/>
                    </a:lnTo>
                    <a:lnTo>
                      <a:pt x="1214438" y="52917"/>
                    </a:lnTo>
                    <a:lnTo>
                      <a:pt x="1209146" y="52917"/>
                    </a:lnTo>
                    <a:lnTo>
                      <a:pt x="1206500" y="52917"/>
                    </a:lnTo>
                    <a:lnTo>
                      <a:pt x="1201208" y="52917"/>
                    </a:lnTo>
                    <a:lnTo>
                      <a:pt x="1193271" y="47625"/>
                    </a:lnTo>
                    <a:lnTo>
                      <a:pt x="1190625" y="42333"/>
                    </a:lnTo>
                    <a:lnTo>
                      <a:pt x="1190625" y="37042"/>
                    </a:lnTo>
                    <a:lnTo>
                      <a:pt x="1201208" y="34396"/>
                    </a:lnTo>
                    <a:lnTo>
                      <a:pt x="1211792" y="31750"/>
                    </a:lnTo>
                    <a:lnTo>
                      <a:pt x="1214438" y="29104"/>
                    </a:lnTo>
                    <a:lnTo>
                      <a:pt x="1214438" y="26458"/>
                    </a:lnTo>
                    <a:lnTo>
                      <a:pt x="1214438" y="23812"/>
                    </a:lnTo>
                    <a:lnTo>
                      <a:pt x="1219729" y="21167"/>
                    </a:lnTo>
                    <a:lnTo>
                      <a:pt x="1232958" y="13229"/>
                    </a:lnTo>
                    <a:lnTo>
                      <a:pt x="1238250" y="10583"/>
                    </a:lnTo>
                    <a:lnTo>
                      <a:pt x="1240896" y="13229"/>
                    </a:lnTo>
                    <a:lnTo>
                      <a:pt x="1243542" y="13229"/>
                    </a:lnTo>
                    <a:lnTo>
                      <a:pt x="1248833" y="10583"/>
                    </a:lnTo>
                    <a:lnTo>
                      <a:pt x="1248833" y="7937"/>
                    </a:lnTo>
                    <a:lnTo>
                      <a:pt x="1246188" y="7937"/>
                    </a:lnTo>
                    <a:lnTo>
                      <a:pt x="1243542" y="7937"/>
                    </a:lnTo>
                    <a:lnTo>
                      <a:pt x="1246188" y="5292"/>
                    </a:lnTo>
                    <a:lnTo>
                      <a:pt x="1259417" y="264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34" name="Chile">
                <a:extLst>
                  <a:ext uri="{FF2B5EF4-FFF2-40B4-BE49-F238E27FC236}">
                    <a16:creationId xmlns:a16="http://schemas.microsoft.com/office/drawing/2014/main" id="{E71344E5-B1F4-4F4B-B992-B9F6FE34A026}"/>
                  </a:ext>
                </a:extLst>
              </p:cNvPr>
              <p:cNvSpPr>
                <a:spLocks/>
              </p:cNvSpPr>
              <p:nvPr/>
            </p:nvSpPr>
            <p:spPr bwMode="auto">
              <a:xfrm>
                <a:off x="1923657" y="3285141"/>
                <a:ext cx="351083" cy="1151281"/>
              </a:xfrm>
              <a:custGeom>
                <a:avLst/>
                <a:gdLst/>
                <a:ahLst/>
                <a:cxnLst>
                  <a:cxn ang="0">
                    <a:pos x="218" y="766"/>
                  </a:cxn>
                  <a:cxn ang="0">
                    <a:pos x="212" y="776"/>
                  </a:cxn>
                  <a:cxn ang="0">
                    <a:pos x="186" y="786"/>
                  </a:cxn>
                  <a:cxn ang="0">
                    <a:pos x="198" y="782"/>
                  </a:cxn>
                  <a:cxn ang="0">
                    <a:pos x="184" y="766"/>
                  </a:cxn>
                  <a:cxn ang="0">
                    <a:pos x="184" y="774"/>
                  </a:cxn>
                  <a:cxn ang="0">
                    <a:pos x="198" y="774"/>
                  </a:cxn>
                  <a:cxn ang="0">
                    <a:pos x="176" y="784"/>
                  </a:cxn>
                  <a:cxn ang="0">
                    <a:pos x="160" y="770"/>
                  </a:cxn>
                  <a:cxn ang="0">
                    <a:pos x="162" y="762"/>
                  </a:cxn>
                  <a:cxn ang="0">
                    <a:pos x="158" y="760"/>
                  </a:cxn>
                  <a:cxn ang="0">
                    <a:pos x="134" y="738"/>
                  </a:cxn>
                  <a:cxn ang="0">
                    <a:pos x="124" y="720"/>
                  </a:cxn>
                  <a:cxn ang="0">
                    <a:pos x="128" y="708"/>
                  </a:cxn>
                  <a:cxn ang="0">
                    <a:pos x="112" y="696"/>
                  </a:cxn>
                  <a:cxn ang="0">
                    <a:pos x="104" y="682"/>
                  </a:cxn>
                  <a:cxn ang="0">
                    <a:pos x="104" y="680"/>
                  </a:cxn>
                  <a:cxn ang="0">
                    <a:pos x="98" y="658"/>
                  </a:cxn>
                  <a:cxn ang="0">
                    <a:pos x="76" y="656"/>
                  </a:cxn>
                  <a:cxn ang="0">
                    <a:pos x="82" y="640"/>
                  </a:cxn>
                  <a:cxn ang="0">
                    <a:pos x="108" y="640"/>
                  </a:cxn>
                  <a:cxn ang="0">
                    <a:pos x="102" y="608"/>
                  </a:cxn>
                  <a:cxn ang="0">
                    <a:pos x="96" y="574"/>
                  </a:cxn>
                  <a:cxn ang="0">
                    <a:pos x="82" y="554"/>
                  </a:cxn>
                  <a:cxn ang="0">
                    <a:pos x="68" y="536"/>
                  </a:cxn>
                  <a:cxn ang="0">
                    <a:pos x="58" y="492"/>
                  </a:cxn>
                  <a:cxn ang="0">
                    <a:pos x="42" y="460"/>
                  </a:cxn>
                  <a:cxn ang="0">
                    <a:pos x="50" y="448"/>
                  </a:cxn>
                  <a:cxn ang="0">
                    <a:pos x="50" y="420"/>
                  </a:cxn>
                  <a:cxn ang="0">
                    <a:pos x="56" y="374"/>
                  </a:cxn>
                  <a:cxn ang="0">
                    <a:pos x="30" y="288"/>
                  </a:cxn>
                  <a:cxn ang="0">
                    <a:pos x="40" y="284"/>
                  </a:cxn>
                  <a:cxn ang="0">
                    <a:pos x="30" y="270"/>
                  </a:cxn>
                  <a:cxn ang="0">
                    <a:pos x="34" y="176"/>
                  </a:cxn>
                  <a:cxn ang="0">
                    <a:pos x="22" y="136"/>
                  </a:cxn>
                  <a:cxn ang="0">
                    <a:pos x="26" y="92"/>
                  </a:cxn>
                  <a:cxn ang="0">
                    <a:pos x="16" y="52"/>
                  </a:cxn>
                  <a:cxn ang="0">
                    <a:pos x="0" y="12"/>
                  </a:cxn>
                  <a:cxn ang="0">
                    <a:pos x="42" y="38"/>
                  </a:cxn>
                  <a:cxn ang="0">
                    <a:pos x="70" y="124"/>
                  </a:cxn>
                  <a:cxn ang="0">
                    <a:pos x="78" y="158"/>
                  </a:cxn>
                  <a:cxn ang="0">
                    <a:pos x="72" y="196"/>
                  </a:cxn>
                  <a:cxn ang="0">
                    <a:pos x="74" y="234"/>
                  </a:cxn>
                  <a:cxn ang="0">
                    <a:pos x="62" y="270"/>
                  </a:cxn>
                  <a:cxn ang="0">
                    <a:pos x="60" y="326"/>
                  </a:cxn>
                  <a:cxn ang="0">
                    <a:pos x="74" y="354"/>
                  </a:cxn>
                  <a:cxn ang="0">
                    <a:pos x="92" y="376"/>
                  </a:cxn>
                  <a:cxn ang="0">
                    <a:pos x="88" y="422"/>
                  </a:cxn>
                  <a:cxn ang="0">
                    <a:pos x="98" y="476"/>
                  </a:cxn>
                  <a:cxn ang="0">
                    <a:pos x="90" y="500"/>
                  </a:cxn>
                  <a:cxn ang="0">
                    <a:pos x="104" y="546"/>
                  </a:cxn>
                  <a:cxn ang="0">
                    <a:pos x="106" y="566"/>
                  </a:cxn>
                  <a:cxn ang="0">
                    <a:pos x="110" y="586"/>
                  </a:cxn>
                  <a:cxn ang="0">
                    <a:pos x="114" y="598"/>
                  </a:cxn>
                  <a:cxn ang="0">
                    <a:pos x="126" y="622"/>
                  </a:cxn>
                  <a:cxn ang="0">
                    <a:pos x="132" y="650"/>
                  </a:cxn>
                  <a:cxn ang="0">
                    <a:pos x="134" y="682"/>
                  </a:cxn>
                  <a:cxn ang="0">
                    <a:pos x="144" y="714"/>
                  </a:cxn>
                  <a:cxn ang="0">
                    <a:pos x="162" y="730"/>
                  </a:cxn>
                  <a:cxn ang="0">
                    <a:pos x="180" y="754"/>
                  </a:cxn>
                </a:cxnLst>
                <a:rect l="0" t="0" r="r" b="b"/>
                <a:pathLst>
                  <a:path w="244" h="790">
                    <a:moveTo>
                      <a:pt x="244" y="764"/>
                    </a:moveTo>
                    <a:lnTo>
                      <a:pt x="244" y="764"/>
                    </a:lnTo>
                    <a:lnTo>
                      <a:pt x="238" y="762"/>
                    </a:lnTo>
                    <a:lnTo>
                      <a:pt x="236" y="762"/>
                    </a:lnTo>
                    <a:lnTo>
                      <a:pt x="234" y="762"/>
                    </a:lnTo>
                    <a:lnTo>
                      <a:pt x="230" y="762"/>
                    </a:lnTo>
                    <a:lnTo>
                      <a:pt x="230" y="762"/>
                    </a:lnTo>
                    <a:lnTo>
                      <a:pt x="228" y="762"/>
                    </a:lnTo>
                    <a:lnTo>
                      <a:pt x="224" y="764"/>
                    </a:lnTo>
                    <a:lnTo>
                      <a:pt x="222" y="766"/>
                    </a:lnTo>
                    <a:lnTo>
                      <a:pt x="218" y="766"/>
                    </a:lnTo>
                    <a:lnTo>
                      <a:pt x="218" y="766"/>
                    </a:lnTo>
                    <a:lnTo>
                      <a:pt x="216" y="764"/>
                    </a:lnTo>
                    <a:lnTo>
                      <a:pt x="216" y="766"/>
                    </a:lnTo>
                    <a:lnTo>
                      <a:pt x="214" y="766"/>
                    </a:lnTo>
                    <a:lnTo>
                      <a:pt x="212" y="768"/>
                    </a:lnTo>
                    <a:lnTo>
                      <a:pt x="212" y="768"/>
                    </a:lnTo>
                    <a:lnTo>
                      <a:pt x="210" y="768"/>
                    </a:lnTo>
                    <a:lnTo>
                      <a:pt x="210" y="770"/>
                    </a:lnTo>
                    <a:lnTo>
                      <a:pt x="212" y="772"/>
                    </a:lnTo>
                    <a:lnTo>
                      <a:pt x="212" y="776"/>
                    </a:lnTo>
                    <a:lnTo>
                      <a:pt x="212" y="776"/>
                    </a:lnTo>
                    <a:lnTo>
                      <a:pt x="210" y="782"/>
                    </a:lnTo>
                    <a:lnTo>
                      <a:pt x="212" y="786"/>
                    </a:lnTo>
                    <a:lnTo>
                      <a:pt x="212" y="786"/>
                    </a:lnTo>
                    <a:lnTo>
                      <a:pt x="212" y="790"/>
                    </a:lnTo>
                    <a:lnTo>
                      <a:pt x="210" y="790"/>
                    </a:lnTo>
                    <a:lnTo>
                      <a:pt x="204" y="790"/>
                    </a:lnTo>
                    <a:lnTo>
                      <a:pt x="198" y="790"/>
                    </a:lnTo>
                    <a:lnTo>
                      <a:pt x="198" y="790"/>
                    </a:lnTo>
                    <a:lnTo>
                      <a:pt x="190" y="788"/>
                    </a:lnTo>
                    <a:lnTo>
                      <a:pt x="188" y="788"/>
                    </a:lnTo>
                    <a:lnTo>
                      <a:pt x="186" y="786"/>
                    </a:lnTo>
                    <a:lnTo>
                      <a:pt x="186" y="786"/>
                    </a:lnTo>
                    <a:lnTo>
                      <a:pt x="188" y="784"/>
                    </a:lnTo>
                    <a:lnTo>
                      <a:pt x="188" y="782"/>
                    </a:lnTo>
                    <a:lnTo>
                      <a:pt x="194" y="780"/>
                    </a:lnTo>
                    <a:lnTo>
                      <a:pt x="194" y="780"/>
                    </a:lnTo>
                    <a:lnTo>
                      <a:pt x="196" y="782"/>
                    </a:lnTo>
                    <a:lnTo>
                      <a:pt x="198" y="784"/>
                    </a:lnTo>
                    <a:lnTo>
                      <a:pt x="198" y="786"/>
                    </a:lnTo>
                    <a:lnTo>
                      <a:pt x="198" y="786"/>
                    </a:lnTo>
                    <a:lnTo>
                      <a:pt x="198" y="786"/>
                    </a:lnTo>
                    <a:lnTo>
                      <a:pt x="198" y="782"/>
                    </a:lnTo>
                    <a:lnTo>
                      <a:pt x="200" y="780"/>
                    </a:lnTo>
                    <a:lnTo>
                      <a:pt x="202" y="778"/>
                    </a:lnTo>
                    <a:lnTo>
                      <a:pt x="202" y="778"/>
                    </a:lnTo>
                    <a:lnTo>
                      <a:pt x="204" y="776"/>
                    </a:lnTo>
                    <a:lnTo>
                      <a:pt x="204" y="774"/>
                    </a:lnTo>
                    <a:lnTo>
                      <a:pt x="202" y="770"/>
                    </a:lnTo>
                    <a:lnTo>
                      <a:pt x="200" y="768"/>
                    </a:lnTo>
                    <a:lnTo>
                      <a:pt x="200" y="768"/>
                    </a:lnTo>
                    <a:lnTo>
                      <a:pt x="192" y="764"/>
                    </a:lnTo>
                    <a:lnTo>
                      <a:pt x="188" y="766"/>
                    </a:lnTo>
                    <a:lnTo>
                      <a:pt x="184" y="766"/>
                    </a:lnTo>
                    <a:lnTo>
                      <a:pt x="184" y="766"/>
                    </a:lnTo>
                    <a:lnTo>
                      <a:pt x="182" y="768"/>
                    </a:lnTo>
                    <a:lnTo>
                      <a:pt x="180" y="768"/>
                    </a:lnTo>
                    <a:lnTo>
                      <a:pt x="178" y="768"/>
                    </a:lnTo>
                    <a:lnTo>
                      <a:pt x="174" y="766"/>
                    </a:lnTo>
                    <a:lnTo>
                      <a:pt x="174" y="766"/>
                    </a:lnTo>
                    <a:lnTo>
                      <a:pt x="172" y="768"/>
                    </a:lnTo>
                    <a:lnTo>
                      <a:pt x="172" y="770"/>
                    </a:lnTo>
                    <a:lnTo>
                      <a:pt x="180" y="774"/>
                    </a:lnTo>
                    <a:lnTo>
                      <a:pt x="180" y="774"/>
                    </a:lnTo>
                    <a:lnTo>
                      <a:pt x="184" y="774"/>
                    </a:lnTo>
                    <a:lnTo>
                      <a:pt x="186" y="772"/>
                    </a:lnTo>
                    <a:lnTo>
                      <a:pt x="188" y="770"/>
                    </a:lnTo>
                    <a:lnTo>
                      <a:pt x="190" y="770"/>
                    </a:lnTo>
                    <a:lnTo>
                      <a:pt x="190" y="770"/>
                    </a:lnTo>
                    <a:lnTo>
                      <a:pt x="192" y="770"/>
                    </a:lnTo>
                    <a:lnTo>
                      <a:pt x="194" y="768"/>
                    </a:lnTo>
                    <a:lnTo>
                      <a:pt x="196" y="768"/>
                    </a:lnTo>
                    <a:lnTo>
                      <a:pt x="200" y="770"/>
                    </a:lnTo>
                    <a:lnTo>
                      <a:pt x="200" y="770"/>
                    </a:lnTo>
                    <a:lnTo>
                      <a:pt x="200" y="774"/>
                    </a:lnTo>
                    <a:lnTo>
                      <a:pt x="198" y="774"/>
                    </a:lnTo>
                    <a:lnTo>
                      <a:pt x="196" y="776"/>
                    </a:lnTo>
                    <a:lnTo>
                      <a:pt x="192" y="778"/>
                    </a:lnTo>
                    <a:lnTo>
                      <a:pt x="192" y="778"/>
                    </a:lnTo>
                    <a:lnTo>
                      <a:pt x="188" y="780"/>
                    </a:lnTo>
                    <a:lnTo>
                      <a:pt x="184" y="782"/>
                    </a:lnTo>
                    <a:lnTo>
                      <a:pt x="182" y="782"/>
                    </a:lnTo>
                    <a:lnTo>
                      <a:pt x="182" y="784"/>
                    </a:lnTo>
                    <a:lnTo>
                      <a:pt x="182" y="784"/>
                    </a:lnTo>
                    <a:lnTo>
                      <a:pt x="182" y="786"/>
                    </a:lnTo>
                    <a:lnTo>
                      <a:pt x="180" y="786"/>
                    </a:lnTo>
                    <a:lnTo>
                      <a:pt x="176" y="784"/>
                    </a:lnTo>
                    <a:lnTo>
                      <a:pt x="172" y="782"/>
                    </a:lnTo>
                    <a:lnTo>
                      <a:pt x="170" y="778"/>
                    </a:lnTo>
                    <a:lnTo>
                      <a:pt x="170" y="778"/>
                    </a:lnTo>
                    <a:lnTo>
                      <a:pt x="170" y="776"/>
                    </a:lnTo>
                    <a:lnTo>
                      <a:pt x="166" y="776"/>
                    </a:lnTo>
                    <a:lnTo>
                      <a:pt x="164" y="778"/>
                    </a:lnTo>
                    <a:lnTo>
                      <a:pt x="164" y="776"/>
                    </a:lnTo>
                    <a:lnTo>
                      <a:pt x="164" y="776"/>
                    </a:lnTo>
                    <a:lnTo>
                      <a:pt x="164" y="774"/>
                    </a:lnTo>
                    <a:lnTo>
                      <a:pt x="162" y="772"/>
                    </a:lnTo>
                    <a:lnTo>
                      <a:pt x="160" y="770"/>
                    </a:lnTo>
                    <a:lnTo>
                      <a:pt x="162" y="770"/>
                    </a:lnTo>
                    <a:lnTo>
                      <a:pt x="162" y="770"/>
                    </a:lnTo>
                    <a:lnTo>
                      <a:pt x="164" y="768"/>
                    </a:lnTo>
                    <a:lnTo>
                      <a:pt x="160" y="768"/>
                    </a:lnTo>
                    <a:lnTo>
                      <a:pt x="156" y="766"/>
                    </a:lnTo>
                    <a:lnTo>
                      <a:pt x="154" y="764"/>
                    </a:lnTo>
                    <a:lnTo>
                      <a:pt x="154" y="764"/>
                    </a:lnTo>
                    <a:lnTo>
                      <a:pt x="152" y="762"/>
                    </a:lnTo>
                    <a:lnTo>
                      <a:pt x="154" y="762"/>
                    </a:lnTo>
                    <a:lnTo>
                      <a:pt x="158" y="762"/>
                    </a:lnTo>
                    <a:lnTo>
                      <a:pt x="162" y="762"/>
                    </a:lnTo>
                    <a:lnTo>
                      <a:pt x="162" y="762"/>
                    </a:lnTo>
                    <a:lnTo>
                      <a:pt x="162" y="760"/>
                    </a:lnTo>
                    <a:lnTo>
                      <a:pt x="160" y="756"/>
                    </a:lnTo>
                    <a:lnTo>
                      <a:pt x="150" y="748"/>
                    </a:lnTo>
                    <a:lnTo>
                      <a:pt x="150" y="748"/>
                    </a:lnTo>
                    <a:lnTo>
                      <a:pt x="152" y="752"/>
                    </a:lnTo>
                    <a:lnTo>
                      <a:pt x="156" y="756"/>
                    </a:lnTo>
                    <a:lnTo>
                      <a:pt x="160" y="760"/>
                    </a:lnTo>
                    <a:lnTo>
                      <a:pt x="160" y="760"/>
                    </a:lnTo>
                    <a:lnTo>
                      <a:pt x="158" y="760"/>
                    </a:lnTo>
                    <a:lnTo>
                      <a:pt x="158" y="760"/>
                    </a:lnTo>
                    <a:lnTo>
                      <a:pt x="154" y="758"/>
                    </a:lnTo>
                    <a:lnTo>
                      <a:pt x="148" y="754"/>
                    </a:lnTo>
                    <a:lnTo>
                      <a:pt x="146" y="748"/>
                    </a:lnTo>
                    <a:lnTo>
                      <a:pt x="144" y="744"/>
                    </a:lnTo>
                    <a:lnTo>
                      <a:pt x="144" y="744"/>
                    </a:lnTo>
                    <a:lnTo>
                      <a:pt x="138" y="744"/>
                    </a:lnTo>
                    <a:lnTo>
                      <a:pt x="136" y="742"/>
                    </a:lnTo>
                    <a:lnTo>
                      <a:pt x="132" y="740"/>
                    </a:lnTo>
                    <a:lnTo>
                      <a:pt x="132" y="740"/>
                    </a:lnTo>
                    <a:lnTo>
                      <a:pt x="132" y="738"/>
                    </a:lnTo>
                    <a:lnTo>
                      <a:pt x="134" y="738"/>
                    </a:lnTo>
                    <a:lnTo>
                      <a:pt x="140" y="736"/>
                    </a:lnTo>
                    <a:lnTo>
                      <a:pt x="140" y="736"/>
                    </a:lnTo>
                    <a:lnTo>
                      <a:pt x="136" y="736"/>
                    </a:lnTo>
                    <a:lnTo>
                      <a:pt x="132" y="734"/>
                    </a:lnTo>
                    <a:lnTo>
                      <a:pt x="130" y="732"/>
                    </a:lnTo>
                    <a:lnTo>
                      <a:pt x="124" y="730"/>
                    </a:lnTo>
                    <a:lnTo>
                      <a:pt x="124" y="730"/>
                    </a:lnTo>
                    <a:lnTo>
                      <a:pt x="118" y="728"/>
                    </a:lnTo>
                    <a:lnTo>
                      <a:pt x="124" y="722"/>
                    </a:lnTo>
                    <a:lnTo>
                      <a:pt x="124" y="722"/>
                    </a:lnTo>
                    <a:lnTo>
                      <a:pt x="124" y="720"/>
                    </a:lnTo>
                    <a:lnTo>
                      <a:pt x="126" y="718"/>
                    </a:lnTo>
                    <a:lnTo>
                      <a:pt x="130" y="720"/>
                    </a:lnTo>
                    <a:lnTo>
                      <a:pt x="132" y="724"/>
                    </a:lnTo>
                    <a:lnTo>
                      <a:pt x="132" y="724"/>
                    </a:lnTo>
                    <a:lnTo>
                      <a:pt x="134" y="722"/>
                    </a:lnTo>
                    <a:lnTo>
                      <a:pt x="134" y="722"/>
                    </a:lnTo>
                    <a:lnTo>
                      <a:pt x="132" y="718"/>
                    </a:lnTo>
                    <a:lnTo>
                      <a:pt x="130" y="718"/>
                    </a:lnTo>
                    <a:lnTo>
                      <a:pt x="130" y="714"/>
                    </a:lnTo>
                    <a:lnTo>
                      <a:pt x="128" y="708"/>
                    </a:lnTo>
                    <a:lnTo>
                      <a:pt x="128" y="708"/>
                    </a:lnTo>
                    <a:lnTo>
                      <a:pt x="124" y="716"/>
                    </a:lnTo>
                    <a:lnTo>
                      <a:pt x="122" y="716"/>
                    </a:lnTo>
                    <a:lnTo>
                      <a:pt x="120" y="712"/>
                    </a:lnTo>
                    <a:lnTo>
                      <a:pt x="120" y="712"/>
                    </a:lnTo>
                    <a:lnTo>
                      <a:pt x="118" y="710"/>
                    </a:lnTo>
                    <a:lnTo>
                      <a:pt x="116" y="710"/>
                    </a:lnTo>
                    <a:lnTo>
                      <a:pt x="116" y="708"/>
                    </a:lnTo>
                    <a:lnTo>
                      <a:pt x="114" y="704"/>
                    </a:lnTo>
                    <a:lnTo>
                      <a:pt x="114" y="704"/>
                    </a:lnTo>
                    <a:lnTo>
                      <a:pt x="112" y="698"/>
                    </a:lnTo>
                    <a:lnTo>
                      <a:pt x="112" y="696"/>
                    </a:lnTo>
                    <a:lnTo>
                      <a:pt x="114" y="692"/>
                    </a:lnTo>
                    <a:lnTo>
                      <a:pt x="114" y="692"/>
                    </a:lnTo>
                    <a:lnTo>
                      <a:pt x="110" y="694"/>
                    </a:lnTo>
                    <a:lnTo>
                      <a:pt x="108" y="694"/>
                    </a:lnTo>
                    <a:lnTo>
                      <a:pt x="108" y="692"/>
                    </a:lnTo>
                    <a:lnTo>
                      <a:pt x="106" y="688"/>
                    </a:lnTo>
                    <a:lnTo>
                      <a:pt x="106" y="688"/>
                    </a:lnTo>
                    <a:lnTo>
                      <a:pt x="102" y="684"/>
                    </a:lnTo>
                    <a:lnTo>
                      <a:pt x="102" y="682"/>
                    </a:lnTo>
                    <a:lnTo>
                      <a:pt x="104" y="682"/>
                    </a:lnTo>
                    <a:lnTo>
                      <a:pt x="104" y="682"/>
                    </a:lnTo>
                    <a:lnTo>
                      <a:pt x="108" y="682"/>
                    </a:lnTo>
                    <a:lnTo>
                      <a:pt x="110" y="682"/>
                    </a:lnTo>
                    <a:lnTo>
                      <a:pt x="114" y="682"/>
                    </a:lnTo>
                    <a:lnTo>
                      <a:pt x="124" y="684"/>
                    </a:lnTo>
                    <a:lnTo>
                      <a:pt x="124" y="684"/>
                    </a:lnTo>
                    <a:lnTo>
                      <a:pt x="118" y="680"/>
                    </a:lnTo>
                    <a:lnTo>
                      <a:pt x="116" y="678"/>
                    </a:lnTo>
                    <a:lnTo>
                      <a:pt x="114" y="678"/>
                    </a:lnTo>
                    <a:lnTo>
                      <a:pt x="112" y="678"/>
                    </a:lnTo>
                    <a:lnTo>
                      <a:pt x="108" y="680"/>
                    </a:lnTo>
                    <a:lnTo>
                      <a:pt x="104" y="680"/>
                    </a:lnTo>
                    <a:lnTo>
                      <a:pt x="102" y="678"/>
                    </a:lnTo>
                    <a:lnTo>
                      <a:pt x="102" y="678"/>
                    </a:lnTo>
                    <a:lnTo>
                      <a:pt x="96" y="676"/>
                    </a:lnTo>
                    <a:lnTo>
                      <a:pt x="96" y="674"/>
                    </a:lnTo>
                    <a:lnTo>
                      <a:pt x="100" y="670"/>
                    </a:lnTo>
                    <a:lnTo>
                      <a:pt x="100" y="670"/>
                    </a:lnTo>
                    <a:lnTo>
                      <a:pt x="102" y="664"/>
                    </a:lnTo>
                    <a:lnTo>
                      <a:pt x="102" y="660"/>
                    </a:lnTo>
                    <a:lnTo>
                      <a:pt x="102" y="658"/>
                    </a:lnTo>
                    <a:lnTo>
                      <a:pt x="98" y="658"/>
                    </a:lnTo>
                    <a:lnTo>
                      <a:pt x="98" y="658"/>
                    </a:lnTo>
                    <a:lnTo>
                      <a:pt x="96" y="658"/>
                    </a:lnTo>
                    <a:lnTo>
                      <a:pt x="90" y="658"/>
                    </a:lnTo>
                    <a:lnTo>
                      <a:pt x="86" y="658"/>
                    </a:lnTo>
                    <a:lnTo>
                      <a:pt x="82" y="656"/>
                    </a:lnTo>
                    <a:lnTo>
                      <a:pt x="82" y="656"/>
                    </a:lnTo>
                    <a:lnTo>
                      <a:pt x="80" y="654"/>
                    </a:lnTo>
                    <a:lnTo>
                      <a:pt x="80" y="656"/>
                    </a:lnTo>
                    <a:lnTo>
                      <a:pt x="80" y="662"/>
                    </a:lnTo>
                    <a:lnTo>
                      <a:pt x="80" y="662"/>
                    </a:lnTo>
                    <a:lnTo>
                      <a:pt x="78" y="658"/>
                    </a:lnTo>
                    <a:lnTo>
                      <a:pt x="76" y="656"/>
                    </a:lnTo>
                    <a:lnTo>
                      <a:pt x="74" y="656"/>
                    </a:lnTo>
                    <a:lnTo>
                      <a:pt x="78" y="650"/>
                    </a:lnTo>
                    <a:lnTo>
                      <a:pt x="78" y="650"/>
                    </a:lnTo>
                    <a:lnTo>
                      <a:pt x="80" y="648"/>
                    </a:lnTo>
                    <a:lnTo>
                      <a:pt x="82" y="648"/>
                    </a:lnTo>
                    <a:lnTo>
                      <a:pt x="82" y="648"/>
                    </a:lnTo>
                    <a:lnTo>
                      <a:pt x="84" y="646"/>
                    </a:lnTo>
                    <a:lnTo>
                      <a:pt x="84" y="646"/>
                    </a:lnTo>
                    <a:lnTo>
                      <a:pt x="84" y="642"/>
                    </a:lnTo>
                    <a:lnTo>
                      <a:pt x="84" y="642"/>
                    </a:lnTo>
                    <a:lnTo>
                      <a:pt x="82" y="640"/>
                    </a:lnTo>
                    <a:lnTo>
                      <a:pt x="88" y="638"/>
                    </a:lnTo>
                    <a:lnTo>
                      <a:pt x="88" y="638"/>
                    </a:lnTo>
                    <a:lnTo>
                      <a:pt x="90" y="638"/>
                    </a:lnTo>
                    <a:lnTo>
                      <a:pt x="94" y="638"/>
                    </a:lnTo>
                    <a:lnTo>
                      <a:pt x="98" y="642"/>
                    </a:lnTo>
                    <a:lnTo>
                      <a:pt x="102" y="646"/>
                    </a:lnTo>
                    <a:lnTo>
                      <a:pt x="104" y="646"/>
                    </a:lnTo>
                    <a:lnTo>
                      <a:pt x="104" y="646"/>
                    </a:lnTo>
                    <a:lnTo>
                      <a:pt x="106" y="644"/>
                    </a:lnTo>
                    <a:lnTo>
                      <a:pt x="106" y="642"/>
                    </a:lnTo>
                    <a:lnTo>
                      <a:pt x="108" y="640"/>
                    </a:lnTo>
                    <a:lnTo>
                      <a:pt x="110" y="636"/>
                    </a:lnTo>
                    <a:lnTo>
                      <a:pt x="110" y="636"/>
                    </a:lnTo>
                    <a:lnTo>
                      <a:pt x="112" y="632"/>
                    </a:lnTo>
                    <a:lnTo>
                      <a:pt x="112" y="630"/>
                    </a:lnTo>
                    <a:lnTo>
                      <a:pt x="102" y="624"/>
                    </a:lnTo>
                    <a:lnTo>
                      <a:pt x="102" y="624"/>
                    </a:lnTo>
                    <a:lnTo>
                      <a:pt x="98" y="618"/>
                    </a:lnTo>
                    <a:lnTo>
                      <a:pt x="100" y="614"/>
                    </a:lnTo>
                    <a:lnTo>
                      <a:pt x="100" y="612"/>
                    </a:lnTo>
                    <a:lnTo>
                      <a:pt x="102" y="608"/>
                    </a:lnTo>
                    <a:lnTo>
                      <a:pt x="102" y="608"/>
                    </a:lnTo>
                    <a:lnTo>
                      <a:pt x="100" y="604"/>
                    </a:lnTo>
                    <a:lnTo>
                      <a:pt x="102" y="602"/>
                    </a:lnTo>
                    <a:lnTo>
                      <a:pt x="102" y="600"/>
                    </a:lnTo>
                    <a:lnTo>
                      <a:pt x="102" y="596"/>
                    </a:lnTo>
                    <a:lnTo>
                      <a:pt x="102" y="596"/>
                    </a:lnTo>
                    <a:lnTo>
                      <a:pt x="98" y="590"/>
                    </a:lnTo>
                    <a:lnTo>
                      <a:pt x="100" y="586"/>
                    </a:lnTo>
                    <a:lnTo>
                      <a:pt x="102" y="584"/>
                    </a:lnTo>
                    <a:lnTo>
                      <a:pt x="98" y="578"/>
                    </a:lnTo>
                    <a:lnTo>
                      <a:pt x="98" y="578"/>
                    </a:lnTo>
                    <a:lnTo>
                      <a:pt x="96" y="574"/>
                    </a:lnTo>
                    <a:lnTo>
                      <a:pt x="96" y="572"/>
                    </a:lnTo>
                    <a:lnTo>
                      <a:pt x="96" y="570"/>
                    </a:lnTo>
                    <a:lnTo>
                      <a:pt x="96" y="566"/>
                    </a:lnTo>
                    <a:lnTo>
                      <a:pt x="96" y="566"/>
                    </a:lnTo>
                    <a:lnTo>
                      <a:pt x="92" y="564"/>
                    </a:lnTo>
                    <a:lnTo>
                      <a:pt x="92" y="560"/>
                    </a:lnTo>
                    <a:lnTo>
                      <a:pt x="90" y="558"/>
                    </a:lnTo>
                    <a:lnTo>
                      <a:pt x="88" y="554"/>
                    </a:lnTo>
                    <a:lnTo>
                      <a:pt x="88" y="554"/>
                    </a:lnTo>
                    <a:lnTo>
                      <a:pt x="84" y="552"/>
                    </a:lnTo>
                    <a:lnTo>
                      <a:pt x="82" y="554"/>
                    </a:lnTo>
                    <a:lnTo>
                      <a:pt x="80" y="554"/>
                    </a:lnTo>
                    <a:lnTo>
                      <a:pt x="76" y="554"/>
                    </a:lnTo>
                    <a:lnTo>
                      <a:pt x="76" y="554"/>
                    </a:lnTo>
                    <a:lnTo>
                      <a:pt x="74" y="552"/>
                    </a:lnTo>
                    <a:lnTo>
                      <a:pt x="74" y="554"/>
                    </a:lnTo>
                    <a:lnTo>
                      <a:pt x="72" y="556"/>
                    </a:lnTo>
                    <a:lnTo>
                      <a:pt x="72" y="554"/>
                    </a:lnTo>
                    <a:lnTo>
                      <a:pt x="72" y="554"/>
                    </a:lnTo>
                    <a:lnTo>
                      <a:pt x="68" y="548"/>
                    </a:lnTo>
                    <a:lnTo>
                      <a:pt x="70" y="542"/>
                    </a:lnTo>
                    <a:lnTo>
                      <a:pt x="68" y="536"/>
                    </a:lnTo>
                    <a:lnTo>
                      <a:pt x="64" y="528"/>
                    </a:lnTo>
                    <a:lnTo>
                      <a:pt x="64" y="528"/>
                    </a:lnTo>
                    <a:lnTo>
                      <a:pt x="62" y="524"/>
                    </a:lnTo>
                    <a:lnTo>
                      <a:pt x="62" y="522"/>
                    </a:lnTo>
                    <a:lnTo>
                      <a:pt x="66" y="518"/>
                    </a:lnTo>
                    <a:lnTo>
                      <a:pt x="68" y="514"/>
                    </a:lnTo>
                    <a:lnTo>
                      <a:pt x="68" y="512"/>
                    </a:lnTo>
                    <a:lnTo>
                      <a:pt x="68" y="506"/>
                    </a:lnTo>
                    <a:lnTo>
                      <a:pt x="62" y="500"/>
                    </a:lnTo>
                    <a:lnTo>
                      <a:pt x="62" y="500"/>
                    </a:lnTo>
                    <a:lnTo>
                      <a:pt x="58" y="492"/>
                    </a:lnTo>
                    <a:lnTo>
                      <a:pt x="58" y="486"/>
                    </a:lnTo>
                    <a:lnTo>
                      <a:pt x="56" y="482"/>
                    </a:lnTo>
                    <a:lnTo>
                      <a:pt x="54" y="478"/>
                    </a:lnTo>
                    <a:lnTo>
                      <a:pt x="54" y="478"/>
                    </a:lnTo>
                    <a:lnTo>
                      <a:pt x="54" y="478"/>
                    </a:lnTo>
                    <a:lnTo>
                      <a:pt x="56" y="476"/>
                    </a:lnTo>
                    <a:lnTo>
                      <a:pt x="56" y="474"/>
                    </a:lnTo>
                    <a:lnTo>
                      <a:pt x="50" y="468"/>
                    </a:lnTo>
                    <a:lnTo>
                      <a:pt x="50" y="468"/>
                    </a:lnTo>
                    <a:lnTo>
                      <a:pt x="44" y="464"/>
                    </a:lnTo>
                    <a:lnTo>
                      <a:pt x="42" y="460"/>
                    </a:lnTo>
                    <a:lnTo>
                      <a:pt x="40" y="456"/>
                    </a:lnTo>
                    <a:lnTo>
                      <a:pt x="42" y="452"/>
                    </a:lnTo>
                    <a:lnTo>
                      <a:pt x="42" y="452"/>
                    </a:lnTo>
                    <a:lnTo>
                      <a:pt x="42" y="448"/>
                    </a:lnTo>
                    <a:lnTo>
                      <a:pt x="44" y="448"/>
                    </a:lnTo>
                    <a:lnTo>
                      <a:pt x="44" y="452"/>
                    </a:lnTo>
                    <a:lnTo>
                      <a:pt x="44" y="452"/>
                    </a:lnTo>
                    <a:lnTo>
                      <a:pt x="46" y="454"/>
                    </a:lnTo>
                    <a:lnTo>
                      <a:pt x="48" y="456"/>
                    </a:lnTo>
                    <a:lnTo>
                      <a:pt x="52" y="454"/>
                    </a:lnTo>
                    <a:lnTo>
                      <a:pt x="50" y="448"/>
                    </a:lnTo>
                    <a:lnTo>
                      <a:pt x="50" y="448"/>
                    </a:lnTo>
                    <a:lnTo>
                      <a:pt x="48" y="442"/>
                    </a:lnTo>
                    <a:lnTo>
                      <a:pt x="50" y="440"/>
                    </a:lnTo>
                    <a:lnTo>
                      <a:pt x="52" y="438"/>
                    </a:lnTo>
                    <a:lnTo>
                      <a:pt x="52" y="436"/>
                    </a:lnTo>
                    <a:lnTo>
                      <a:pt x="52" y="436"/>
                    </a:lnTo>
                    <a:lnTo>
                      <a:pt x="50" y="430"/>
                    </a:lnTo>
                    <a:lnTo>
                      <a:pt x="50" y="428"/>
                    </a:lnTo>
                    <a:lnTo>
                      <a:pt x="52" y="426"/>
                    </a:lnTo>
                    <a:lnTo>
                      <a:pt x="50" y="420"/>
                    </a:lnTo>
                    <a:lnTo>
                      <a:pt x="50" y="420"/>
                    </a:lnTo>
                    <a:lnTo>
                      <a:pt x="50" y="416"/>
                    </a:lnTo>
                    <a:lnTo>
                      <a:pt x="50" y="414"/>
                    </a:lnTo>
                    <a:lnTo>
                      <a:pt x="52" y="412"/>
                    </a:lnTo>
                    <a:lnTo>
                      <a:pt x="56" y="410"/>
                    </a:lnTo>
                    <a:lnTo>
                      <a:pt x="56" y="406"/>
                    </a:lnTo>
                    <a:lnTo>
                      <a:pt x="56" y="402"/>
                    </a:lnTo>
                    <a:lnTo>
                      <a:pt x="56" y="402"/>
                    </a:lnTo>
                    <a:lnTo>
                      <a:pt x="54" y="392"/>
                    </a:lnTo>
                    <a:lnTo>
                      <a:pt x="56" y="386"/>
                    </a:lnTo>
                    <a:lnTo>
                      <a:pt x="56" y="382"/>
                    </a:lnTo>
                    <a:lnTo>
                      <a:pt x="56" y="374"/>
                    </a:lnTo>
                    <a:lnTo>
                      <a:pt x="56" y="374"/>
                    </a:lnTo>
                    <a:lnTo>
                      <a:pt x="54" y="366"/>
                    </a:lnTo>
                    <a:lnTo>
                      <a:pt x="52" y="360"/>
                    </a:lnTo>
                    <a:lnTo>
                      <a:pt x="50" y="352"/>
                    </a:lnTo>
                    <a:lnTo>
                      <a:pt x="46" y="342"/>
                    </a:lnTo>
                    <a:lnTo>
                      <a:pt x="46" y="342"/>
                    </a:lnTo>
                    <a:lnTo>
                      <a:pt x="40" y="326"/>
                    </a:lnTo>
                    <a:lnTo>
                      <a:pt x="34" y="312"/>
                    </a:lnTo>
                    <a:lnTo>
                      <a:pt x="30" y="290"/>
                    </a:lnTo>
                    <a:lnTo>
                      <a:pt x="30" y="290"/>
                    </a:lnTo>
                    <a:lnTo>
                      <a:pt x="30" y="288"/>
                    </a:lnTo>
                    <a:lnTo>
                      <a:pt x="32" y="290"/>
                    </a:lnTo>
                    <a:lnTo>
                      <a:pt x="34" y="292"/>
                    </a:lnTo>
                    <a:lnTo>
                      <a:pt x="36" y="290"/>
                    </a:lnTo>
                    <a:lnTo>
                      <a:pt x="36" y="290"/>
                    </a:lnTo>
                    <a:lnTo>
                      <a:pt x="36" y="290"/>
                    </a:lnTo>
                    <a:lnTo>
                      <a:pt x="36" y="288"/>
                    </a:lnTo>
                    <a:lnTo>
                      <a:pt x="34" y="286"/>
                    </a:lnTo>
                    <a:lnTo>
                      <a:pt x="36" y="284"/>
                    </a:lnTo>
                    <a:lnTo>
                      <a:pt x="36" y="284"/>
                    </a:lnTo>
                    <a:lnTo>
                      <a:pt x="38" y="284"/>
                    </a:lnTo>
                    <a:lnTo>
                      <a:pt x="40" y="284"/>
                    </a:lnTo>
                    <a:lnTo>
                      <a:pt x="40" y="286"/>
                    </a:lnTo>
                    <a:lnTo>
                      <a:pt x="42" y="284"/>
                    </a:lnTo>
                    <a:lnTo>
                      <a:pt x="42" y="284"/>
                    </a:lnTo>
                    <a:lnTo>
                      <a:pt x="40" y="282"/>
                    </a:lnTo>
                    <a:lnTo>
                      <a:pt x="38" y="280"/>
                    </a:lnTo>
                    <a:lnTo>
                      <a:pt x="36" y="280"/>
                    </a:lnTo>
                    <a:lnTo>
                      <a:pt x="36" y="274"/>
                    </a:lnTo>
                    <a:lnTo>
                      <a:pt x="36" y="274"/>
                    </a:lnTo>
                    <a:lnTo>
                      <a:pt x="34" y="272"/>
                    </a:lnTo>
                    <a:lnTo>
                      <a:pt x="34" y="270"/>
                    </a:lnTo>
                    <a:lnTo>
                      <a:pt x="30" y="270"/>
                    </a:lnTo>
                    <a:lnTo>
                      <a:pt x="30" y="268"/>
                    </a:lnTo>
                    <a:lnTo>
                      <a:pt x="28" y="264"/>
                    </a:lnTo>
                    <a:lnTo>
                      <a:pt x="30" y="246"/>
                    </a:lnTo>
                    <a:lnTo>
                      <a:pt x="30" y="246"/>
                    </a:lnTo>
                    <a:lnTo>
                      <a:pt x="32" y="222"/>
                    </a:lnTo>
                    <a:lnTo>
                      <a:pt x="32" y="202"/>
                    </a:lnTo>
                    <a:lnTo>
                      <a:pt x="32" y="202"/>
                    </a:lnTo>
                    <a:lnTo>
                      <a:pt x="34" y="188"/>
                    </a:lnTo>
                    <a:lnTo>
                      <a:pt x="36" y="182"/>
                    </a:lnTo>
                    <a:lnTo>
                      <a:pt x="36" y="178"/>
                    </a:lnTo>
                    <a:lnTo>
                      <a:pt x="34" y="176"/>
                    </a:lnTo>
                    <a:lnTo>
                      <a:pt x="34" y="176"/>
                    </a:lnTo>
                    <a:lnTo>
                      <a:pt x="30" y="170"/>
                    </a:lnTo>
                    <a:lnTo>
                      <a:pt x="30" y="168"/>
                    </a:lnTo>
                    <a:lnTo>
                      <a:pt x="32" y="164"/>
                    </a:lnTo>
                    <a:lnTo>
                      <a:pt x="30" y="158"/>
                    </a:lnTo>
                    <a:lnTo>
                      <a:pt x="30" y="158"/>
                    </a:lnTo>
                    <a:lnTo>
                      <a:pt x="28" y="152"/>
                    </a:lnTo>
                    <a:lnTo>
                      <a:pt x="26" y="148"/>
                    </a:lnTo>
                    <a:lnTo>
                      <a:pt x="26" y="142"/>
                    </a:lnTo>
                    <a:lnTo>
                      <a:pt x="22" y="136"/>
                    </a:lnTo>
                    <a:lnTo>
                      <a:pt x="22" y="136"/>
                    </a:lnTo>
                    <a:lnTo>
                      <a:pt x="20" y="132"/>
                    </a:lnTo>
                    <a:lnTo>
                      <a:pt x="22" y="130"/>
                    </a:lnTo>
                    <a:lnTo>
                      <a:pt x="24" y="126"/>
                    </a:lnTo>
                    <a:lnTo>
                      <a:pt x="26" y="114"/>
                    </a:lnTo>
                    <a:lnTo>
                      <a:pt x="26" y="114"/>
                    </a:lnTo>
                    <a:lnTo>
                      <a:pt x="24" y="106"/>
                    </a:lnTo>
                    <a:lnTo>
                      <a:pt x="22" y="106"/>
                    </a:lnTo>
                    <a:lnTo>
                      <a:pt x="22" y="104"/>
                    </a:lnTo>
                    <a:lnTo>
                      <a:pt x="24" y="100"/>
                    </a:lnTo>
                    <a:lnTo>
                      <a:pt x="24" y="100"/>
                    </a:lnTo>
                    <a:lnTo>
                      <a:pt x="26" y="92"/>
                    </a:lnTo>
                    <a:lnTo>
                      <a:pt x="24" y="88"/>
                    </a:lnTo>
                    <a:lnTo>
                      <a:pt x="22" y="84"/>
                    </a:lnTo>
                    <a:lnTo>
                      <a:pt x="18" y="78"/>
                    </a:lnTo>
                    <a:lnTo>
                      <a:pt x="18" y="78"/>
                    </a:lnTo>
                    <a:lnTo>
                      <a:pt x="16" y="72"/>
                    </a:lnTo>
                    <a:lnTo>
                      <a:pt x="18" y="70"/>
                    </a:lnTo>
                    <a:lnTo>
                      <a:pt x="20" y="70"/>
                    </a:lnTo>
                    <a:lnTo>
                      <a:pt x="18" y="66"/>
                    </a:lnTo>
                    <a:lnTo>
                      <a:pt x="18" y="66"/>
                    </a:lnTo>
                    <a:lnTo>
                      <a:pt x="18" y="58"/>
                    </a:lnTo>
                    <a:lnTo>
                      <a:pt x="16" y="52"/>
                    </a:lnTo>
                    <a:lnTo>
                      <a:pt x="16" y="46"/>
                    </a:lnTo>
                    <a:lnTo>
                      <a:pt x="14" y="40"/>
                    </a:lnTo>
                    <a:lnTo>
                      <a:pt x="14" y="40"/>
                    </a:lnTo>
                    <a:lnTo>
                      <a:pt x="10" y="34"/>
                    </a:lnTo>
                    <a:lnTo>
                      <a:pt x="10" y="32"/>
                    </a:lnTo>
                    <a:lnTo>
                      <a:pt x="10" y="30"/>
                    </a:lnTo>
                    <a:lnTo>
                      <a:pt x="8" y="26"/>
                    </a:lnTo>
                    <a:lnTo>
                      <a:pt x="8" y="26"/>
                    </a:lnTo>
                    <a:lnTo>
                      <a:pt x="4" y="16"/>
                    </a:lnTo>
                    <a:lnTo>
                      <a:pt x="0" y="12"/>
                    </a:lnTo>
                    <a:lnTo>
                      <a:pt x="0" y="12"/>
                    </a:lnTo>
                    <a:lnTo>
                      <a:pt x="10" y="8"/>
                    </a:lnTo>
                    <a:lnTo>
                      <a:pt x="12" y="6"/>
                    </a:lnTo>
                    <a:lnTo>
                      <a:pt x="10" y="4"/>
                    </a:lnTo>
                    <a:lnTo>
                      <a:pt x="10" y="2"/>
                    </a:lnTo>
                    <a:lnTo>
                      <a:pt x="10" y="0"/>
                    </a:lnTo>
                    <a:lnTo>
                      <a:pt x="14" y="0"/>
                    </a:lnTo>
                    <a:lnTo>
                      <a:pt x="14" y="0"/>
                    </a:lnTo>
                    <a:lnTo>
                      <a:pt x="24" y="10"/>
                    </a:lnTo>
                    <a:lnTo>
                      <a:pt x="30" y="16"/>
                    </a:lnTo>
                    <a:lnTo>
                      <a:pt x="34" y="24"/>
                    </a:lnTo>
                    <a:lnTo>
                      <a:pt x="42" y="38"/>
                    </a:lnTo>
                    <a:lnTo>
                      <a:pt x="42" y="38"/>
                    </a:lnTo>
                    <a:lnTo>
                      <a:pt x="46" y="46"/>
                    </a:lnTo>
                    <a:lnTo>
                      <a:pt x="46" y="54"/>
                    </a:lnTo>
                    <a:lnTo>
                      <a:pt x="48" y="64"/>
                    </a:lnTo>
                    <a:lnTo>
                      <a:pt x="52" y="74"/>
                    </a:lnTo>
                    <a:lnTo>
                      <a:pt x="52" y="74"/>
                    </a:lnTo>
                    <a:lnTo>
                      <a:pt x="60" y="86"/>
                    </a:lnTo>
                    <a:lnTo>
                      <a:pt x="64" y="98"/>
                    </a:lnTo>
                    <a:lnTo>
                      <a:pt x="66" y="114"/>
                    </a:lnTo>
                    <a:lnTo>
                      <a:pt x="68" y="120"/>
                    </a:lnTo>
                    <a:lnTo>
                      <a:pt x="70" y="124"/>
                    </a:lnTo>
                    <a:lnTo>
                      <a:pt x="74" y="126"/>
                    </a:lnTo>
                    <a:lnTo>
                      <a:pt x="84" y="124"/>
                    </a:lnTo>
                    <a:lnTo>
                      <a:pt x="84" y="124"/>
                    </a:lnTo>
                    <a:lnTo>
                      <a:pt x="88" y="126"/>
                    </a:lnTo>
                    <a:lnTo>
                      <a:pt x="88" y="128"/>
                    </a:lnTo>
                    <a:lnTo>
                      <a:pt x="90" y="130"/>
                    </a:lnTo>
                    <a:lnTo>
                      <a:pt x="90" y="130"/>
                    </a:lnTo>
                    <a:lnTo>
                      <a:pt x="86" y="148"/>
                    </a:lnTo>
                    <a:lnTo>
                      <a:pt x="84" y="152"/>
                    </a:lnTo>
                    <a:lnTo>
                      <a:pt x="78" y="158"/>
                    </a:lnTo>
                    <a:lnTo>
                      <a:pt x="78" y="158"/>
                    </a:lnTo>
                    <a:lnTo>
                      <a:pt x="68" y="164"/>
                    </a:lnTo>
                    <a:lnTo>
                      <a:pt x="68" y="166"/>
                    </a:lnTo>
                    <a:lnTo>
                      <a:pt x="68" y="168"/>
                    </a:lnTo>
                    <a:lnTo>
                      <a:pt x="72" y="170"/>
                    </a:lnTo>
                    <a:lnTo>
                      <a:pt x="72" y="172"/>
                    </a:lnTo>
                    <a:lnTo>
                      <a:pt x="70" y="176"/>
                    </a:lnTo>
                    <a:lnTo>
                      <a:pt x="70" y="176"/>
                    </a:lnTo>
                    <a:lnTo>
                      <a:pt x="66" y="184"/>
                    </a:lnTo>
                    <a:lnTo>
                      <a:pt x="66" y="188"/>
                    </a:lnTo>
                    <a:lnTo>
                      <a:pt x="68" y="192"/>
                    </a:lnTo>
                    <a:lnTo>
                      <a:pt x="72" y="196"/>
                    </a:lnTo>
                    <a:lnTo>
                      <a:pt x="76" y="202"/>
                    </a:lnTo>
                    <a:lnTo>
                      <a:pt x="76" y="204"/>
                    </a:lnTo>
                    <a:lnTo>
                      <a:pt x="74" y="208"/>
                    </a:lnTo>
                    <a:lnTo>
                      <a:pt x="74" y="208"/>
                    </a:lnTo>
                    <a:lnTo>
                      <a:pt x="78" y="212"/>
                    </a:lnTo>
                    <a:lnTo>
                      <a:pt x="80" y="214"/>
                    </a:lnTo>
                    <a:lnTo>
                      <a:pt x="80" y="218"/>
                    </a:lnTo>
                    <a:lnTo>
                      <a:pt x="78" y="224"/>
                    </a:lnTo>
                    <a:lnTo>
                      <a:pt x="78" y="224"/>
                    </a:lnTo>
                    <a:lnTo>
                      <a:pt x="74" y="230"/>
                    </a:lnTo>
                    <a:lnTo>
                      <a:pt x="74" y="234"/>
                    </a:lnTo>
                    <a:lnTo>
                      <a:pt x="72" y="238"/>
                    </a:lnTo>
                    <a:lnTo>
                      <a:pt x="70" y="242"/>
                    </a:lnTo>
                    <a:lnTo>
                      <a:pt x="70" y="242"/>
                    </a:lnTo>
                    <a:lnTo>
                      <a:pt x="66" y="246"/>
                    </a:lnTo>
                    <a:lnTo>
                      <a:pt x="68" y="248"/>
                    </a:lnTo>
                    <a:lnTo>
                      <a:pt x="68" y="252"/>
                    </a:lnTo>
                    <a:lnTo>
                      <a:pt x="66" y="256"/>
                    </a:lnTo>
                    <a:lnTo>
                      <a:pt x="66" y="256"/>
                    </a:lnTo>
                    <a:lnTo>
                      <a:pt x="62" y="260"/>
                    </a:lnTo>
                    <a:lnTo>
                      <a:pt x="62" y="264"/>
                    </a:lnTo>
                    <a:lnTo>
                      <a:pt x="62" y="270"/>
                    </a:lnTo>
                    <a:lnTo>
                      <a:pt x="64" y="276"/>
                    </a:lnTo>
                    <a:lnTo>
                      <a:pt x="64" y="282"/>
                    </a:lnTo>
                    <a:lnTo>
                      <a:pt x="64" y="282"/>
                    </a:lnTo>
                    <a:lnTo>
                      <a:pt x="62" y="288"/>
                    </a:lnTo>
                    <a:lnTo>
                      <a:pt x="62" y="292"/>
                    </a:lnTo>
                    <a:lnTo>
                      <a:pt x="64" y="296"/>
                    </a:lnTo>
                    <a:lnTo>
                      <a:pt x="62" y="304"/>
                    </a:lnTo>
                    <a:lnTo>
                      <a:pt x="62" y="304"/>
                    </a:lnTo>
                    <a:lnTo>
                      <a:pt x="60" y="310"/>
                    </a:lnTo>
                    <a:lnTo>
                      <a:pt x="60" y="316"/>
                    </a:lnTo>
                    <a:lnTo>
                      <a:pt x="60" y="326"/>
                    </a:lnTo>
                    <a:lnTo>
                      <a:pt x="62" y="332"/>
                    </a:lnTo>
                    <a:lnTo>
                      <a:pt x="66" y="334"/>
                    </a:lnTo>
                    <a:lnTo>
                      <a:pt x="66" y="334"/>
                    </a:lnTo>
                    <a:lnTo>
                      <a:pt x="68" y="334"/>
                    </a:lnTo>
                    <a:lnTo>
                      <a:pt x="70" y="336"/>
                    </a:lnTo>
                    <a:lnTo>
                      <a:pt x="72" y="340"/>
                    </a:lnTo>
                    <a:lnTo>
                      <a:pt x="70" y="344"/>
                    </a:lnTo>
                    <a:lnTo>
                      <a:pt x="70" y="344"/>
                    </a:lnTo>
                    <a:lnTo>
                      <a:pt x="68" y="346"/>
                    </a:lnTo>
                    <a:lnTo>
                      <a:pt x="70" y="350"/>
                    </a:lnTo>
                    <a:lnTo>
                      <a:pt x="74" y="354"/>
                    </a:lnTo>
                    <a:lnTo>
                      <a:pt x="80" y="360"/>
                    </a:lnTo>
                    <a:lnTo>
                      <a:pt x="82" y="364"/>
                    </a:lnTo>
                    <a:lnTo>
                      <a:pt x="82" y="368"/>
                    </a:lnTo>
                    <a:lnTo>
                      <a:pt x="82" y="368"/>
                    </a:lnTo>
                    <a:lnTo>
                      <a:pt x="82" y="376"/>
                    </a:lnTo>
                    <a:lnTo>
                      <a:pt x="84" y="376"/>
                    </a:lnTo>
                    <a:lnTo>
                      <a:pt x="86" y="374"/>
                    </a:lnTo>
                    <a:lnTo>
                      <a:pt x="86" y="374"/>
                    </a:lnTo>
                    <a:lnTo>
                      <a:pt x="90" y="374"/>
                    </a:lnTo>
                    <a:lnTo>
                      <a:pt x="92" y="374"/>
                    </a:lnTo>
                    <a:lnTo>
                      <a:pt x="92" y="376"/>
                    </a:lnTo>
                    <a:lnTo>
                      <a:pt x="92" y="382"/>
                    </a:lnTo>
                    <a:lnTo>
                      <a:pt x="92" y="382"/>
                    </a:lnTo>
                    <a:lnTo>
                      <a:pt x="90" y="388"/>
                    </a:lnTo>
                    <a:lnTo>
                      <a:pt x="92" y="392"/>
                    </a:lnTo>
                    <a:lnTo>
                      <a:pt x="94" y="396"/>
                    </a:lnTo>
                    <a:lnTo>
                      <a:pt x="90" y="402"/>
                    </a:lnTo>
                    <a:lnTo>
                      <a:pt x="90" y="402"/>
                    </a:lnTo>
                    <a:lnTo>
                      <a:pt x="94" y="406"/>
                    </a:lnTo>
                    <a:lnTo>
                      <a:pt x="96" y="410"/>
                    </a:lnTo>
                    <a:lnTo>
                      <a:pt x="94" y="416"/>
                    </a:lnTo>
                    <a:lnTo>
                      <a:pt x="88" y="422"/>
                    </a:lnTo>
                    <a:lnTo>
                      <a:pt x="88" y="422"/>
                    </a:lnTo>
                    <a:lnTo>
                      <a:pt x="84" y="430"/>
                    </a:lnTo>
                    <a:lnTo>
                      <a:pt x="82" y="436"/>
                    </a:lnTo>
                    <a:lnTo>
                      <a:pt x="84" y="442"/>
                    </a:lnTo>
                    <a:lnTo>
                      <a:pt x="84" y="452"/>
                    </a:lnTo>
                    <a:lnTo>
                      <a:pt x="84" y="452"/>
                    </a:lnTo>
                    <a:lnTo>
                      <a:pt x="86" y="456"/>
                    </a:lnTo>
                    <a:lnTo>
                      <a:pt x="88" y="460"/>
                    </a:lnTo>
                    <a:lnTo>
                      <a:pt x="92" y="466"/>
                    </a:lnTo>
                    <a:lnTo>
                      <a:pt x="98" y="472"/>
                    </a:lnTo>
                    <a:lnTo>
                      <a:pt x="98" y="476"/>
                    </a:lnTo>
                    <a:lnTo>
                      <a:pt x="98" y="480"/>
                    </a:lnTo>
                    <a:lnTo>
                      <a:pt x="98" y="480"/>
                    </a:lnTo>
                    <a:lnTo>
                      <a:pt x="96" y="482"/>
                    </a:lnTo>
                    <a:lnTo>
                      <a:pt x="92" y="484"/>
                    </a:lnTo>
                    <a:lnTo>
                      <a:pt x="92" y="484"/>
                    </a:lnTo>
                    <a:lnTo>
                      <a:pt x="94" y="490"/>
                    </a:lnTo>
                    <a:lnTo>
                      <a:pt x="94" y="490"/>
                    </a:lnTo>
                    <a:lnTo>
                      <a:pt x="96" y="494"/>
                    </a:lnTo>
                    <a:lnTo>
                      <a:pt x="94" y="496"/>
                    </a:lnTo>
                    <a:lnTo>
                      <a:pt x="90" y="500"/>
                    </a:lnTo>
                    <a:lnTo>
                      <a:pt x="90" y="500"/>
                    </a:lnTo>
                    <a:lnTo>
                      <a:pt x="92" y="504"/>
                    </a:lnTo>
                    <a:lnTo>
                      <a:pt x="92" y="504"/>
                    </a:lnTo>
                    <a:lnTo>
                      <a:pt x="92" y="506"/>
                    </a:lnTo>
                    <a:lnTo>
                      <a:pt x="90" y="508"/>
                    </a:lnTo>
                    <a:lnTo>
                      <a:pt x="90" y="510"/>
                    </a:lnTo>
                    <a:lnTo>
                      <a:pt x="92" y="514"/>
                    </a:lnTo>
                    <a:lnTo>
                      <a:pt x="92" y="514"/>
                    </a:lnTo>
                    <a:lnTo>
                      <a:pt x="92" y="522"/>
                    </a:lnTo>
                    <a:lnTo>
                      <a:pt x="94" y="530"/>
                    </a:lnTo>
                    <a:lnTo>
                      <a:pt x="100" y="540"/>
                    </a:lnTo>
                    <a:lnTo>
                      <a:pt x="104" y="546"/>
                    </a:lnTo>
                    <a:lnTo>
                      <a:pt x="104" y="548"/>
                    </a:lnTo>
                    <a:lnTo>
                      <a:pt x="102" y="550"/>
                    </a:lnTo>
                    <a:lnTo>
                      <a:pt x="102" y="550"/>
                    </a:lnTo>
                    <a:lnTo>
                      <a:pt x="98" y="552"/>
                    </a:lnTo>
                    <a:lnTo>
                      <a:pt x="100" y="554"/>
                    </a:lnTo>
                    <a:lnTo>
                      <a:pt x="102" y="556"/>
                    </a:lnTo>
                    <a:lnTo>
                      <a:pt x="102" y="560"/>
                    </a:lnTo>
                    <a:lnTo>
                      <a:pt x="102" y="560"/>
                    </a:lnTo>
                    <a:lnTo>
                      <a:pt x="102" y="562"/>
                    </a:lnTo>
                    <a:lnTo>
                      <a:pt x="102" y="564"/>
                    </a:lnTo>
                    <a:lnTo>
                      <a:pt x="106" y="566"/>
                    </a:lnTo>
                    <a:lnTo>
                      <a:pt x="108" y="566"/>
                    </a:lnTo>
                    <a:lnTo>
                      <a:pt x="108" y="570"/>
                    </a:lnTo>
                    <a:lnTo>
                      <a:pt x="108" y="570"/>
                    </a:lnTo>
                    <a:lnTo>
                      <a:pt x="106" y="570"/>
                    </a:lnTo>
                    <a:lnTo>
                      <a:pt x="108" y="572"/>
                    </a:lnTo>
                    <a:lnTo>
                      <a:pt x="110" y="574"/>
                    </a:lnTo>
                    <a:lnTo>
                      <a:pt x="114" y="576"/>
                    </a:lnTo>
                    <a:lnTo>
                      <a:pt x="114" y="578"/>
                    </a:lnTo>
                    <a:lnTo>
                      <a:pt x="112" y="582"/>
                    </a:lnTo>
                    <a:lnTo>
                      <a:pt x="112" y="582"/>
                    </a:lnTo>
                    <a:lnTo>
                      <a:pt x="110" y="586"/>
                    </a:lnTo>
                    <a:lnTo>
                      <a:pt x="110" y="588"/>
                    </a:lnTo>
                    <a:lnTo>
                      <a:pt x="112" y="590"/>
                    </a:lnTo>
                    <a:lnTo>
                      <a:pt x="114" y="588"/>
                    </a:lnTo>
                    <a:lnTo>
                      <a:pt x="114" y="588"/>
                    </a:lnTo>
                    <a:lnTo>
                      <a:pt x="118" y="586"/>
                    </a:lnTo>
                    <a:lnTo>
                      <a:pt x="120" y="586"/>
                    </a:lnTo>
                    <a:lnTo>
                      <a:pt x="122" y="590"/>
                    </a:lnTo>
                    <a:lnTo>
                      <a:pt x="120" y="594"/>
                    </a:lnTo>
                    <a:lnTo>
                      <a:pt x="120" y="594"/>
                    </a:lnTo>
                    <a:lnTo>
                      <a:pt x="118" y="598"/>
                    </a:lnTo>
                    <a:lnTo>
                      <a:pt x="114" y="598"/>
                    </a:lnTo>
                    <a:lnTo>
                      <a:pt x="114" y="600"/>
                    </a:lnTo>
                    <a:lnTo>
                      <a:pt x="114" y="604"/>
                    </a:lnTo>
                    <a:lnTo>
                      <a:pt x="114" y="604"/>
                    </a:lnTo>
                    <a:lnTo>
                      <a:pt x="120" y="608"/>
                    </a:lnTo>
                    <a:lnTo>
                      <a:pt x="126" y="612"/>
                    </a:lnTo>
                    <a:lnTo>
                      <a:pt x="130" y="614"/>
                    </a:lnTo>
                    <a:lnTo>
                      <a:pt x="130" y="616"/>
                    </a:lnTo>
                    <a:lnTo>
                      <a:pt x="128" y="618"/>
                    </a:lnTo>
                    <a:lnTo>
                      <a:pt x="128" y="618"/>
                    </a:lnTo>
                    <a:lnTo>
                      <a:pt x="126" y="620"/>
                    </a:lnTo>
                    <a:lnTo>
                      <a:pt x="126" y="622"/>
                    </a:lnTo>
                    <a:lnTo>
                      <a:pt x="126" y="624"/>
                    </a:lnTo>
                    <a:lnTo>
                      <a:pt x="124" y="628"/>
                    </a:lnTo>
                    <a:lnTo>
                      <a:pt x="124" y="628"/>
                    </a:lnTo>
                    <a:lnTo>
                      <a:pt x="124" y="628"/>
                    </a:lnTo>
                    <a:lnTo>
                      <a:pt x="124" y="630"/>
                    </a:lnTo>
                    <a:lnTo>
                      <a:pt x="128" y="632"/>
                    </a:lnTo>
                    <a:lnTo>
                      <a:pt x="134" y="636"/>
                    </a:lnTo>
                    <a:lnTo>
                      <a:pt x="134" y="640"/>
                    </a:lnTo>
                    <a:lnTo>
                      <a:pt x="134" y="644"/>
                    </a:lnTo>
                    <a:lnTo>
                      <a:pt x="134" y="644"/>
                    </a:lnTo>
                    <a:lnTo>
                      <a:pt x="132" y="650"/>
                    </a:lnTo>
                    <a:lnTo>
                      <a:pt x="132" y="656"/>
                    </a:lnTo>
                    <a:lnTo>
                      <a:pt x="136" y="662"/>
                    </a:lnTo>
                    <a:lnTo>
                      <a:pt x="138" y="668"/>
                    </a:lnTo>
                    <a:lnTo>
                      <a:pt x="138" y="670"/>
                    </a:lnTo>
                    <a:lnTo>
                      <a:pt x="138" y="672"/>
                    </a:lnTo>
                    <a:lnTo>
                      <a:pt x="138" y="672"/>
                    </a:lnTo>
                    <a:lnTo>
                      <a:pt x="134" y="676"/>
                    </a:lnTo>
                    <a:lnTo>
                      <a:pt x="136" y="676"/>
                    </a:lnTo>
                    <a:lnTo>
                      <a:pt x="136" y="678"/>
                    </a:lnTo>
                    <a:lnTo>
                      <a:pt x="134" y="682"/>
                    </a:lnTo>
                    <a:lnTo>
                      <a:pt x="134" y="682"/>
                    </a:lnTo>
                    <a:lnTo>
                      <a:pt x="134" y="684"/>
                    </a:lnTo>
                    <a:lnTo>
                      <a:pt x="134" y="688"/>
                    </a:lnTo>
                    <a:lnTo>
                      <a:pt x="138" y="690"/>
                    </a:lnTo>
                    <a:lnTo>
                      <a:pt x="142" y="694"/>
                    </a:lnTo>
                    <a:lnTo>
                      <a:pt x="142" y="696"/>
                    </a:lnTo>
                    <a:lnTo>
                      <a:pt x="140" y="698"/>
                    </a:lnTo>
                    <a:lnTo>
                      <a:pt x="140" y="698"/>
                    </a:lnTo>
                    <a:lnTo>
                      <a:pt x="140" y="704"/>
                    </a:lnTo>
                    <a:lnTo>
                      <a:pt x="142" y="708"/>
                    </a:lnTo>
                    <a:lnTo>
                      <a:pt x="144" y="710"/>
                    </a:lnTo>
                    <a:lnTo>
                      <a:pt x="144" y="714"/>
                    </a:lnTo>
                    <a:lnTo>
                      <a:pt x="144" y="714"/>
                    </a:lnTo>
                    <a:lnTo>
                      <a:pt x="142" y="720"/>
                    </a:lnTo>
                    <a:lnTo>
                      <a:pt x="142" y="726"/>
                    </a:lnTo>
                    <a:lnTo>
                      <a:pt x="146" y="734"/>
                    </a:lnTo>
                    <a:lnTo>
                      <a:pt x="148" y="738"/>
                    </a:lnTo>
                    <a:lnTo>
                      <a:pt x="148" y="738"/>
                    </a:lnTo>
                    <a:lnTo>
                      <a:pt x="150" y="736"/>
                    </a:lnTo>
                    <a:lnTo>
                      <a:pt x="154" y="734"/>
                    </a:lnTo>
                    <a:lnTo>
                      <a:pt x="158" y="730"/>
                    </a:lnTo>
                    <a:lnTo>
                      <a:pt x="162" y="730"/>
                    </a:lnTo>
                    <a:lnTo>
                      <a:pt x="162" y="730"/>
                    </a:lnTo>
                    <a:lnTo>
                      <a:pt x="166" y="734"/>
                    </a:lnTo>
                    <a:lnTo>
                      <a:pt x="166" y="738"/>
                    </a:lnTo>
                    <a:lnTo>
                      <a:pt x="164" y="740"/>
                    </a:lnTo>
                    <a:lnTo>
                      <a:pt x="166" y="744"/>
                    </a:lnTo>
                    <a:lnTo>
                      <a:pt x="166" y="744"/>
                    </a:lnTo>
                    <a:lnTo>
                      <a:pt x="168" y="748"/>
                    </a:lnTo>
                    <a:lnTo>
                      <a:pt x="168" y="750"/>
                    </a:lnTo>
                    <a:lnTo>
                      <a:pt x="170" y="752"/>
                    </a:lnTo>
                    <a:lnTo>
                      <a:pt x="176" y="752"/>
                    </a:lnTo>
                    <a:lnTo>
                      <a:pt x="176" y="752"/>
                    </a:lnTo>
                    <a:lnTo>
                      <a:pt x="180" y="754"/>
                    </a:lnTo>
                    <a:lnTo>
                      <a:pt x="184" y="756"/>
                    </a:lnTo>
                    <a:lnTo>
                      <a:pt x="184" y="758"/>
                    </a:lnTo>
                    <a:lnTo>
                      <a:pt x="218" y="758"/>
                    </a:lnTo>
                    <a:lnTo>
                      <a:pt x="218" y="758"/>
                    </a:lnTo>
                    <a:lnTo>
                      <a:pt x="222" y="760"/>
                    </a:lnTo>
                    <a:lnTo>
                      <a:pt x="226" y="758"/>
                    </a:lnTo>
                    <a:lnTo>
                      <a:pt x="232" y="760"/>
                    </a:lnTo>
                    <a:lnTo>
                      <a:pt x="244" y="764"/>
                    </a:lnTo>
                    <a:lnTo>
                      <a:pt x="244" y="76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35" name="China">
                <a:extLst>
                  <a:ext uri="{FF2B5EF4-FFF2-40B4-BE49-F238E27FC236}">
                    <a16:creationId xmlns:a16="http://schemas.microsoft.com/office/drawing/2014/main" id="{A3345340-EF92-433B-94BB-C0534D32C00E}"/>
                  </a:ext>
                </a:extLst>
              </p:cNvPr>
              <p:cNvSpPr>
                <a:spLocks/>
              </p:cNvSpPr>
              <p:nvPr/>
            </p:nvSpPr>
            <p:spPr bwMode="auto">
              <a:xfrm>
                <a:off x="6064688" y="769810"/>
                <a:ext cx="1516555" cy="1092989"/>
              </a:xfrm>
              <a:custGeom>
                <a:avLst/>
                <a:gdLst/>
                <a:ahLst/>
                <a:cxnLst>
                  <a:cxn ang="0">
                    <a:pos x="124" y="124"/>
                  </a:cxn>
                  <a:cxn ang="0">
                    <a:pos x="80" y="176"/>
                  </a:cxn>
                  <a:cxn ang="0">
                    <a:pos x="96" y="230"/>
                  </a:cxn>
                  <a:cxn ang="0">
                    <a:pos x="42" y="262"/>
                  </a:cxn>
                  <a:cxn ang="0">
                    <a:pos x="8" y="296"/>
                  </a:cxn>
                  <a:cxn ang="0">
                    <a:pos x="26" y="338"/>
                  </a:cxn>
                  <a:cxn ang="0">
                    <a:pos x="94" y="366"/>
                  </a:cxn>
                  <a:cxn ang="0">
                    <a:pos x="156" y="450"/>
                  </a:cxn>
                  <a:cxn ang="0">
                    <a:pos x="200" y="498"/>
                  </a:cxn>
                  <a:cxn ang="0">
                    <a:pos x="288" y="534"/>
                  </a:cxn>
                  <a:cxn ang="0">
                    <a:pos x="372" y="558"/>
                  </a:cxn>
                  <a:cxn ang="0">
                    <a:pos x="432" y="550"/>
                  </a:cxn>
                  <a:cxn ang="0">
                    <a:pos x="524" y="522"/>
                  </a:cxn>
                  <a:cxn ang="0">
                    <a:pos x="556" y="536"/>
                  </a:cxn>
                  <a:cxn ang="0">
                    <a:pos x="602" y="604"/>
                  </a:cxn>
                  <a:cxn ang="0">
                    <a:pos x="586" y="650"/>
                  </a:cxn>
                  <a:cxn ang="0">
                    <a:pos x="596" y="674"/>
                  </a:cxn>
                  <a:cxn ang="0">
                    <a:pos x="602" y="710"/>
                  </a:cxn>
                  <a:cxn ang="0">
                    <a:pos x="666" y="724"/>
                  </a:cxn>
                  <a:cxn ang="0">
                    <a:pos x="692" y="700"/>
                  </a:cxn>
                  <a:cxn ang="0">
                    <a:pos x="730" y="694"/>
                  </a:cxn>
                  <a:cxn ang="0">
                    <a:pos x="780" y="698"/>
                  </a:cxn>
                  <a:cxn ang="0">
                    <a:pos x="806" y="718"/>
                  </a:cxn>
                  <a:cxn ang="0">
                    <a:pos x="840" y="720"/>
                  </a:cxn>
                  <a:cxn ang="0">
                    <a:pos x="860" y="732"/>
                  </a:cxn>
                  <a:cxn ang="0">
                    <a:pos x="856" y="712"/>
                  </a:cxn>
                  <a:cxn ang="0">
                    <a:pos x="912" y="694"/>
                  </a:cxn>
                  <a:cxn ang="0">
                    <a:pos x="944" y="684"/>
                  </a:cxn>
                  <a:cxn ang="0">
                    <a:pos x="986" y="656"/>
                  </a:cxn>
                  <a:cxn ang="0">
                    <a:pos x="1012" y="620"/>
                  </a:cxn>
                  <a:cxn ang="0">
                    <a:pos x="1026" y="582"/>
                  </a:cxn>
                  <a:cxn ang="0">
                    <a:pos x="1034" y="530"/>
                  </a:cxn>
                  <a:cxn ang="0">
                    <a:pos x="992" y="510"/>
                  </a:cxn>
                  <a:cxn ang="0">
                    <a:pos x="1016" y="492"/>
                  </a:cxn>
                  <a:cxn ang="0">
                    <a:pos x="988" y="472"/>
                  </a:cxn>
                  <a:cxn ang="0">
                    <a:pos x="974" y="442"/>
                  </a:cxn>
                  <a:cxn ang="0">
                    <a:pos x="922" y="402"/>
                  </a:cxn>
                  <a:cxn ang="0">
                    <a:pos x="942" y="370"/>
                  </a:cxn>
                  <a:cxn ang="0">
                    <a:pos x="962" y="348"/>
                  </a:cxn>
                  <a:cxn ang="0">
                    <a:pos x="906" y="352"/>
                  </a:cxn>
                  <a:cxn ang="0">
                    <a:pos x="834" y="310"/>
                  </a:cxn>
                  <a:cxn ang="0">
                    <a:pos x="886" y="270"/>
                  </a:cxn>
                  <a:cxn ang="0">
                    <a:pos x="904" y="302"/>
                  </a:cxn>
                  <a:cxn ang="0">
                    <a:pos x="916" y="306"/>
                  </a:cxn>
                  <a:cxn ang="0">
                    <a:pos x="980" y="256"/>
                  </a:cxn>
                  <a:cxn ang="0">
                    <a:pos x="1032" y="224"/>
                  </a:cxn>
                  <a:cxn ang="0">
                    <a:pos x="1038" y="186"/>
                  </a:cxn>
                  <a:cxn ang="0">
                    <a:pos x="1042" y="120"/>
                  </a:cxn>
                  <a:cxn ang="0">
                    <a:pos x="970" y="96"/>
                  </a:cxn>
                  <a:cxn ang="0">
                    <a:pos x="764" y="0"/>
                  </a:cxn>
                  <a:cxn ang="0">
                    <a:pos x="730" y="26"/>
                  </a:cxn>
                  <a:cxn ang="0">
                    <a:pos x="644" y="90"/>
                  </a:cxn>
                  <a:cxn ang="0">
                    <a:pos x="710" y="100"/>
                  </a:cxn>
                  <a:cxn ang="0">
                    <a:pos x="750" y="132"/>
                  </a:cxn>
                  <a:cxn ang="0">
                    <a:pos x="684" y="168"/>
                  </a:cxn>
                  <a:cxn ang="0">
                    <a:pos x="678" y="206"/>
                  </a:cxn>
                  <a:cxn ang="0">
                    <a:pos x="526" y="222"/>
                  </a:cxn>
                  <a:cxn ang="0">
                    <a:pos x="412" y="210"/>
                  </a:cxn>
                  <a:cxn ang="0">
                    <a:pos x="380" y="176"/>
                  </a:cxn>
                  <a:cxn ang="0">
                    <a:pos x="276" y="156"/>
                  </a:cxn>
                  <a:cxn ang="0">
                    <a:pos x="226" y="108"/>
                  </a:cxn>
                </a:cxnLst>
                <a:rect l="0" t="0" r="r" b="b"/>
                <a:pathLst>
                  <a:path w="1054" h="750">
                    <a:moveTo>
                      <a:pt x="182" y="88"/>
                    </a:moveTo>
                    <a:lnTo>
                      <a:pt x="182" y="88"/>
                    </a:lnTo>
                    <a:lnTo>
                      <a:pt x="180" y="88"/>
                    </a:lnTo>
                    <a:lnTo>
                      <a:pt x="176" y="88"/>
                    </a:lnTo>
                    <a:lnTo>
                      <a:pt x="176" y="88"/>
                    </a:lnTo>
                    <a:lnTo>
                      <a:pt x="174" y="90"/>
                    </a:lnTo>
                    <a:lnTo>
                      <a:pt x="172" y="92"/>
                    </a:lnTo>
                    <a:lnTo>
                      <a:pt x="160" y="92"/>
                    </a:lnTo>
                    <a:lnTo>
                      <a:pt x="156" y="92"/>
                    </a:lnTo>
                    <a:lnTo>
                      <a:pt x="152" y="96"/>
                    </a:lnTo>
                    <a:lnTo>
                      <a:pt x="152" y="104"/>
                    </a:lnTo>
                    <a:lnTo>
                      <a:pt x="154" y="116"/>
                    </a:lnTo>
                    <a:lnTo>
                      <a:pt x="154" y="116"/>
                    </a:lnTo>
                    <a:lnTo>
                      <a:pt x="154" y="118"/>
                    </a:lnTo>
                    <a:lnTo>
                      <a:pt x="152" y="120"/>
                    </a:lnTo>
                    <a:lnTo>
                      <a:pt x="144" y="124"/>
                    </a:lnTo>
                    <a:lnTo>
                      <a:pt x="134" y="126"/>
                    </a:lnTo>
                    <a:lnTo>
                      <a:pt x="124" y="124"/>
                    </a:lnTo>
                    <a:lnTo>
                      <a:pt x="124" y="124"/>
                    </a:lnTo>
                    <a:lnTo>
                      <a:pt x="118" y="122"/>
                    </a:lnTo>
                    <a:lnTo>
                      <a:pt x="114" y="122"/>
                    </a:lnTo>
                    <a:lnTo>
                      <a:pt x="110" y="124"/>
                    </a:lnTo>
                    <a:lnTo>
                      <a:pt x="110" y="128"/>
                    </a:lnTo>
                    <a:lnTo>
                      <a:pt x="110" y="138"/>
                    </a:lnTo>
                    <a:lnTo>
                      <a:pt x="112" y="156"/>
                    </a:lnTo>
                    <a:lnTo>
                      <a:pt x="112" y="156"/>
                    </a:lnTo>
                    <a:lnTo>
                      <a:pt x="112" y="160"/>
                    </a:lnTo>
                    <a:lnTo>
                      <a:pt x="112" y="162"/>
                    </a:lnTo>
                    <a:lnTo>
                      <a:pt x="104" y="162"/>
                    </a:lnTo>
                    <a:lnTo>
                      <a:pt x="94" y="162"/>
                    </a:lnTo>
                    <a:lnTo>
                      <a:pt x="86" y="164"/>
                    </a:lnTo>
                    <a:lnTo>
                      <a:pt x="86" y="164"/>
                    </a:lnTo>
                    <a:lnTo>
                      <a:pt x="80" y="168"/>
                    </a:lnTo>
                    <a:lnTo>
                      <a:pt x="78" y="172"/>
                    </a:lnTo>
                    <a:lnTo>
                      <a:pt x="78" y="176"/>
                    </a:lnTo>
                    <a:lnTo>
                      <a:pt x="80" y="176"/>
                    </a:lnTo>
                    <a:lnTo>
                      <a:pt x="80" y="176"/>
                    </a:lnTo>
                    <a:lnTo>
                      <a:pt x="82" y="176"/>
                    </a:lnTo>
                    <a:lnTo>
                      <a:pt x="86" y="178"/>
                    </a:lnTo>
                    <a:lnTo>
                      <a:pt x="94" y="188"/>
                    </a:lnTo>
                    <a:lnTo>
                      <a:pt x="102" y="196"/>
                    </a:lnTo>
                    <a:lnTo>
                      <a:pt x="104" y="202"/>
                    </a:lnTo>
                    <a:lnTo>
                      <a:pt x="102" y="204"/>
                    </a:lnTo>
                    <a:lnTo>
                      <a:pt x="102" y="204"/>
                    </a:lnTo>
                    <a:lnTo>
                      <a:pt x="100" y="208"/>
                    </a:lnTo>
                    <a:lnTo>
                      <a:pt x="100" y="212"/>
                    </a:lnTo>
                    <a:lnTo>
                      <a:pt x="104" y="216"/>
                    </a:lnTo>
                    <a:lnTo>
                      <a:pt x="106" y="222"/>
                    </a:lnTo>
                    <a:lnTo>
                      <a:pt x="106" y="224"/>
                    </a:lnTo>
                    <a:lnTo>
                      <a:pt x="102" y="226"/>
                    </a:lnTo>
                    <a:lnTo>
                      <a:pt x="102" y="226"/>
                    </a:lnTo>
                    <a:lnTo>
                      <a:pt x="102" y="228"/>
                    </a:lnTo>
                    <a:lnTo>
                      <a:pt x="100" y="230"/>
                    </a:lnTo>
                    <a:lnTo>
                      <a:pt x="96" y="230"/>
                    </a:lnTo>
                    <a:lnTo>
                      <a:pt x="90" y="232"/>
                    </a:lnTo>
                    <a:lnTo>
                      <a:pt x="86" y="232"/>
                    </a:lnTo>
                    <a:lnTo>
                      <a:pt x="86" y="236"/>
                    </a:lnTo>
                    <a:lnTo>
                      <a:pt x="86" y="236"/>
                    </a:lnTo>
                    <a:lnTo>
                      <a:pt x="84" y="238"/>
                    </a:lnTo>
                    <a:lnTo>
                      <a:pt x="82" y="240"/>
                    </a:lnTo>
                    <a:lnTo>
                      <a:pt x="76" y="242"/>
                    </a:lnTo>
                    <a:lnTo>
                      <a:pt x="68" y="248"/>
                    </a:lnTo>
                    <a:lnTo>
                      <a:pt x="68" y="248"/>
                    </a:lnTo>
                    <a:lnTo>
                      <a:pt x="64" y="250"/>
                    </a:lnTo>
                    <a:lnTo>
                      <a:pt x="62" y="250"/>
                    </a:lnTo>
                    <a:lnTo>
                      <a:pt x="60" y="248"/>
                    </a:lnTo>
                    <a:lnTo>
                      <a:pt x="52" y="250"/>
                    </a:lnTo>
                    <a:lnTo>
                      <a:pt x="52" y="250"/>
                    </a:lnTo>
                    <a:lnTo>
                      <a:pt x="48" y="252"/>
                    </a:lnTo>
                    <a:lnTo>
                      <a:pt x="44" y="254"/>
                    </a:lnTo>
                    <a:lnTo>
                      <a:pt x="42" y="260"/>
                    </a:lnTo>
                    <a:lnTo>
                      <a:pt x="42" y="262"/>
                    </a:lnTo>
                    <a:lnTo>
                      <a:pt x="40" y="262"/>
                    </a:lnTo>
                    <a:lnTo>
                      <a:pt x="32" y="260"/>
                    </a:lnTo>
                    <a:lnTo>
                      <a:pt x="32" y="260"/>
                    </a:lnTo>
                    <a:lnTo>
                      <a:pt x="24" y="258"/>
                    </a:lnTo>
                    <a:lnTo>
                      <a:pt x="22" y="258"/>
                    </a:lnTo>
                    <a:lnTo>
                      <a:pt x="22" y="258"/>
                    </a:lnTo>
                    <a:lnTo>
                      <a:pt x="22" y="262"/>
                    </a:lnTo>
                    <a:lnTo>
                      <a:pt x="16" y="260"/>
                    </a:lnTo>
                    <a:lnTo>
                      <a:pt x="16" y="260"/>
                    </a:lnTo>
                    <a:lnTo>
                      <a:pt x="14" y="260"/>
                    </a:lnTo>
                    <a:lnTo>
                      <a:pt x="10" y="260"/>
                    </a:lnTo>
                    <a:lnTo>
                      <a:pt x="4" y="266"/>
                    </a:lnTo>
                    <a:lnTo>
                      <a:pt x="2" y="276"/>
                    </a:lnTo>
                    <a:lnTo>
                      <a:pt x="0" y="290"/>
                    </a:lnTo>
                    <a:lnTo>
                      <a:pt x="0" y="290"/>
                    </a:lnTo>
                    <a:lnTo>
                      <a:pt x="2" y="294"/>
                    </a:lnTo>
                    <a:lnTo>
                      <a:pt x="6" y="296"/>
                    </a:lnTo>
                    <a:lnTo>
                      <a:pt x="8" y="296"/>
                    </a:lnTo>
                    <a:lnTo>
                      <a:pt x="12" y="294"/>
                    </a:lnTo>
                    <a:lnTo>
                      <a:pt x="18" y="294"/>
                    </a:lnTo>
                    <a:lnTo>
                      <a:pt x="20" y="296"/>
                    </a:lnTo>
                    <a:lnTo>
                      <a:pt x="20" y="300"/>
                    </a:lnTo>
                    <a:lnTo>
                      <a:pt x="20" y="300"/>
                    </a:lnTo>
                    <a:lnTo>
                      <a:pt x="20" y="306"/>
                    </a:lnTo>
                    <a:lnTo>
                      <a:pt x="22" y="310"/>
                    </a:lnTo>
                    <a:lnTo>
                      <a:pt x="28" y="312"/>
                    </a:lnTo>
                    <a:lnTo>
                      <a:pt x="30" y="316"/>
                    </a:lnTo>
                    <a:lnTo>
                      <a:pt x="30" y="316"/>
                    </a:lnTo>
                    <a:lnTo>
                      <a:pt x="32" y="324"/>
                    </a:lnTo>
                    <a:lnTo>
                      <a:pt x="30" y="328"/>
                    </a:lnTo>
                    <a:lnTo>
                      <a:pt x="30" y="328"/>
                    </a:lnTo>
                    <a:lnTo>
                      <a:pt x="22" y="330"/>
                    </a:lnTo>
                    <a:lnTo>
                      <a:pt x="22" y="332"/>
                    </a:lnTo>
                    <a:lnTo>
                      <a:pt x="24" y="334"/>
                    </a:lnTo>
                    <a:lnTo>
                      <a:pt x="24" y="334"/>
                    </a:lnTo>
                    <a:lnTo>
                      <a:pt x="26" y="338"/>
                    </a:lnTo>
                    <a:lnTo>
                      <a:pt x="26" y="338"/>
                    </a:lnTo>
                    <a:lnTo>
                      <a:pt x="30" y="338"/>
                    </a:lnTo>
                    <a:lnTo>
                      <a:pt x="32" y="336"/>
                    </a:lnTo>
                    <a:lnTo>
                      <a:pt x="38" y="338"/>
                    </a:lnTo>
                    <a:lnTo>
                      <a:pt x="52" y="344"/>
                    </a:lnTo>
                    <a:lnTo>
                      <a:pt x="52" y="344"/>
                    </a:lnTo>
                    <a:lnTo>
                      <a:pt x="68" y="352"/>
                    </a:lnTo>
                    <a:lnTo>
                      <a:pt x="68" y="354"/>
                    </a:lnTo>
                    <a:lnTo>
                      <a:pt x="68" y="356"/>
                    </a:lnTo>
                    <a:lnTo>
                      <a:pt x="68" y="356"/>
                    </a:lnTo>
                    <a:lnTo>
                      <a:pt x="66" y="362"/>
                    </a:lnTo>
                    <a:lnTo>
                      <a:pt x="68" y="366"/>
                    </a:lnTo>
                    <a:lnTo>
                      <a:pt x="70" y="366"/>
                    </a:lnTo>
                    <a:lnTo>
                      <a:pt x="76" y="366"/>
                    </a:lnTo>
                    <a:lnTo>
                      <a:pt x="86" y="366"/>
                    </a:lnTo>
                    <a:lnTo>
                      <a:pt x="90" y="366"/>
                    </a:lnTo>
                    <a:lnTo>
                      <a:pt x="94" y="366"/>
                    </a:lnTo>
                    <a:lnTo>
                      <a:pt x="94" y="366"/>
                    </a:lnTo>
                    <a:lnTo>
                      <a:pt x="98" y="368"/>
                    </a:lnTo>
                    <a:lnTo>
                      <a:pt x="102" y="370"/>
                    </a:lnTo>
                    <a:lnTo>
                      <a:pt x="110" y="370"/>
                    </a:lnTo>
                    <a:lnTo>
                      <a:pt x="116" y="372"/>
                    </a:lnTo>
                    <a:lnTo>
                      <a:pt x="124" y="378"/>
                    </a:lnTo>
                    <a:lnTo>
                      <a:pt x="132" y="388"/>
                    </a:lnTo>
                    <a:lnTo>
                      <a:pt x="144" y="404"/>
                    </a:lnTo>
                    <a:lnTo>
                      <a:pt x="144" y="404"/>
                    </a:lnTo>
                    <a:lnTo>
                      <a:pt x="138" y="412"/>
                    </a:lnTo>
                    <a:lnTo>
                      <a:pt x="138" y="414"/>
                    </a:lnTo>
                    <a:lnTo>
                      <a:pt x="140" y="416"/>
                    </a:lnTo>
                    <a:lnTo>
                      <a:pt x="148" y="424"/>
                    </a:lnTo>
                    <a:lnTo>
                      <a:pt x="152" y="430"/>
                    </a:lnTo>
                    <a:lnTo>
                      <a:pt x="156" y="436"/>
                    </a:lnTo>
                    <a:lnTo>
                      <a:pt x="156" y="436"/>
                    </a:lnTo>
                    <a:lnTo>
                      <a:pt x="158" y="444"/>
                    </a:lnTo>
                    <a:lnTo>
                      <a:pt x="158" y="448"/>
                    </a:lnTo>
                    <a:lnTo>
                      <a:pt x="156" y="450"/>
                    </a:lnTo>
                    <a:lnTo>
                      <a:pt x="152" y="450"/>
                    </a:lnTo>
                    <a:lnTo>
                      <a:pt x="148" y="450"/>
                    </a:lnTo>
                    <a:lnTo>
                      <a:pt x="148" y="450"/>
                    </a:lnTo>
                    <a:lnTo>
                      <a:pt x="150" y="454"/>
                    </a:lnTo>
                    <a:lnTo>
                      <a:pt x="150" y="454"/>
                    </a:lnTo>
                    <a:lnTo>
                      <a:pt x="156" y="460"/>
                    </a:lnTo>
                    <a:lnTo>
                      <a:pt x="156" y="464"/>
                    </a:lnTo>
                    <a:lnTo>
                      <a:pt x="156" y="470"/>
                    </a:lnTo>
                    <a:lnTo>
                      <a:pt x="160" y="478"/>
                    </a:lnTo>
                    <a:lnTo>
                      <a:pt x="160" y="478"/>
                    </a:lnTo>
                    <a:lnTo>
                      <a:pt x="164" y="482"/>
                    </a:lnTo>
                    <a:lnTo>
                      <a:pt x="168" y="484"/>
                    </a:lnTo>
                    <a:lnTo>
                      <a:pt x="176" y="488"/>
                    </a:lnTo>
                    <a:lnTo>
                      <a:pt x="182" y="488"/>
                    </a:lnTo>
                    <a:lnTo>
                      <a:pt x="188" y="492"/>
                    </a:lnTo>
                    <a:lnTo>
                      <a:pt x="188" y="492"/>
                    </a:lnTo>
                    <a:lnTo>
                      <a:pt x="194" y="496"/>
                    </a:lnTo>
                    <a:lnTo>
                      <a:pt x="200" y="498"/>
                    </a:lnTo>
                    <a:lnTo>
                      <a:pt x="208" y="500"/>
                    </a:lnTo>
                    <a:lnTo>
                      <a:pt x="214" y="508"/>
                    </a:lnTo>
                    <a:lnTo>
                      <a:pt x="214" y="508"/>
                    </a:lnTo>
                    <a:lnTo>
                      <a:pt x="220" y="512"/>
                    </a:lnTo>
                    <a:lnTo>
                      <a:pt x="220" y="512"/>
                    </a:lnTo>
                    <a:lnTo>
                      <a:pt x="226" y="514"/>
                    </a:lnTo>
                    <a:lnTo>
                      <a:pt x="232" y="514"/>
                    </a:lnTo>
                    <a:lnTo>
                      <a:pt x="238" y="514"/>
                    </a:lnTo>
                    <a:lnTo>
                      <a:pt x="244" y="518"/>
                    </a:lnTo>
                    <a:lnTo>
                      <a:pt x="244" y="518"/>
                    </a:lnTo>
                    <a:lnTo>
                      <a:pt x="248" y="520"/>
                    </a:lnTo>
                    <a:lnTo>
                      <a:pt x="250" y="520"/>
                    </a:lnTo>
                    <a:lnTo>
                      <a:pt x="254" y="518"/>
                    </a:lnTo>
                    <a:lnTo>
                      <a:pt x="260" y="518"/>
                    </a:lnTo>
                    <a:lnTo>
                      <a:pt x="266" y="520"/>
                    </a:lnTo>
                    <a:lnTo>
                      <a:pt x="272" y="524"/>
                    </a:lnTo>
                    <a:lnTo>
                      <a:pt x="272" y="524"/>
                    </a:lnTo>
                    <a:lnTo>
                      <a:pt x="288" y="534"/>
                    </a:lnTo>
                    <a:lnTo>
                      <a:pt x="296" y="538"/>
                    </a:lnTo>
                    <a:lnTo>
                      <a:pt x="302" y="538"/>
                    </a:lnTo>
                    <a:lnTo>
                      <a:pt x="306" y="542"/>
                    </a:lnTo>
                    <a:lnTo>
                      <a:pt x="306" y="542"/>
                    </a:lnTo>
                    <a:lnTo>
                      <a:pt x="308" y="546"/>
                    </a:lnTo>
                    <a:lnTo>
                      <a:pt x="310" y="548"/>
                    </a:lnTo>
                    <a:lnTo>
                      <a:pt x="314" y="546"/>
                    </a:lnTo>
                    <a:lnTo>
                      <a:pt x="320" y="546"/>
                    </a:lnTo>
                    <a:lnTo>
                      <a:pt x="322" y="548"/>
                    </a:lnTo>
                    <a:lnTo>
                      <a:pt x="324" y="554"/>
                    </a:lnTo>
                    <a:lnTo>
                      <a:pt x="324" y="554"/>
                    </a:lnTo>
                    <a:lnTo>
                      <a:pt x="326" y="554"/>
                    </a:lnTo>
                    <a:lnTo>
                      <a:pt x="328" y="554"/>
                    </a:lnTo>
                    <a:lnTo>
                      <a:pt x="336" y="552"/>
                    </a:lnTo>
                    <a:lnTo>
                      <a:pt x="352" y="552"/>
                    </a:lnTo>
                    <a:lnTo>
                      <a:pt x="360" y="554"/>
                    </a:lnTo>
                    <a:lnTo>
                      <a:pt x="372" y="558"/>
                    </a:lnTo>
                    <a:lnTo>
                      <a:pt x="372" y="558"/>
                    </a:lnTo>
                    <a:lnTo>
                      <a:pt x="372" y="552"/>
                    </a:lnTo>
                    <a:lnTo>
                      <a:pt x="374" y="550"/>
                    </a:lnTo>
                    <a:lnTo>
                      <a:pt x="376" y="548"/>
                    </a:lnTo>
                    <a:lnTo>
                      <a:pt x="380" y="548"/>
                    </a:lnTo>
                    <a:lnTo>
                      <a:pt x="380" y="548"/>
                    </a:lnTo>
                    <a:lnTo>
                      <a:pt x="384" y="546"/>
                    </a:lnTo>
                    <a:lnTo>
                      <a:pt x="384" y="548"/>
                    </a:lnTo>
                    <a:lnTo>
                      <a:pt x="386" y="566"/>
                    </a:lnTo>
                    <a:lnTo>
                      <a:pt x="386" y="566"/>
                    </a:lnTo>
                    <a:lnTo>
                      <a:pt x="390" y="554"/>
                    </a:lnTo>
                    <a:lnTo>
                      <a:pt x="394" y="548"/>
                    </a:lnTo>
                    <a:lnTo>
                      <a:pt x="400" y="544"/>
                    </a:lnTo>
                    <a:lnTo>
                      <a:pt x="408" y="544"/>
                    </a:lnTo>
                    <a:lnTo>
                      <a:pt x="408" y="544"/>
                    </a:lnTo>
                    <a:lnTo>
                      <a:pt x="418" y="544"/>
                    </a:lnTo>
                    <a:lnTo>
                      <a:pt x="424" y="546"/>
                    </a:lnTo>
                    <a:lnTo>
                      <a:pt x="428" y="548"/>
                    </a:lnTo>
                    <a:lnTo>
                      <a:pt x="432" y="550"/>
                    </a:lnTo>
                    <a:lnTo>
                      <a:pt x="432" y="550"/>
                    </a:lnTo>
                    <a:lnTo>
                      <a:pt x="434" y="552"/>
                    </a:lnTo>
                    <a:lnTo>
                      <a:pt x="436" y="550"/>
                    </a:lnTo>
                    <a:lnTo>
                      <a:pt x="436" y="550"/>
                    </a:lnTo>
                    <a:lnTo>
                      <a:pt x="446" y="548"/>
                    </a:lnTo>
                    <a:lnTo>
                      <a:pt x="462" y="540"/>
                    </a:lnTo>
                    <a:lnTo>
                      <a:pt x="462" y="540"/>
                    </a:lnTo>
                    <a:lnTo>
                      <a:pt x="472" y="536"/>
                    </a:lnTo>
                    <a:lnTo>
                      <a:pt x="476" y="532"/>
                    </a:lnTo>
                    <a:lnTo>
                      <a:pt x="478" y="530"/>
                    </a:lnTo>
                    <a:lnTo>
                      <a:pt x="482" y="526"/>
                    </a:lnTo>
                    <a:lnTo>
                      <a:pt x="482" y="526"/>
                    </a:lnTo>
                    <a:lnTo>
                      <a:pt x="490" y="526"/>
                    </a:lnTo>
                    <a:lnTo>
                      <a:pt x="494" y="528"/>
                    </a:lnTo>
                    <a:lnTo>
                      <a:pt x="502" y="528"/>
                    </a:lnTo>
                    <a:lnTo>
                      <a:pt x="512" y="526"/>
                    </a:lnTo>
                    <a:lnTo>
                      <a:pt x="512" y="526"/>
                    </a:lnTo>
                    <a:lnTo>
                      <a:pt x="524" y="522"/>
                    </a:lnTo>
                    <a:lnTo>
                      <a:pt x="526" y="524"/>
                    </a:lnTo>
                    <a:lnTo>
                      <a:pt x="526" y="526"/>
                    </a:lnTo>
                    <a:lnTo>
                      <a:pt x="524" y="530"/>
                    </a:lnTo>
                    <a:lnTo>
                      <a:pt x="526" y="530"/>
                    </a:lnTo>
                    <a:lnTo>
                      <a:pt x="532" y="530"/>
                    </a:lnTo>
                    <a:lnTo>
                      <a:pt x="532" y="530"/>
                    </a:lnTo>
                    <a:lnTo>
                      <a:pt x="528" y="536"/>
                    </a:lnTo>
                    <a:lnTo>
                      <a:pt x="528" y="538"/>
                    </a:lnTo>
                    <a:lnTo>
                      <a:pt x="528" y="538"/>
                    </a:lnTo>
                    <a:lnTo>
                      <a:pt x="532" y="538"/>
                    </a:lnTo>
                    <a:lnTo>
                      <a:pt x="538" y="538"/>
                    </a:lnTo>
                    <a:lnTo>
                      <a:pt x="538" y="538"/>
                    </a:lnTo>
                    <a:lnTo>
                      <a:pt x="542" y="540"/>
                    </a:lnTo>
                    <a:lnTo>
                      <a:pt x="544" y="538"/>
                    </a:lnTo>
                    <a:lnTo>
                      <a:pt x="548" y="536"/>
                    </a:lnTo>
                    <a:lnTo>
                      <a:pt x="548" y="536"/>
                    </a:lnTo>
                    <a:lnTo>
                      <a:pt x="552" y="536"/>
                    </a:lnTo>
                    <a:lnTo>
                      <a:pt x="556" y="536"/>
                    </a:lnTo>
                    <a:lnTo>
                      <a:pt x="562" y="538"/>
                    </a:lnTo>
                    <a:lnTo>
                      <a:pt x="570" y="544"/>
                    </a:lnTo>
                    <a:lnTo>
                      <a:pt x="570" y="544"/>
                    </a:lnTo>
                    <a:lnTo>
                      <a:pt x="580" y="552"/>
                    </a:lnTo>
                    <a:lnTo>
                      <a:pt x="582" y="556"/>
                    </a:lnTo>
                    <a:lnTo>
                      <a:pt x="582" y="558"/>
                    </a:lnTo>
                    <a:lnTo>
                      <a:pt x="586" y="556"/>
                    </a:lnTo>
                    <a:lnTo>
                      <a:pt x="586" y="556"/>
                    </a:lnTo>
                    <a:lnTo>
                      <a:pt x="588" y="554"/>
                    </a:lnTo>
                    <a:lnTo>
                      <a:pt x="590" y="556"/>
                    </a:lnTo>
                    <a:lnTo>
                      <a:pt x="592" y="564"/>
                    </a:lnTo>
                    <a:lnTo>
                      <a:pt x="594" y="578"/>
                    </a:lnTo>
                    <a:lnTo>
                      <a:pt x="596" y="586"/>
                    </a:lnTo>
                    <a:lnTo>
                      <a:pt x="600" y="594"/>
                    </a:lnTo>
                    <a:lnTo>
                      <a:pt x="600" y="594"/>
                    </a:lnTo>
                    <a:lnTo>
                      <a:pt x="604" y="602"/>
                    </a:lnTo>
                    <a:lnTo>
                      <a:pt x="604" y="604"/>
                    </a:lnTo>
                    <a:lnTo>
                      <a:pt x="602" y="604"/>
                    </a:lnTo>
                    <a:lnTo>
                      <a:pt x="598" y="602"/>
                    </a:lnTo>
                    <a:lnTo>
                      <a:pt x="596" y="602"/>
                    </a:lnTo>
                    <a:lnTo>
                      <a:pt x="596" y="602"/>
                    </a:lnTo>
                    <a:lnTo>
                      <a:pt x="590" y="612"/>
                    </a:lnTo>
                    <a:lnTo>
                      <a:pt x="586" y="616"/>
                    </a:lnTo>
                    <a:lnTo>
                      <a:pt x="582" y="622"/>
                    </a:lnTo>
                    <a:lnTo>
                      <a:pt x="582" y="624"/>
                    </a:lnTo>
                    <a:lnTo>
                      <a:pt x="584" y="628"/>
                    </a:lnTo>
                    <a:lnTo>
                      <a:pt x="584" y="628"/>
                    </a:lnTo>
                    <a:lnTo>
                      <a:pt x="584" y="632"/>
                    </a:lnTo>
                    <a:lnTo>
                      <a:pt x="582" y="634"/>
                    </a:lnTo>
                    <a:lnTo>
                      <a:pt x="580" y="634"/>
                    </a:lnTo>
                    <a:lnTo>
                      <a:pt x="578" y="636"/>
                    </a:lnTo>
                    <a:lnTo>
                      <a:pt x="578" y="636"/>
                    </a:lnTo>
                    <a:lnTo>
                      <a:pt x="576" y="642"/>
                    </a:lnTo>
                    <a:lnTo>
                      <a:pt x="578" y="644"/>
                    </a:lnTo>
                    <a:lnTo>
                      <a:pt x="582" y="648"/>
                    </a:lnTo>
                    <a:lnTo>
                      <a:pt x="586" y="650"/>
                    </a:lnTo>
                    <a:lnTo>
                      <a:pt x="588" y="654"/>
                    </a:lnTo>
                    <a:lnTo>
                      <a:pt x="588" y="654"/>
                    </a:lnTo>
                    <a:lnTo>
                      <a:pt x="586" y="656"/>
                    </a:lnTo>
                    <a:lnTo>
                      <a:pt x="580" y="658"/>
                    </a:lnTo>
                    <a:lnTo>
                      <a:pt x="576" y="660"/>
                    </a:lnTo>
                    <a:lnTo>
                      <a:pt x="574" y="660"/>
                    </a:lnTo>
                    <a:lnTo>
                      <a:pt x="574" y="662"/>
                    </a:lnTo>
                    <a:lnTo>
                      <a:pt x="574" y="662"/>
                    </a:lnTo>
                    <a:lnTo>
                      <a:pt x="574" y="666"/>
                    </a:lnTo>
                    <a:lnTo>
                      <a:pt x="576" y="666"/>
                    </a:lnTo>
                    <a:lnTo>
                      <a:pt x="588" y="662"/>
                    </a:lnTo>
                    <a:lnTo>
                      <a:pt x="588" y="662"/>
                    </a:lnTo>
                    <a:lnTo>
                      <a:pt x="598" y="660"/>
                    </a:lnTo>
                    <a:lnTo>
                      <a:pt x="600" y="662"/>
                    </a:lnTo>
                    <a:lnTo>
                      <a:pt x="598" y="666"/>
                    </a:lnTo>
                    <a:lnTo>
                      <a:pt x="598" y="666"/>
                    </a:lnTo>
                    <a:lnTo>
                      <a:pt x="596" y="672"/>
                    </a:lnTo>
                    <a:lnTo>
                      <a:pt x="596" y="674"/>
                    </a:lnTo>
                    <a:lnTo>
                      <a:pt x="600" y="676"/>
                    </a:lnTo>
                    <a:lnTo>
                      <a:pt x="600" y="678"/>
                    </a:lnTo>
                    <a:lnTo>
                      <a:pt x="600" y="678"/>
                    </a:lnTo>
                    <a:lnTo>
                      <a:pt x="600" y="680"/>
                    </a:lnTo>
                    <a:lnTo>
                      <a:pt x="602" y="682"/>
                    </a:lnTo>
                    <a:lnTo>
                      <a:pt x="606" y="684"/>
                    </a:lnTo>
                    <a:lnTo>
                      <a:pt x="610" y="682"/>
                    </a:lnTo>
                    <a:lnTo>
                      <a:pt x="610" y="682"/>
                    </a:lnTo>
                    <a:lnTo>
                      <a:pt x="612" y="684"/>
                    </a:lnTo>
                    <a:lnTo>
                      <a:pt x="612" y="684"/>
                    </a:lnTo>
                    <a:lnTo>
                      <a:pt x="612" y="686"/>
                    </a:lnTo>
                    <a:lnTo>
                      <a:pt x="616" y="686"/>
                    </a:lnTo>
                    <a:lnTo>
                      <a:pt x="620" y="686"/>
                    </a:lnTo>
                    <a:lnTo>
                      <a:pt x="620" y="688"/>
                    </a:lnTo>
                    <a:lnTo>
                      <a:pt x="620" y="688"/>
                    </a:lnTo>
                    <a:lnTo>
                      <a:pt x="602" y="706"/>
                    </a:lnTo>
                    <a:lnTo>
                      <a:pt x="602" y="706"/>
                    </a:lnTo>
                    <a:lnTo>
                      <a:pt x="602" y="710"/>
                    </a:lnTo>
                    <a:lnTo>
                      <a:pt x="604" y="712"/>
                    </a:lnTo>
                    <a:lnTo>
                      <a:pt x="614" y="712"/>
                    </a:lnTo>
                    <a:lnTo>
                      <a:pt x="628" y="712"/>
                    </a:lnTo>
                    <a:lnTo>
                      <a:pt x="628" y="712"/>
                    </a:lnTo>
                    <a:lnTo>
                      <a:pt x="630" y="718"/>
                    </a:lnTo>
                    <a:lnTo>
                      <a:pt x="634" y="722"/>
                    </a:lnTo>
                    <a:lnTo>
                      <a:pt x="638" y="724"/>
                    </a:lnTo>
                    <a:lnTo>
                      <a:pt x="642" y="724"/>
                    </a:lnTo>
                    <a:lnTo>
                      <a:pt x="650" y="726"/>
                    </a:lnTo>
                    <a:lnTo>
                      <a:pt x="654" y="728"/>
                    </a:lnTo>
                    <a:lnTo>
                      <a:pt x="656" y="728"/>
                    </a:lnTo>
                    <a:lnTo>
                      <a:pt x="656" y="728"/>
                    </a:lnTo>
                    <a:lnTo>
                      <a:pt x="658" y="732"/>
                    </a:lnTo>
                    <a:lnTo>
                      <a:pt x="664" y="734"/>
                    </a:lnTo>
                    <a:lnTo>
                      <a:pt x="666" y="732"/>
                    </a:lnTo>
                    <a:lnTo>
                      <a:pt x="666" y="730"/>
                    </a:lnTo>
                    <a:lnTo>
                      <a:pt x="668" y="728"/>
                    </a:lnTo>
                    <a:lnTo>
                      <a:pt x="666" y="724"/>
                    </a:lnTo>
                    <a:lnTo>
                      <a:pt x="666" y="724"/>
                    </a:lnTo>
                    <a:lnTo>
                      <a:pt x="662" y="718"/>
                    </a:lnTo>
                    <a:lnTo>
                      <a:pt x="658" y="712"/>
                    </a:lnTo>
                    <a:lnTo>
                      <a:pt x="656" y="708"/>
                    </a:lnTo>
                    <a:lnTo>
                      <a:pt x="654" y="704"/>
                    </a:lnTo>
                    <a:lnTo>
                      <a:pt x="654" y="704"/>
                    </a:lnTo>
                    <a:lnTo>
                      <a:pt x="656" y="702"/>
                    </a:lnTo>
                    <a:lnTo>
                      <a:pt x="658" y="700"/>
                    </a:lnTo>
                    <a:lnTo>
                      <a:pt x="668" y="698"/>
                    </a:lnTo>
                    <a:lnTo>
                      <a:pt x="668" y="698"/>
                    </a:lnTo>
                    <a:lnTo>
                      <a:pt x="678" y="696"/>
                    </a:lnTo>
                    <a:lnTo>
                      <a:pt x="678" y="696"/>
                    </a:lnTo>
                    <a:lnTo>
                      <a:pt x="682" y="696"/>
                    </a:lnTo>
                    <a:lnTo>
                      <a:pt x="686" y="700"/>
                    </a:lnTo>
                    <a:lnTo>
                      <a:pt x="688" y="702"/>
                    </a:lnTo>
                    <a:lnTo>
                      <a:pt x="692" y="702"/>
                    </a:lnTo>
                    <a:lnTo>
                      <a:pt x="692" y="702"/>
                    </a:lnTo>
                    <a:lnTo>
                      <a:pt x="692" y="700"/>
                    </a:lnTo>
                    <a:lnTo>
                      <a:pt x="690" y="698"/>
                    </a:lnTo>
                    <a:lnTo>
                      <a:pt x="690" y="694"/>
                    </a:lnTo>
                    <a:lnTo>
                      <a:pt x="692" y="690"/>
                    </a:lnTo>
                    <a:lnTo>
                      <a:pt x="692" y="690"/>
                    </a:lnTo>
                    <a:lnTo>
                      <a:pt x="694" y="688"/>
                    </a:lnTo>
                    <a:lnTo>
                      <a:pt x="696" y="690"/>
                    </a:lnTo>
                    <a:lnTo>
                      <a:pt x="698" y="692"/>
                    </a:lnTo>
                    <a:lnTo>
                      <a:pt x="700" y="696"/>
                    </a:lnTo>
                    <a:lnTo>
                      <a:pt x="704" y="696"/>
                    </a:lnTo>
                    <a:lnTo>
                      <a:pt x="706" y="694"/>
                    </a:lnTo>
                    <a:lnTo>
                      <a:pt x="706" y="694"/>
                    </a:lnTo>
                    <a:lnTo>
                      <a:pt x="712" y="694"/>
                    </a:lnTo>
                    <a:lnTo>
                      <a:pt x="714" y="696"/>
                    </a:lnTo>
                    <a:lnTo>
                      <a:pt x="716" y="696"/>
                    </a:lnTo>
                    <a:lnTo>
                      <a:pt x="720" y="696"/>
                    </a:lnTo>
                    <a:lnTo>
                      <a:pt x="720" y="696"/>
                    </a:lnTo>
                    <a:lnTo>
                      <a:pt x="726" y="694"/>
                    </a:lnTo>
                    <a:lnTo>
                      <a:pt x="730" y="694"/>
                    </a:lnTo>
                    <a:lnTo>
                      <a:pt x="732" y="694"/>
                    </a:lnTo>
                    <a:lnTo>
                      <a:pt x="730" y="688"/>
                    </a:lnTo>
                    <a:lnTo>
                      <a:pt x="730" y="688"/>
                    </a:lnTo>
                    <a:lnTo>
                      <a:pt x="732" y="684"/>
                    </a:lnTo>
                    <a:lnTo>
                      <a:pt x="736" y="682"/>
                    </a:lnTo>
                    <a:lnTo>
                      <a:pt x="746" y="678"/>
                    </a:lnTo>
                    <a:lnTo>
                      <a:pt x="746" y="678"/>
                    </a:lnTo>
                    <a:lnTo>
                      <a:pt x="750" y="678"/>
                    </a:lnTo>
                    <a:lnTo>
                      <a:pt x="750" y="678"/>
                    </a:lnTo>
                    <a:lnTo>
                      <a:pt x="752" y="682"/>
                    </a:lnTo>
                    <a:lnTo>
                      <a:pt x="754" y="684"/>
                    </a:lnTo>
                    <a:lnTo>
                      <a:pt x="756" y="688"/>
                    </a:lnTo>
                    <a:lnTo>
                      <a:pt x="760" y="690"/>
                    </a:lnTo>
                    <a:lnTo>
                      <a:pt x="768" y="690"/>
                    </a:lnTo>
                    <a:lnTo>
                      <a:pt x="768" y="690"/>
                    </a:lnTo>
                    <a:lnTo>
                      <a:pt x="776" y="692"/>
                    </a:lnTo>
                    <a:lnTo>
                      <a:pt x="782" y="694"/>
                    </a:lnTo>
                    <a:lnTo>
                      <a:pt x="780" y="698"/>
                    </a:lnTo>
                    <a:lnTo>
                      <a:pt x="774" y="700"/>
                    </a:lnTo>
                    <a:lnTo>
                      <a:pt x="774" y="700"/>
                    </a:lnTo>
                    <a:lnTo>
                      <a:pt x="770" y="704"/>
                    </a:lnTo>
                    <a:lnTo>
                      <a:pt x="768" y="706"/>
                    </a:lnTo>
                    <a:lnTo>
                      <a:pt x="774" y="710"/>
                    </a:lnTo>
                    <a:lnTo>
                      <a:pt x="774" y="710"/>
                    </a:lnTo>
                    <a:lnTo>
                      <a:pt x="776" y="714"/>
                    </a:lnTo>
                    <a:lnTo>
                      <a:pt x="780" y="712"/>
                    </a:lnTo>
                    <a:lnTo>
                      <a:pt x="780" y="712"/>
                    </a:lnTo>
                    <a:lnTo>
                      <a:pt x="782" y="712"/>
                    </a:lnTo>
                    <a:lnTo>
                      <a:pt x="784" y="712"/>
                    </a:lnTo>
                    <a:lnTo>
                      <a:pt x="788" y="716"/>
                    </a:lnTo>
                    <a:lnTo>
                      <a:pt x="794" y="720"/>
                    </a:lnTo>
                    <a:lnTo>
                      <a:pt x="796" y="720"/>
                    </a:lnTo>
                    <a:lnTo>
                      <a:pt x="800" y="720"/>
                    </a:lnTo>
                    <a:lnTo>
                      <a:pt x="800" y="720"/>
                    </a:lnTo>
                    <a:lnTo>
                      <a:pt x="806" y="718"/>
                    </a:lnTo>
                    <a:lnTo>
                      <a:pt x="806" y="718"/>
                    </a:lnTo>
                    <a:lnTo>
                      <a:pt x="810" y="716"/>
                    </a:lnTo>
                    <a:lnTo>
                      <a:pt x="810" y="714"/>
                    </a:lnTo>
                    <a:lnTo>
                      <a:pt x="810" y="712"/>
                    </a:lnTo>
                    <a:lnTo>
                      <a:pt x="812" y="710"/>
                    </a:lnTo>
                    <a:lnTo>
                      <a:pt x="812" y="710"/>
                    </a:lnTo>
                    <a:lnTo>
                      <a:pt x="812" y="710"/>
                    </a:lnTo>
                    <a:lnTo>
                      <a:pt x="814" y="712"/>
                    </a:lnTo>
                    <a:lnTo>
                      <a:pt x="818" y="714"/>
                    </a:lnTo>
                    <a:lnTo>
                      <a:pt x="822" y="718"/>
                    </a:lnTo>
                    <a:lnTo>
                      <a:pt x="826" y="716"/>
                    </a:lnTo>
                    <a:lnTo>
                      <a:pt x="830" y="714"/>
                    </a:lnTo>
                    <a:lnTo>
                      <a:pt x="830" y="714"/>
                    </a:lnTo>
                    <a:lnTo>
                      <a:pt x="828" y="718"/>
                    </a:lnTo>
                    <a:lnTo>
                      <a:pt x="830" y="720"/>
                    </a:lnTo>
                    <a:lnTo>
                      <a:pt x="834" y="720"/>
                    </a:lnTo>
                    <a:lnTo>
                      <a:pt x="838" y="716"/>
                    </a:lnTo>
                    <a:lnTo>
                      <a:pt x="838" y="716"/>
                    </a:lnTo>
                    <a:lnTo>
                      <a:pt x="840" y="720"/>
                    </a:lnTo>
                    <a:lnTo>
                      <a:pt x="838" y="720"/>
                    </a:lnTo>
                    <a:lnTo>
                      <a:pt x="834" y="726"/>
                    </a:lnTo>
                    <a:lnTo>
                      <a:pt x="834" y="726"/>
                    </a:lnTo>
                    <a:lnTo>
                      <a:pt x="834" y="730"/>
                    </a:lnTo>
                    <a:lnTo>
                      <a:pt x="834" y="734"/>
                    </a:lnTo>
                    <a:lnTo>
                      <a:pt x="840" y="742"/>
                    </a:lnTo>
                    <a:lnTo>
                      <a:pt x="840" y="742"/>
                    </a:lnTo>
                    <a:lnTo>
                      <a:pt x="840" y="744"/>
                    </a:lnTo>
                    <a:lnTo>
                      <a:pt x="842" y="746"/>
                    </a:lnTo>
                    <a:lnTo>
                      <a:pt x="846" y="750"/>
                    </a:lnTo>
                    <a:lnTo>
                      <a:pt x="852" y="748"/>
                    </a:lnTo>
                    <a:lnTo>
                      <a:pt x="852" y="748"/>
                    </a:lnTo>
                    <a:lnTo>
                      <a:pt x="858" y="746"/>
                    </a:lnTo>
                    <a:lnTo>
                      <a:pt x="860" y="742"/>
                    </a:lnTo>
                    <a:lnTo>
                      <a:pt x="862" y="738"/>
                    </a:lnTo>
                    <a:lnTo>
                      <a:pt x="862" y="734"/>
                    </a:lnTo>
                    <a:lnTo>
                      <a:pt x="862" y="734"/>
                    </a:lnTo>
                    <a:lnTo>
                      <a:pt x="860" y="732"/>
                    </a:lnTo>
                    <a:lnTo>
                      <a:pt x="858" y="732"/>
                    </a:lnTo>
                    <a:lnTo>
                      <a:pt x="856" y="732"/>
                    </a:lnTo>
                    <a:lnTo>
                      <a:pt x="856" y="730"/>
                    </a:lnTo>
                    <a:lnTo>
                      <a:pt x="856" y="730"/>
                    </a:lnTo>
                    <a:lnTo>
                      <a:pt x="856" y="728"/>
                    </a:lnTo>
                    <a:lnTo>
                      <a:pt x="854" y="726"/>
                    </a:lnTo>
                    <a:lnTo>
                      <a:pt x="850" y="726"/>
                    </a:lnTo>
                    <a:lnTo>
                      <a:pt x="848" y="726"/>
                    </a:lnTo>
                    <a:lnTo>
                      <a:pt x="848" y="726"/>
                    </a:lnTo>
                    <a:lnTo>
                      <a:pt x="846" y="724"/>
                    </a:lnTo>
                    <a:lnTo>
                      <a:pt x="848" y="722"/>
                    </a:lnTo>
                    <a:lnTo>
                      <a:pt x="852" y="720"/>
                    </a:lnTo>
                    <a:lnTo>
                      <a:pt x="856" y="718"/>
                    </a:lnTo>
                    <a:lnTo>
                      <a:pt x="856" y="716"/>
                    </a:lnTo>
                    <a:lnTo>
                      <a:pt x="856" y="714"/>
                    </a:lnTo>
                    <a:lnTo>
                      <a:pt x="852" y="710"/>
                    </a:lnTo>
                    <a:lnTo>
                      <a:pt x="852" y="710"/>
                    </a:lnTo>
                    <a:lnTo>
                      <a:pt x="856" y="712"/>
                    </a:lnTo>
                    <a:lnTo>
                      <a:pt x="862" y="716"/>
                    </a:lnTo>
                    <a:lnTo>
                      <a:pt x="866" y="716"/>
                    </a:lnTo>
                    <a:lnTo>
                      <a:pt x="866" y="716"/>
                    </a:lnTo>
                    <a:lnTo>
                      <a:pt x="868" y="714"/>
                    </a:lnTo>
                    <a:lnTo>
                      <a:pt x="868" y="714"/>
                    </a:lnTo>
                    <a:lnTo>
                      <a:pt x="870" y="710"/>
                    </a:lnTo>
                    <a:lnTo>
                      <a:pt x="874" y="710"/>
                    </a:lnTo>
                    <a:lnTo>
                      <a:pt x="878" y="710"/>
                    </a:lnTo>
                    <a:lnTo>
                      <a:pt x="882" y="706"/>
                    </a:lnTo>
                    <a:lnTo>
                      <a:pt x="882" y="706"/>
                    </a:lnTo>
                    <a:lnTo>
                      <a:pt x="890" y="704"/>
                    </a:lnTo>
                    <a:lnTo>
                      <a:pt x="898" y="702"/>
                    </a:lnTo>
                    <a:lnTo>
                      <a:pt x="906" y="698"/>
                    </a:lnTo>
                    <a:lnTo>
                      <a:pt x="906" y="696"/>
                    </a:lnTo>
                    <a:lnTo>
                      <a:pt x="906" y="692"/>
                    </a:lnTo>
                    <a:lnTo>
                      <a:pt x="906" y="692"/>
                    </a:lnTo>
                    <a:lnTo>
                      <a:pt x="910" y="694"/>
                    </a:lnTo>
                    <a:lnTo>
                      <a:pt x="912" y="694"/>
                    </a:lnTo>
                    <a:lnTo>
                      <a:pt x="916" y="690"/>
                    </a:lnTo>
                    <a:lnTo>
                      <a:pt x="916" y="680"/>
                    </a:lnTo>
                    <a:lnTo>
                      <a:pt x="916" y="680"/>
                    </a:lnTo>
                    <a:lnTo>
                      <a:pt x="920" y="686"/>
                    </a:lnTo>
                    <a:lnTo>
                      <a:pt x="922" y="686"/>
                    </a:lnTo>
                    <a:lnTo>
                      <a:pt x="922" y="686"/>
                    </a:lnTo>
                    <a:lnTo>
                      <a:pt x="924" y="684"/>
                    </a:lnTo>
                    <a:lnTo>
                      <a:pt x="928" y="686"/>
                    </a:lnTo>
                    <a:lnTo>
                      <a:pt x="928" y="686"/>
                    </a:lnTo>
                    <a:lnTo>
                      <a:pt x="930" y="688"/>
                    </a:lnTo>
                    <a:lnTo>
                      <a:pt x="932" y="688"/>
                    </a:lnTo>
                    <a:lnTo>
                      <a:pt x="934" y="684"/>
                    </a:lnTo>
                    <a:lnTo>
                      <a:pt x="938" y="680"/>
                    </a:lnTo>
                    <a:lnTo>
                      <a:pt x="938" y="680"/>
                    </a:lnTo>
                    <a:lnTo>
                      <a:pt x="940" y="680"/>
                    </a:lnTo>
                    <a:lnTo>
                      <a:pt x="940" y="680"/>
                    </a:lnTo>
                    <a:lnTo>
                      <a:pt x="942" y="682"/>
                    </a:lnTo>
                    <a:lnTo>
                      <a:pt x="944" y="684"/>
                    </a:lnTo>
                    <a:lnTo>
                      <a:pt x="948" y="680"/>
                    </a:lnTo>
                    <a:lnTo>
                      <a:pt x="954" y="676"/>
                    </a:lnTo>
                    <a:lnTo>
                      <a:pt x="958" y="676"/>
                    </a:lnTo>
                    <a:lnTo>
                      <a:pt x="962" y="676"/>
                    </a:lnTo>
                    <a:lnTo>
                      <a:pt x="962" y="676"/>
                    </a:lnTo>
                    <a:lnTo>
                      <a:pt x="966" y="676"/>
                    </a:lnTo>
                    <a:lnTo>
                      <a:pt x="968" y="674"/>
                    </a:lnTo>
                    <a:lnTo>
                      <a:pt x="970" y="670"/>
                    </a:lnTo>
                    <a:lnTo>
                      <a:pt x="976" y="670"/>
                    </a:lnTo>
                    <a:lnTo>
                      <a:pt x="976" y="670"/>
                    </a:lnTo>
                    <a:lnTo>
                      <a:pt x="982" y="668"/>
                    </a:lnTo>
                    <a:lnTo>
                      <a:pt x="982" y="666"/>
                    </a:lnTo>
                    <a:lnTo>
                      <a:pt x="982" y="666"/>
                    </a:lnTo>
                    <a:lnTo>
                      <a:pt x="984" y="664"/>
                    </a:lnTo>
                    <a:lnTo>
                      <a:pt x="984" y="664"/>
                    </a:lnTo>
                    <a:lnTo>
                      <a:pt x="986" y="662"/>
                    </a:lnTo>
                    <a:lnTo>
                      <a:pt x="988" y="660"/>
                    </a:lnTo>
                    <a:lnTo>
                      <a:pt x="986" y="656"/>
                    </a:lnTo>
                    <a:lnTo>
                      <a:pt x="986" y="654"/>
                    </a:lnTo>
                    <a:lnTo>
                      <a:pt x="990" y="652"/>
                    </a:lnTo>
                    <a:lnTo>
                      <a:pt x="990" y="652"/>
                    </a:lnTo>
                    <a:lnTo>
                      <a:pt x="994" y="650"/>
                    </a:lnTo>
                    <a:lnTo>
                      <a:pt x="994" y="648"/>
                    </a:lnTo>
                    <a:lnTo>
                      <a:pt x="996" y="644"/>
                    </a:lnTo>
                    <a:lnTo>
                      <a:pt x="998" y="642"/>
                    </a:lnTo>
                    <a:lnTo>
                      <a:pt x="998" y="642"/>
                    </a:lnTo>
                    <a:lnTo>
                      <a:pt x="1002" y="640"/>
                    </a:lnTo>
                    <a:lnTo>
                      <a:pt x="1002" y="638"/>
                    </a:lnTo>
                    <a:lnTo>
                      <a:pt x="1002" y="634"/>
                    </a:lnTo>
                    <a:lnTo>
                      <a:pt x="1004" y="632"/>
                    </a:lnTo>
                    <a:lnTo>
                      <a:pt x="1008" y="632"/>
                    </a:lnTo>
                    <a:lnTo>
                      <a:pt x="1008" y="632"/>
                    </a:lnTo>
                    <a:lnTo>
                      <a:pt x="1014" y="632"/>
                    </a:lnTo>
                    <a:lnTo>
                      <a:pt x="1014" y="628"/>
                    </a:lnTo>
                    <a:lnTo>
                      <a:pt x="1012" y="622"/>
                    </a:lnTo>
                    <a:lnTo>
                      <a:pt x="1012" y="620"/>
                    </a:lnTo>
                    <a:lnTo>
                      <a:pt x="1014" y="616"/>
                    </a:lnTo>
                    <a:lnTo>
                      <a:pt x="1014" y="616"/>
                    </a:lnTo>
                    <a:lnTo>
                      <a:pt x="1018" y="610"/>
                    </a:lnTo>
                    <a:lnTo>
                      <a:pt x="1018" y="610"/>
                    </a:lnTo>
                    <a:lnTo>
                      <a:pt x="1014" y="610"/>
                    </a:lnTo>
                    <a:lnTo>
                      <a:pt x="1012" y="608"/>
                    </a:lnTo>
                    <a:lnTo>
                      <a:pt x="1012" y="608"/>
                    </a:lnTo>
                    <a:lnTo>
                      <a:pt x="1008" y="606"/>
                    </a:lnTo>
                    <a:lnTo>
                      <a:pt x="1012" y="604"/>
                    </a:lnTo>
                    <a:lnTo>
                      <a:pt x="1018" y="604"/>
                    </a:lnTo>
                    <a:lnTo>
                      <a:pt x="1020" y="602"/>
                    </a:lnTo>
                    <a:lnTo>
                      <a:pt x="1020" y="598"/>
                    </a:lnTo>
                    <a:lnTo>
                      <a:pt x="1020" y="598"/>
                    </a:lnTo>
                    <a:lnTo>
                      <a:pt x="1022" y="592"/>
                    </a:lnTo>
                    <a:lnTo>
                      <a:pt x="1024" y="590"/>
                    </a:lnTo>
                    <a:lnTo>
                      <a:pt x="1026" y="588"/>
                    </a:lnTo>
                    <a:lnTo>
                      <a:pt x="1026" y="582"/>
                    </a:lnTo>
                    <a:lnTo>
                      <a:pt x="1026" y="582"/>
                    </a:lnTo>
                    <a:lnTo>
                      <a:pt x="1026" y="566"/>
                    </a:lnTo>
                    <a:lnTo>
                      <a:pt x="1028" y="560"/>
                    </a:lnTo>
                    <a:lnTo>
                      <a:pt x="1030" y="558"/>
                    </a:lnTo>
                    <a:lnTo>
                      <a:pt x="1030" y="556"/>
                    </a:lnTo>
                    <a:lnTo>
                      <a:pt x="1030" y="556"/>
                    </a:lnTo>
                    <a:lnTo>
                      <a:pt x="1030" y="552"/>
                    </a:lnTo>
                    <a:lnTo>
                      <a:pt x="1030" y="550"/>
                    </a:lnTo>
                    <a:lnTo>
                      <a:pt x="1034" y="546"/>
                    </a:lnTo>
                    <a:lnTo>
                      <a:pt x="1036" y="544"/>
                    </a:lnTo>
                    <a:lnTo>
                      <a:pt x="1036" y="542"/>
                    </a:lnTo>
                    <a:lnTo>
                      <a:pt x="1032" y="538"/>
                    </a:lnTo>
                    <a:lnTo>
                      <a:pt x="1032" y="538"/>
                    </a:lnTo>
                    <a:lnTo>
                      <a:pt x="1028" y="536"/>
                    </a:lnTo>
                    <a:lnTo>
                      <a:pt x="1032" y="536"/>
                    </a:lnTo>
                    <a:lnTo>
                      <a:pt x="1034" y="534"/>
                    </a:lnTo>
                    <a:lnTo>
                      <a:pt x="1036" y="534"/>
                    </a:lnTo>
                    <a:lnTo>
                      <a:pt x="1034" y="530"/>
                    </a:lnTo>
                    <a:lnTo>
                      <a:pt x="1034" y="530"/>
                    </a:lnTo>
                    <a:lnTo>
                      <a:pt x="1032" y="526"/>
                    </a:lnTo>
                    <a:lnTo>
                      <a:pt x="1030" y="526"/>
                    </a:lnTo>
                    <a:lnTo>
                      <a:pt x="1028" y="528"/>
                    </a:lnTo>
                    <a:lnTo>
                      <a:pt x="1024" y="528"/>
                    </a:lnTo>
                    <a:lnTo>
                      <a:pt x="1024" y="528"/>
                    </a:lnTo>
                    <a:lnTo>
                      <a:pt x="1028" y="526"/>
                    </a:lnTo>
                    <a:lnTo>
                      <a:pt x="1032" y="520"/>
                    </a:lnTo>
                    <a:lnTo>
                      <a:pt x="1032" y="520"/>
                    </a:lnTo>
                    <a:lnTo>
                      <a:pt x="1026" y="520"/>
                    </a:lnTo>
                    <a:lnTo>
                      <a:pt x="1022" y="518"/>
                    </a:lnTo>
                    <a:lnTo>
                      <a:pt x="1016" y="514"/>
                    </a:lnTo>
                    <a:lnTo>
                      <a:pt x="1010" y="510"/>
                    </a:lnTo>
                    <a:lnTo>
                      <a:pt x="1008" y="510"/>
                    </a:lnTo>
                    <a:lnTo>
                      <a:pt x="1004" y="510"/>
                    </a:lnTo>
                    <a:lnTo>
                      <a:pt x="1004" y="510"/>
                    </a:lnTo>
                    <a:lnTo>
                      <a:pt x="998" y="512"/>
                    </a:lnTo>
                    <a:lnTo>
                      <a:pt x="994" y="510"/>
                    </a:lnTo>
                    <a:lnTo>
                      <a:pt x="992" y="510"/>
                    </a:lnTo>
                    <a:lnTo>
                      <a:pt x="984" y="514"/>
                    </a:lnTo>
                    <a:lnTo>
                      <a:pt x="984" y="514"/>
                    </a:lnTo>
                    <a:lnTo>
                      <a:pt x="988" y="512"/>
                    </a:lnTo>
                    <a:lnTo>
                      <a:pt x="990" y="508"/>
                    </a:lnTo>
                    <a:lnTo>
                      <a:pt x="996" y="508"/>
                    </a:lnTo>
                    <a:lnTo>
                      <a:pt x="1000" y="508"/>
                    </a:lnTo>
                    <a:lnTo>
                      <a:pt x="1000" y="506"/>
                    </a:lnTo>
                    <a:lnTo>
                      <a:pt x="1000" y="506"/>
                    </a:lnTo>
                    <a:lnTo>
                      <a:pt x="1000" y="504"/>
                    </a:lnTo>
                    <a:lnTo>
                      <a:pt x="1004" y="502"/>
                    </a:lnTo>
                    <a:lnTo>
                      <a:pt x="1008" y="502"/>
                    </a:lnTo>
                    <a:lnTo>
                      <a:pt x="1008" y="498"/>
                    </a:lnTo>
                    <a:lnTo>
                      <a:pt x="1008" y="498"/>
                    </a:lnTo>
                    <a:lnTo>
                      <a:pt x="1008" y="496"/>
                    </a:lnTo>
                    <a:lnTo>
                      <a:pt x="1012" y="494"/>
                    </a:lnTo>
                    <a:lnTo>
                      <a:pt x="1014" y="492"/>
                    </a:lnTo>
                    <a:lnTo>
                      <a:pt x="1016" y="492"/>
                    </a:lnTo>
                    <a:lnTo>
                      <a:pt x="1016" y="492"/>
                    </a:lnTo>
                    <a:lnTo>
                      <a:pt x="1014" y="488"/>
                    </a:lnTo>
                    <a:lnTo>
                      <a:pt x="1012" y="484"/>
                    </a:lnTo>
                    <a:lnTo>
                      <a:pt x="1004" y="480"/>
                    </a:lnTo>
                    <a:lnTo>
                      <a:pt x="998" y="478"/>
                    </a:lnTo>
                    <a:lnTo>
                      <a:pt x="996" y="478"/>
                    </a:lnTo>
                    <a:lnTo>
                      <a:pt x="996" y="478"/>
                    </a:lnTo>
                    <a:lnTo>
                      <a:pt x="994" y="476"/>
                    </a:lnTo>
                    <a:lnTo>
                      <a:pt x="990" y="476"/>
                    </a:lnTo>
                    <a:lnTo>
                      <a:pt x="984" y="478"/>
                    </a:lnTo>
                    <a:lnTo>
                      <a:pt x="978" y="478"/>
                    </a:lnTo>
                    <a:lnTo>
                      <a:pt x="974" y="476"/>
                    </a:lnTo>
                    <a:lnTo>
                      <a:pt x="972" y="472"/>
                    </a:lnTo>
                    <a:lnTo>
                      <a:pt x="972" y="472"/>
                    </a:lnTo>
                    <a:lnTo>
                      <a:pt x="976" y="476"/>
                    </a:lnTo>
                    <a:lnTo>
                      <a:pt x="980" y="476"/>
                    </a:lnTo>
                    <a:lnTo>
                      <a:pt x="984" y="474"/>
                    </a:lnTo>
                    <a:lnTo>
                      <a:pt x="984" y="474"/>
                    </a:lnTo>
                    <a:lnTo>
                      <a:pt x="988" y="472"/>
                    </a:lnTo>
                    <a:lnTo>
                      <a:pt x="990" y="472"/>
                    </a:lnTo>
                    <a:lnTo>
                      <a:pt x="998" y="474"/>
                    </a:lnTo>
                    <a:lnTo>
                      <a:pt x="1004" y="476"/>
                    </a:lnTo>
                    <a:lnTo>
                      <a:pt x="1010" y="478"/>
                    </a:lnTo>
                    <a:lnTo>
                      <a:pt x="1010" y="478"/>
                    </a:lnTo>
                    <a:lnTo>
                      <a:pt x="1010" y="474"/>
                    </a:lnTo>
                    <a:lnTo>
                      <a:pt x="1010" y="472"/>
                    </a:lnTo>
                    <a:lnTo>
                      <a:pt x="1004" y="470"/>
                    </a:lnTo>
                    <a:lnTo>
                      <a:pt x="1004" y="470"/>
                    </a:lnTo>
                    <a:lnTo>
                      <a:pt x="1000" y="466"/>
                    </a:lnTo>
                    <a:lnTo>
                      <a:pt x="998" y="464"/>
                    </a:lnTo>
                    <a:lnTo>
                      <a:pt x="998" y="462"/>
                    </a:lnTo>
                    <a:lnTo>
                      <a:pt x="994" y="462"/>
                    </a:lnTo>
                    <a:lnTo>
                      <a:pt x="994" y="462"/>
                    </a:lnTo>
                    <a:lnTo>
                      <a:pt x="988" y="460"/>
                    </a:lnTo>
                    <a:lnTo>
                      <a:pt x="982" y="456"/>
                    </a:lnTo>
                    <a:lnTo>
                      <a:pt x="978" y="450"/>
                    </a:lnTo>
                    <a:lnTo>
                      <a:pt x="974" y="442"/>
                    </a:lnTo>
                    <a:lnTo>
                      <a:pt x="974" y="442"/>
                    </a:lnTo>
                    <a:lnTo>
                      <a:pt x="972" y="436"/>
                    </a:lnTo>
                    <a:lnTo>
                      <a:pt x="970" y="434"/>
                    </a:lnTo>
                    <a:lnTo>
                      <a:pt x="966" y="434"/>
                    </a:lnTo>
                    <a:lnTo>
                      <a:pt x="964" y="430"/>
                    </a:lnTo>
                    <a:lnTo>
                      <a:pt x="964" y="430"/>
                    </a:lnTo>
                    <a:lnTo>
                      <a:pt x="962" y="424"/>
                    </a:lnTo>
                    <a:lnTo>
                      <a:pt x="962" y="424"/>
                    </a:lnTo>
                    <a:lnTo>
                      <a:pt x="958" y="422"/>
                    </a:lnTo>
                    <a:lnTo>
                      <a:pt x="956" y="420"/>
                    </a:lnTo>
                    <a:lnTo>
                      <a:pt x="956" y="420"/>
                    </a:lnTo>
                    <a:lnTo>
                      <a:pt x="950" y="414"/>
                    </a:lnTo>
                    <a:lnTo>
                      <a:pt x="946" y="410"/>
                    </a:lnTo>
                    <a:lnTo>
                      <a:pt x="936" y="406"/>
                    </a:lnTo>
                    <a:lnTo>
                      <a:pt x="928" y="404"/>
                    </a:lnTo>
                    <a:lnTo>
                      <a:pt x="924" y="404"/>
                    </a:lnTo>
                    <a:lnTo>
                      <a:pt x="922" y="402"/>
                    </a:lnTo>
                    <a:lnTo>
                      <a:pt x="922" y="402"/>
                    </a:lnTo>
                    <a:lnTo>
                      <a:pt x="922" y="400"/>
                    </a:lnTo>
                    <a:lnTo>
                      <a:pt x="924" y="396"/>
                    </a:lnTo>
                    <a:lnTo>
                      <a:pt x="930" y="392"/>
                    </a:lnTo>
                    <a:lnTo>
                      <a:pt x="932" y="390"/>
                    </a:lnTo>
                    <a:lnTo>
                      <a:pt x="932" y="388"/>
                    </a:lnTo>
                    <a:lnTo>
                      <a:pt x="928" y="386"/>
                    </a:lnTo>
                    <a:lnTo>
                      <a:pt x="928" y="386"/>
                    </a:lnTo>
                    <a:lnTo>
                      <a:pt x="926" y="386"/>
                    </a:lnTo>
                    <a:lnTo>
                      <a:pt x="926" y="386"/>
                    </a:lnTo>
                    <a:lnTo>
                      <a:pt x="932" y="384"/>
                    </a:lnTo>
                    <a:lnTo>
                      <a:pt x="936" y="382"/>
                    </a:lnTo>
                    <a:lnTo>
                      <a:pt x="938" y="380"/>
                    </a:lnTo>
                    <a:lnTo>
                      <a:pt x="938" y="378"/>
                    </a:lnTo>
                    <a:lnTo>
                      <a:pt x="938" y="378"/>
                    </a:lnTo>
                    <a:lnTo>
                      <a:pt x="936" y="374"/>
                    </a:lnTo>
                    <a:lnTo>
                      <a:pt x="938" y="374"/>
                    </a:lnTo>
                    <a:lnTo>
                      <a:pt x="940" y="372"/>
                    </a:lnTo>
                    <a:lnTo>
                      <a:pt x="942" y="370"/>
                    </a:lnTo>
                    <a:lnTo>
                      <a:pt x="942" y="370"/>
                    </a:lnTo>
                    <a:lnTo>
                      <a:pt x="944" y="368"/>
                    </a:lnTo>
                    <a:lnTo>
                      <a:pt x="944" y="368"/>
                    </a:lnTo>
                    <a:lnTo>
                      <a:pt x="946" y="368"/>
                    </a:lnTo>
                    <a:lnTo>
                      <a:pt x="948" y="364"/>
                    </a:lnTo>
                    <a:lnTo>
                      <a:pt x="948" y="364"/>
                    </a:lnTo>
                    <a:lnTo>
                      <a:pt x="950" y="362"/>
                    </a:lnTo>
                    <a:lnTo>
                      <a:pt x="952" y="360"/>
                    </a:lnTo>
                    <a:lnTo>
                      <a:pt x="956" y="360"/>
                    </a:lnTo>
                    <a:lnTo>
                      <a:pt x="958" y="360"/>
                    </a:lnTo>
                    <a:lnTo>
                      <a:pt x="960" y="360"/>
                    </a:lnTo>
                    <a:lnTo>
                      <a:pt x="960" y="358"/>
                    </a:lnTo>
                    <a:lnTo>
                      <a:pt x="960" y="358"/>
                    </a:lnTo>
                    <a:lnTo>
                      <a:pt x="962" y="356"/>
                    </a:lnTo>
                    <a:lnTo>
                      <a:pt x="962" y="354"/>
                    </a:lnTo>
                    <a:lnTo>
                      <a:pt x="962" y="354"/>
                    </a:lnTo>
                    <a:lnTo>
                      <a:pt x="964" y="350"/>
                    </a:lnTo>
                    <a:lnTo>
                      <a:pt x="962" y="348"/>
                    </a:lnTo>
                    <a:lnTo>
                      <a:pt x="956" y="348"/>
                    </a:lnTo>
                    <a:lnTo>
                      <a:pt x="956" y="348"/>
                    </a:lnTo>
                    <a:lnTo>
                      <a:pt x="948" y="346"/>
                    </a:lnTo>
                    <a:lnTo>
                      <a:pt x="942" y="348"/>
                    </a:lnTo>
                    <a:lnTo>
                      <a:pt x="940" y="348"/>
                    </a:lnTo>
                    <a:lnTo>
                      <a:pt x="938" y="346"/>
                    </a:lnTo>
                    <a:lnTo>
                      <a:pt x="938" y="346"/>
                    </a:lnTo>
                    <a:lnTo>
                      <a:pt x="934" y="342"/>
                    </a:lnTo>
                    <a:lnTo>
                      <a:pt x="926" y="342"/>
                    </a:lnTo>
                    <a:lnTo>
                      <a:pt x="920" y="342"/>
                    </a:lnTo>
                    <a:lnTo>
                      <a:pt x="918" y="342"/>
                    </a:lnTo>
                    <a:lnTo>
                      <a:pt x="918" y="344"/>
                    </a:lnTo>
                    <a:lnTo>
                      <a:pt x="918" y="344"/>
                    </a:lnTo>
                    <a:lnTo>
                      <a:pt x="916" y="346"/>
                    </a:lnTo>
                    <a:lnTo>
                      <a:pt x="914" y="348"/>
                    </a:lnTo>
                    <a:lnTo>
                      <a:pt x="908" y="348"/>
                    </a:lnTo>
                    <a:lnTo>
                      <a:pt x="908" y="348"/>
                    </a:lnTo>
                    <a:lnTo>
                      <a:pt x="906" y="352"/>
                    </a:lnTo>
                    <a:lnTo>
                      <a:pt x="902" y="354"/>
                    </a:lnTo>
                    <a:lnTo>
                      <a:pt x="894" y="354"/>
                    </a:lnTo>
                    <a:lnTo>
                      <a:pt x="886" y="350"/>
                    </a:lnTo>
                    <a:lnTo>
                      <a:pt x="884" y="348"/>
                    </a:lnTo>
                    <a:lnTo>
                      <a:pt x="884" y="346"/>
                    </a:lnTo>
                    <a:lnTo>
                      <a:pt x="884" y="346"/>
                    </a:lnTo>
                    <a:lnTo>
                      <a:pt x="886" y="342"/>
                    </a:lnTo>
                    <a:lnTo>
                      <a:pt x="884" y="338"/>
                    </a:lnTo>
                    <a:lnTo>
                      <a:pt x="882" y="336"/>
                    </a:lnTo>
                    <a:lnTo>
                      <a:pt x="880" y="334"/>
                    </a:lnTo>
                    <a:lnTo>
                      <a:pt x="868" y="332"/>
                    </a:lnTo>
                    <a:lnTo>
                      <a:pt x="856" y="334"/>
                    </a:lnTo>
                    <a:lnTo>
                      <a:pt x="856" y="334"/>
                    </a:lnTo>
                    <a:lnTo>
                      <a:pt x="852" y="328"/>
                    </a:lnTo>
                    <a:lnTo>
                      <a:pt x="850" y="324"/>
                    </a:lnTo>
                    <a:lnTo>
                      <a:pt x="842" y="318"/>
                    </a:lnTo>
                    <a:lnTo>
                      <a:pt x="836" y="314"/>
                    </a:lnTo>
                    <a:lnTo>
                      <a:pt x="834" y="310"/>
                    </a:lnTo>
                    <a:lnTo>
                      <a:pt x="834" y="304"/>
                    </a:lnTo>
                    <a:lnTo>
                      <a:pt x="834" y="304"/>
                    </a:lnTo>
                    <a:lnTo>
                      <a:pt x="836" y="298"/>
                    </a:lnTo>
                    <a:lnTo>
                      <a:pt x="840" y="296"/>
                    </a:lnTo>
                    <a:lnTo>
                      <a:pt x="844" y="296"/>
                    </a:lnTo>
                    <a:lnTo>
                      <a:pt x="850" y="296"/>
                    </a:lnTo>
                    <a:lnTo>
                      <a:pt x="856" y="298"/>
                    </a:lnTo>
                    <a:lnTo>
                      <a:pt x="860" y="298"/>
                    </a:lnTo>
                    <a:lnTo>
                      <a:pt x="864" y="296"/>
                    </a:lnTo>
                    <a:lnTo>
                      <a:pt x="866" y="290"/>
                    </a:lnTo>
                    <a:lnTo>
                      <a:pt x="866" y="290"/>
                    </a:lnTo>
                    <a:lnTo>
                      <a:pt x="868" y="286"/>
                    </a:lnTo>
                    <a:lnTo>
                      <a:pt x="870" y="282"/>
                    </a:lnTo>
                    <a:lnTo>
                      <a:pt x="876" y="280"/>
                    </a:lnTo>
                    <a:lnTo>
                      <a:pt x="884" y="276"/>
                    </a:lnTo>
                    <a:lnTo>
                      <a:pt x="886" y="274"/>
                    </a:lnTo>
                    <a:lnTo>
                      <a:pt x="886" y="270"/>
                    </a:lnTo>
                    <a:lnTo>
                      <a:pt x="886" y="270"/>
                    </a:lnTo>
                    <a:lnTo>
                      <a:pt x="888" y="268"/>
                    </a:lnTo>
                    <a:lnTo>
                      <a:pt x="888" y="266"/>
                    </a:lnTo>
                    <a:lnTo>
                      <a:pt x="892" y="266"/>
                    </a:lnTo>
                    <a:lnTo>
                      <a:pt x="896" y="266"/>
                    </a:lnTo>
                    <a:lnTo>
                      <a:pt x="894" y="260"/>
                    </a:lnTo>
                    <a:lnTo>
                      <a:pt x="894" y="260"/>
                    </a:lnTo>
                    <a:lnTo>
                      <a:pt x="900" y="264"/>
                    </a:lnTo>
                    <a:lnTo>
                      <a:pt x="904" y="268"/>
                    </a:lnTo>
                    <a:lnTo>
                      <a:pt x="914" y="270"/>
                    </a:lnTo>
                    <a:lnTo>
                      <a:pt x="918" y="272"/>
                    </a:lnTo>
                    <a:lnTo>
                      <a:pt x="918" y="274"/>
                    </a:lnTo>
                    <a:lnTo>
                      <a:pt x="916" y="280"/>
                    </a:lnTo>
                    <a:lnTo>
                      <a:pt x="910" y="286"/>
                    </a:lnTo>
                    <a:lnTo>
                      <a:pt x="910" y="286"/>
                    </a:lnTo>
                    <a:lnTo>
                      <a:pt x="904" y="294"/>
                    </a:lnTo>
                    <a:lnTo>
                      <a:pt x="902" y="298"/>
                    </a:lnTo>
                    <a:lnTo>
                      <a:pt x="902" y="300"/>
                    </a:lnTo>
                    <a:lnTo>
                      <a:pt x="904" y="302"/>
                    </a:lnTo>
                    <a:lnTo>
                      <a:pt x="910" y="300"/>
                    </a:lnTo>
                    <a:lnTo>
                      <a:pt x="912" y="300"/>
                    </a:lnTo>
                    <a:lnTo>
                      <a:pt x="910" y="300"/>
                    </a:lnTo>
                    <a:lnTo>
                      <a:pt x="910" y="300"/>
                    </a:lnTo>
                    <a:lnTo>
                      <a:pt x="908" y="302"/>
                    </a:lnTo>
                    <a:lnTo>
                      <a:pt x="908" y="304"/>
                    </a:lnTo>
                    <a:lnTo>
                      <a:pt x="910" y="304"/>
                    </a:lnTo>
                    <a:lnTo>
                      <a:pt x="908" y="306"/>
                    </a:lnTo>
                    <a:lnTo>
                      <a:pt x="908" y="306"/>
                    </a:lnTo>
                    <a:lnTo>
                      <a:pt x="904" y="310"/>
                    </a:lnTo>
                    <a:lnTo>
                      <a:pt x="904" y="312"/>
                    </a:lnTo>
                    <a:lnTo>
                      <a:pt x="906" y="312"/>
                    </a:lnTo>
                    <a:lnTo>
                      <a:pt x="912" y="312"/>
                    </a:lnTo>
                    <a:lnTo>
                      <a:pt x="912" y="312"/>
                    </a:lnTo>
                    <a:lnTo>
                      <a:pt x="914" y="310"/>
                    </a:lnTo>
                    <a:lnTo>
                      <a:pt x="914" y="308"/>
                    </a:lnTo>
                    <a:lnTo>
                      <a:pt x="914" y="308"/>
                    </a:lnTo>
                    <a:lnTo>
                      <a:pt x="916" y="306"/>
                    </a:lnTo>
                    <a:lnTo>
                      <a:pt x="916" y="306"/>
                    </a:lnTo>
                    <a:lnTo>
                      <a:pt x="922" y="302"/>
                    </a:lnTo>
                    <a:lnTo>
                      <a:pt x="928" y="294"/>
                    </a:lnTo>
                    <a:lnTo>
                      <a:pt x="936" y="288"/>
                    </a:lnTo>
                    <a:lnTo>
                      <a:pt x="942" y="286"/>
                    </a:lnTo>
                    <a:lnTo>
                      <a:pt x="948" y="284"/>
                    </a:lnTo>
                    <a:lnTo>
                      <a:pt x="948" y="284"/>
                    </a:lnTo>
                    <a:lnTo>
                      <a:pt x="954" y="284"/>
                    </a:lnTo>
                    <a:lnTo>
                      <a:pt x="956" y="282"/>
                    </a:lnTo>
                    <a:lnTo>
                      <a:pt x="962" y="278"/>
                    </a:lnTo>
                    <a:lnTo>
                      <a:pt x="962" y="278"/>
                    </a:lnTo>
                    <a:lnTo>
                      <a:pt x="964" y="276"/>
                    </a:lnTo>
                    <a:lnTo>
                      <a:pt x="964" y="276"/>
                    </a:lnTo>
                    <a:lnTo>
                      <a:pt x="972" y="270"/>
                    </a:lnTo>
                    <a:lnTo>
                      <a:pt x="976" y="266"/>
                    </a:lnTo>
                    <a:lnTo>
                      <a:pt x="978" y="262"/>
                    </a:lnTo>
                    <a:lnTo>
                      <a:pt x="980" y="256"/>
                    </a:lnTo>
                    <a:lnTo>
                      <a:pt x="980" y="256"/>
                    </a:lnTo>
                    <a:lnTo>
                      <a:pt x="984" y="250"/>
                    </a:lnTo>
                    <a:lnTo>
                      <a:pt x="988" y="244"/>
                    </a:lnTo>
                    <a:lnTo>
                      <a:pt x="992" y="242"/>
                    </a:lnTo>
                    <a:lnTo>
                      <a:pt x="996" y="240"/>
                    </a:lnTo>
                    <a:lnTo>
                      <a:pt x="1008" y="240"/>
                    </a:lnTo>
                    <a:lnTo>
                      <a:pt x="1008" y="240"/>
                    </a:lnTo>
                    <a:lnTo>
                      <a:pt x="1016" y="242"/>
                    </a:lnTo>
                    <a:lnTo>
                      <a:pt x="1022" y="240"/>
                    </a:lnTo>
                    <a:lnTo>
                      <a:pt x="1024" y="238"/>
                    </a:lnTo>
                    <a:lnTo>
                      <a:pt x="1020" y="234"/>
                    </a:lnTo>
                    <a:lnTo>
                      <a:pt x="1020" y="234"/>
                    </a:lnTo>
                    <a:lnTo>
                      <a:pt x="1018" y="232"/>
                    </a:lnTo>
                    <a:lnTo>
                      <a:pt x="1018" y="232"/>
                    </a:lnTo>
                    <a:lnTo>
                      <a:pt x="1024" y="230"/>
                    </a:lnTo>
                    <a:lnTo>
                      <a:pt x="1032" y="228"/>
                    </a:lnTo>
                    <a:lnTo>
                      <a:pt x="1032" y="226"/>
                    </a:lnTo>
                    <a:lnTo>
                      <a:pt x="1032" y="224"/>
                    </a:lnTo>
                    <a:lnTo>
                      <a:pt x="1032" y="224"/>
                    </a:lnTo>
                    <a:lnTo>
                      <a:pt x="1030" y="220"/>
                    </a:lnTo>
                    <a:lnTo>
                      <a:pt x="1032" y="218"/>
                    </a:lnTo>
                    <a:lnTo>
                      <a:pt x="1036" y="216"/>
                    </a:lnTo>
                    <a:lnTo>
                      <a:pt x="1036" y="212"/>
                    </a:lnTo>
                    <a:lnTo>
                      <a:pt x="1036" y="212"/>
                    </a:lnTo>
                    <a:lnTo>
                      <a:pt x="1036" y="212"/>
                    </a:lnTo>
                    <a:lnTo>
                      <a:pt x="1038" y="212"/>
                    </a:lnTo>
                    <a:lnTo>
                      <a:pt x="1044" y="218"/>
                    </a:lnTo>
                    <a:lnTo>
                      <a:pt x="1050" y="222"/>
                    </a:lnTo>
                    <a:lnTo>
                      <a:pt x="1052" y="220"/>
                    </a:lnTo>
                    <a:lnTo>
                      <a:pt x="1054" y="218"/>
                    </a:lnTo>
                    <a:lnTo>
                      <a:pt x="1054" y="218"/>
                    </a:lnTo>
                    <a:lnTo>
                      <a:pt x="1050" y="214"/>
                    </a:lnTo>
                    <a:lnTo>
                      <a:pt x="1046" y="208"/>
                    </a:lnTo>
                    <a:lnTo>
                      <a:pt x="1044" y="198"/>
                    </a:lnTo>
                    <a:lnTo>
                      <a:pt x="1044" y="198"/>
                    </a:lnTo>
                    <a:lnTo>
                      <a:pt x="1042" y="192"/>
                    </a:lnTo>
                    <a:lnTo>
                      <a:pt x="1038" y="186"/>
                    </a:lnTo>
                    <a:lnTo>
                      <a:pt x="1028" y="180"/>
                    </a:lnTo>
                    <a:lnTo>
                      <a:pt x="1022" y="174"/>
                    </a:lnTo>
                    <a:lnTo>
                      <a:pt x="1022" y="172"/>
                    </a:lnTo>
                    <a:lnTo>
                      <a:pt x="1026" y="170"/>
                    </a:lnTo>
                    <a:lnTo>
                      <a:pt x="1026" y="170"/>
                    </a:lnTo>
                    <a:lnTo>
                      <a:pt x="1034" y="162"/>
                    </a:lnTo>
                    <a:lnTo>
                      <a:pt x="1040" y="158"/>
                    </a:lnTo>
                    <a:lnTo>
                      <a:pt x="1042" y="154"/>
                    </a:lnTo>
                    <a:lnTo>
                      <a:pt x="1042" y="152"/>
                    </a:lnTo>
                    <a:lnTo>
                      <a:pt x="1042" y="146"/>
                    </a:lnTo>
                    <a:lnTo>
                      <a:pt x="1044" y="144"/>
                    </a:lnTo>
                    <a:lnTo>
                      <a:pt x="1046" y="142"/>
                    </a:lnTo>
                    <a:lnTo>
                      <a:pt x="1046" y="142"/>
                    </a:lnTo>
                    <a:lnTo>
                      <a:pt x="1052" y="136"/>
                    </a:lnTo>
                    <a:lnTo>
                      <a:pt x="1054" y="132"/>
                    </a:lnTo>
                    <a:lnTo>
                      <a:pt x="1052" y="128"/>
                    </a:lnTo>
                    <a:lnTo>
                      <a:pt x="1048" y="126"/>
                    </a:lnTo>
                    <a:lnTo>
                      <a:pt x="1042" y="120"/>
                    </a:lnTo>
                    <a:lnTo>
                      <a:pt x="1040" y="116"/>
                    </a:lnTo>
                    <a:lnTo>
                      <a:pt x="1042" y="112"/>
                    </a:lnTo>
                    <a:lnTo>
                      <a:pt x="1042" y="112"/>
                    </a:lnTo>
                    <a:lnTo>
                      <a:pt x="1046" y="106"/>
                    </a:lnTo>
                    <a:lnTo>
                      <a:pt x="1046" y="102"/>
                    </a:lnTo>
                    <a:lnTo>
                      <a:pt x="1044" y="96"/>
                    </a:lnTo>
                    <a:lnTo>
                      <a:pt x="1038" y="92"/>
                    </a:lnTo>
                    <a:lnTo>
                      <a:pt x="1034" y="90"/>
                    </a:lnTo>
                    <a:lnTo>
                      <a:pt x="1028" y="88"/>
                    </a:lnTo>
                    <a:lnTo>
                      <a:pt x="1020" y="88"/>
                    </a:lnTo>
                    <a:lnTo>
                      <a:pt x="1014" y="92"/>
                    </a:lnTo>
                    <a:lnTo>
                      <a:pt x="1014" y="92"/>
                    </a:lnTo>
                    <a:lnTo>
                      <a:pt x="1002" y="98"/>
                    </a:lnTo>
                    <a:lnTo>
                      <a:pt x="998" y="102"/>
                    </a:lnTo>
                    <a:lnTo>
                      <a:pt x="992" y="102"/>
                    </a:lnTo>
                    <a:lnTo>
                      <a:pt x="986" y="102"/>
                    </a:lnTo>
                    <a:lnTo>
                      <a:pt x="978" y="100"/>
                    </a:lnTo>
                    <a:lnTo>
                      <a:pt x="970" y="96"/>
                    </a:lnTo>
                    <a:lnTo>
                      <a:pt x="958" y="90"/>
                    </a:lnTo>
                    <a:lnTo>
                      <a:pt x="958" y="90"/>
                    </a:lnTo>
                    <a:lnTo>
                      <a:pt x="948" y="84"/>
                    </a:lnTo>
                    <a:lnTo>
                      <a:pt x="938" y="80"/>
                    </a:lnTo>
                    <a:lnTo>
                      <a:pt x="918" y="74"/>
                    </a:lnTo>
                    <a:lnTo>
                      <a:pt x="906" y="70"/>
                    </a:lnTo>
                    <a:lnTo>
                      <a:pt x="896" y="64"/>
                    </a:lnTo>
                    <a:lnTo>
                      <a:pt x="884" y="56"/>
                    </a:lnTo>
                    <a:lnTo>
                      <a:pt x="870" y="46"/>
                    </a:lnTo>
                    <a:lnTo>
                      <a:pt x="870" y="46"/>
                    </a:lnTo>
                    <a:lnTo>
                      <a:pt x="856" y="34"/>
                    </a:lnTo>
                    <a:lnTo>
                      <a:pt x="842" y="24"/>
                    </a:lnTo>
                    <a:lnTo>
                      <a:pt x="830" y="16"/>
                    </a:lnTo>
                    <a:lnTo>
                      <a:pt x="816" y="10"/>
                    </a:lnTo>
                    <a:lnTo>
                      <a:pt x="804" y="6"/>
                    </a:lnTo>
                    <a:lnTo>
                      <a:pt x="790" y="2"/>
                    </a:lnTo>
                    <a:lnTo>
                      <a:pt x="778" y="0"/>
                    </a:lnTo>
                    <a:lnTo>
                      <a:pt x="764" y="0"/>
                    </a:lnTo>
                    <a:lnTo>
                      <a:pt x="764" y="0"/>
                    </a:lnTo>
                    <a:lnTo>
                      <a:pt x="746" y="0"/>
                    </a:lnTo>
                    <a:lnTo>
                      <a:pt x="738" y="4"/>
                    </a:lnTo>
                    <a:lnTo>
                      <a:pt x="732" y="6"/>
                    </a:lnTo>
                    <a:lnTo>
                      <a:pt x="722" y="8"/>
                    </a:lnTo>
                    <a:lnTo>
                      <a:pt x="722" y="8"/>
                    </a:lnTo>
                    <a:lnTo>
                      <a:pt x="714" y="8"/>
                    </a:lnTo>
                    <a:lnTo>
                      <a:pt x="708" y="10"/>
                    </a:lnTo>
                    <a:lnTo>
                      <a:pt x="706" y="12"/>
                    </a:lnTo>
                    <a:lnTo>
                      <a:pt x="704" y="14"/>
                    </a:lnTo>
                    <a:lnTo>
                      <a:pt x="706" y="16"/>
                    </a:lnTo>
                    <a:lnTo>
                      <a:pt x="708" y="18"/>
                    </a:lnTo>
                    <a:lnTo>
                      <a:pt x="718" y="18"/>
                    </a:lnTo>
                    <a:lnTo>
                      <a:pt x="718" y="18"/>
                    </a:lnTo>
                    <a:lnTo>
                      <a:pt x="726" y="18"/>
                    </a:lnTo>
                    <a:lnTo>
                      <a:pt x="730" y="20"/>
                    </a:lnTo>
                    <a:lnTo>
                      <a:pt x="730" y="22"/>
                    </a:lnTo>
                    <a:lnTo>
                      <a:pt x="730" y="26"/>
                    </a:lnTo>
                    <a:lnTo>
                      <a:pt x="726" y="32"/>
                    </a:lnTo>
                    <a:lnTo>
                      <a:pt x="722" y="42"/>
                    </a:lnTo>
                    <a:lnTo>
                      <a:pt x="722" y="42"/>
                    </a:lnTo>
                    <a:lnTo>
                      <a:pt x="720" y="54"/>
                    </a:lnTo>
                    <a:lnTo>
                      <a:pt x="718" y="60"/>
                    </a:lnTo>
                    <a:lnTo>
                      <a:pt x="716" y="68"/>
                    </a:lnTo>
                    <a:lnTo>
                      <a:pt x="712" y="72"/>
                    </a:lnTo>
                    <a:lnTo>
                      <a:pt x="704" y="76"/>
                    </a:lnTo>
                    <a:lnTo>
                      <a:pt x="694" y="76"/>
                    </a:lnTo>
                    <a:lnTo>
                      <a:pt x="678" y="74"/>
                    </a:lnTo>
                    <a:lnTo>
                      <a:pt x="678" y="74"/>
                    </a:lnTo>
                    <a:lnTo>
                      <a:pt x="654" y="68"/>
                    </a:lnTo>
                    <a:lnTo>
                      <a:pt x="654" y="68"/>
                    </a:lnTo>
                    <a:lnTo>
                      <a:pt x="644" y="74"/>
                    </a:lnTo>
                    <a:lnTo>
                      <a:pt x="640" y="78"/>
                    </a:lnTo>
                    <a:lnTo>
                      <a:pt x="640" y="82"/>
                    </a:lnTo>
                    <a:lnTo>
                      <a:pt x="642" y="84"/>
                    </a:lnTo>
                    <a:lnTo>
                      <a:pt x="644" y="90"/>
                    </a:lnTo>
                    <a:lnTo>
                      <a:pt x="644" y="92"/>
                    </a:lnTo>
                    <a:lnTo>
                      <a:pt x="638" y="96"/>
                    </a:lnTo>
                    <a:lnTo>
                      <a:pt x="638" y="96"/>
                    </a:lnTo>
                    <a:lnTo>
                      <a:pt x="632" y="100"/>
                    </a:lnTo>
                    <a:lnTo>
                      <a:pt x="632" y="104"/>
                    </a:lnTo>
                    <a:lnTo>
                      <a:pt x="632" y="106"/>
                    </a:lnTo>
                    <a:lnTo>
                      <a:pt x="634" y="108"/>
                    </a:lnTo>
                    <a:lnTo>
                      <a:pt x="640" y="108"/>
                    </a:lnTo>
                    <a:lnTo>
                      <a:pt x="656" y="106"/>
                    </a:lnTo>
                    <a:lnTo>
                      <a:pt x="656" y="106"/>
                    </a:lnTo>
                    <a:lnTo>
                      <a:pt x="672" y="104"/>
                    </a:lnTo>
                    <a:lnTo>
                      <a:pt x="682" y="104"/>
                    </a:lnTo>
                    <a:lnTo>
                      <a:pt x="688" y="104"/>
                    </a:lnTo>
                    <a:lnTo>
                      <a:pt x="692" y="106"/>
                    </a:lnTo>
                    <a:lnTo>
                      <a:pt x="696" y="108"/>
                    </a:lnTo>
                    <a:lnTo>
                      <a:pt x="698" y="106"/>
                    </a:lnTo>
                    <a:lnTo>
                      <a:pt x="710" y="100"/>
                    </a:lnTo>
                    <a:lnTo>
                      <a:pt x="710" y="100"/>
                    </a:lnTo>
                    <a:lnTo>
                      <a:pt x="714" y="96"/>
                    </a:lnTo>
                    <a:lnTo>
                      <a:pt x="720" y="92"/>
                    </a:lnTo>
                    <a:lnTo>
                      <a:pt x="724" y="92"/>
                    </a:lnTo>
                    <a:lnTo>
                      <a:pt x="728" y="94"/>
                    </a:lnTo>
                    <a:lnTo>
                      <a:pt x="742" y="98"/>
                    </a:lnTo>
                    <a:lnTo>
                      <a:pt x="760" y="110"/>
                    </a:lnTo>
                    <a:lnTo>
                      <a:pt x="760" y="110"/>
                    </a:lnTo>
                    <a:lnTo>
                      <a:pt x="764" y="112"/>
                    </a:lnTo>
                    <a:lnTo>
                      <a:pt x="768" y="116"/>
                    </a:lnTo>
                    <a:lnTo>
                      <a:pt x="770" y="120"/>
                    </a:lnTo>
                    <a:lnTo>
                      <a:pt x="770" y="124"/>
                    </a:lnTo>
                    <a:lnTo>
                      <a:pt x="768" y="126"/>
                    </a:lnTo>
                    <a:lnTo>
                      <a:pt x="766" y="128"/>
                    </a:lnTo>
                    <a:lnTo>
                      <a:pt x="762" y="130"/>
                    </a:lnTo>
                    <a:lnTo>
                      <a:pt x="758" y="130"/>
                    </a:lnTo>
                    <a:lnTo>
                      <a:pt x="758" y="130"/>
                    </a:lnTo>
                    <a:lnTo>
                      <a:pt x="752" y="130"/>
                    </a:lnTo>
                    <a:lnTo>
                      <a:pt x="750" y="132"/>
                    </a:lnTo>
                    <a:lnTo>
                      <a:pt x="748" y="134"/>
                    </a:lnTo>
                    <a:lnTo>
                      <a:pt x="742" y="134"/>
                    </a:lnTo>
                    <a:lnTo>
                      <a:pt x="742" y="134"/>
                    </a:lnTo>
                    <a:lnTo>
                      <a:pt x="734" y="134"/>
                    </a:lnTo>
                    <a:lnTo>
                      <a:pt x="730" y="136"/>
                    </a:lnTo>
                    <a:lnTo>
                      <a:pt x="724" y="144"/>
                    </a:lnTo>
                    <a:lnTo>
                      <a:pt x="724" y="144"/>
                    </a:lnTo>
                    <a:lnTo>
                      <a:pt x="718" y="150"/>
                    </a:lnTo>
                    <a:lnTo>
                      <a:pt x="714" y="152"/>
                    </a:lnTo>
                    <a:lnTo>
                      <a:pt x="708" y="154"/>
                    </a:lnTo>
                    <a:lnTo>
                      <a:pt x="702" y="154"/>
                    </a:lnTo>
                    <a:lnTo>
                      <a:pt x="700" y="156"/>
                    </a:lnTo>
                    <a:lnTo>
                      <a:pt x="698" y="160"/>
                    </a:lnTo>
                    <a:lnTo>
                      <a:pt x="698" y="160"/>
                    </a:lnTo>
                    <a:lnTo>
                      <a:pt x="696" y="166"/>
                    </a:lnTo>
                    <a:lnTo>
                      <a:pt x="692" y="168"/>
                    </a:lnTo>
                    <a:lnTo>
                      <a:pt x="688" y="168"/>
                    </a:lnTo>
                    <a:lnTo>
                      <a:pt x="684" y="168"/>
                    </a:lnTo>
                    <a:lnTo>
                      <a:pt x="678" y="164"/>
                    </a:lnTo>
                    <a:lnTo>
                      <a:pt x="674" y="164"/>
                    </a:lnTo>
                    <a:lnTo>
                      <a:pt x="672" y="168"/>
                    </a:lnTo>
                    <a:lnTo>
                      <a:pt x="672" y="168"/>
                    </a:lnTo>
                    <a:lnTo>
                      <a:pt x="672" y="172"/>
                    </a:lnTo>
                    <a:lnTo>
                      <a:pt x="674" y="176"/>
                    </a:lnTo>
                    <a:lnTo>
                      <a:pt x="678" y="178"/>
                    </a:lnTo>
                    <a:lnTo>
                      <a:pt x="686" y="180"/>
                    </a:lnTo>
                    <a:lnTo>
                      <a:pt x="686" y="180"/>
                    </a:lnTo>
                    <a:lnTo>
                      <a:pt x="690" y="182"/>
                    </a:lnTo>
                    <a:lnTo>
                      <a:pt x="694" y="184"/>
                    </a:lnTo>
                    <a:lnTo>
                      <a:pt x="694" y="190"/>
                    </a:lnTo>
                    <a:lnTo>
                      <a:pt x="694" y="194"/>
                    </a:lnTo>
                    <a:lnTo>
                      <a:pt x="690" y="198"/>
                    </a:lnTo>
                    <a:lnTo>
                      <a:pt x="688" y="202"/>
                    </a:lnTo>
                    <a:lnTo>
                      <a:pt x="684" y="206"/>
                    </a:lnTo>
                    <a:lnTo>
                      <a:pt x="678" y="206"/>
                    </a:lnTo>
                    <a:lnTo>
                      <a:pt x="678" y="206"/>
                    </a:lnTo>
                    <a:lnTo>
                      <a:pt x="676" y="206"/>
                    </a:lnTo>
                    <a:lnTo>
                      <a:pt x="674" y="208"/>
                    </a:lnTo>
                    <a:lnTo>
                      <a:pt x="670" y="214"/>
                    </a:lnTo>
                    <a:lnTo>
                      <a:pt x="668" y="216"/>
                    </a:lnTo>
                    <a:lnTo>
                      <a:pt x="664" y="218"/>
                    </a:lnTo>
                    <a:lnTo>
                      <a:pt x="658" y="220"/>
                    </a:lnTo>
                    <a:lnTo>
                      <a:pt x="650" y="220"/>
                    </a:lnTo>
                    <a:lnTo>
                      <a:pt x="650" y="220"/>
                    </a:lnTo>
                    <a:lnTo>
                      <a:pt x="632" y="220"/>
                    </a:lnTo>
                    <a:lnTo>
                      <a:pt x="620" y="222"/>
                    </a:lnTo>
                    <a:lnTo>
                      <a:pt x="610" y="224"/>
                    </a:lnTo>
                    <a:lnTo>
                      <a:pt x="602" y="228"/>
                    </a:lnTo>
                    <a:lnTo>
                      <a:pt x="594" y="230"/>
                    </a:lnTo>
                    <a:lnTo>
                      <a:pt x="584" y="232"/>
                    </a:lnTo>
                    <a:lnTo>
                      <a:pt x="572" y="232"/>
                    </a:lnTo>
                    <a:lnTo>
                      <a:pt x="554" y="230"/>
                    </a:lnTo>
                    <a:lnTo>
                      <a:pt x="554" y="230"/>
                    </a:lnTo>
                    <a:lnTo>
                      <a:pt x="526" y="222"/>
                    </a:lnTo>
                    <a:lnTo>
                      <a:pt x="520" y="218"/>
                    </a:lnTo>
                    <a:lnTo>
                      <a:pt x="516" y="216"/>
                    </a:lnTo>
                    <a:lnTo>
                      <a:pt x="512" y="214"/>
                    </a:lnTo>
                    <a:lnTo>
                      <a:pt x="502" y="212"/>
                    </a:lnTo>
                    <a:lnTo>
                      <a:pt x="502" y="212"/>
                    </a:lnTo>
                    <a:lnTo>
                      <a:pt x="492" y="210"/>
                    </a:lnTo>
                    <a:lnTo>
                      <a:pt x="484" y="208"/>
                    </a:lnTo>
                    <a:lnTo>
                      <a:pt x="476" y="208"/>
                    </a:lnTo>
                    <a:lnTo>
                      <a:pt x="468" y="210"/>
                    </a:lnTo>
                    <a:lnTo>
                      <a:pt x="468" y="210"/>
                    </a:lnTo>
                    <a:lnTo>
                      <a:pt x="458" y="212"/>
                    </a:lnTo>
                    <a:lnTo>
                      <a:pt x="448" y="210"/>
                    </a:lnTo>
                    <a:lnTo>
                      <a:pt x="440" y="210"/>
                    </a:lnTo>
                    <a:lnTo>
                      <a:pt x="430" y="210"/>
                    </a:lnTo>
                    <a:lnTo>
                      <a:pt x="430" y="210"/>
                    </a:lnTo>
                    <a:lnTo>
                      <a:pt x="424" y="210"/>
                    </a:lnTo>
                    <a:lnTo>
                      <a:pt x="418" y="210"/>
                    </a:lnTo>
                    <a:lnTo>
                      <a:pt x="412" y="210"/>
                    </a:lnTo>
                    <a:lnTo>
                      <a:pt x="404" y="216"/>
                    </a:lnTo>
                    <a:lnTo>
                      <a:pt x="404" y="216"/>
                    </a:lnTo>
                    <a:lnTo>
                      <a:pt x="400" y="218"/>
                    </a:lnTo>
                    <a:lnTo>
                      <a:pt x="398" y="218"/>
                    </a:lnTo>
                    <a:lnTo>
                      <a:pt x="398" y="212"/>
                    </a:lnTo>
                    <a:lnTo>
                      <a:pt x="398" y="204"/>
                    </a:lnTo>
                    <a:lnTo>
                      <a:pt x="396" y="200"/>
                    </a:lnTo>
                    <a:lnTo>
                      <a:pt x="392" y="196"/>
                    </a:lnTo>
                    <a:lnTo>
                      <a:pt x="392" y="196"/>
                    </a:lnTo>
                    <a:lnTo>
                      <a:pt x="388" y="192"/>
                    </a:lnTo>
                    <a:lnTo>
                      <a:pt x="386" y="188"/>
                    </a:lnTo>
                    <a:lnTo>
                      <a:pt x="386" y="184"/>
                    </a:lnTo>
                    <a:lnTo>
                      <a:pt x="384" y="184"/>
                    </a:lnTo>
                    <a:lnTo>
                      <a:pt x="384" y="184"/>
                    </a:lnTo>
                    <a:lnTo>
                      <a:pt x="382" y="184"/>
                    </a:lnTo>
                    <a:lnTo>
                      <a:pt x="380" y="182"/>
                    </a:lnTo>
                    <a:lnTo>
                      <a:pt x="380" y="178"/>
                    </a:lnTo>
                    <a:lnTo>
                      <a:pt x="380" y="176"/>
                    </a:lnTo>
                    <a:lnTo>
                      <a:pt x="376" y="178"/>
                    </a:lnTo>
                    <a:lnTo>
                      <a:pt x="376" y="178"/>
                    </a:lnTo>
                    <a:lnTo>
                      <a:pt x="374" y="180"/>
                    </a:lnTo>
                    <a:lnTo>
                      <a:pt x="368" y="180"/>
                    </a:lnTo>
                    <a:lnTo>
                      <a:pt x="354" y="178"/>
                    </a:lnTo>
                    <a:lnTo>
                      <a:pt x="334" y="170"/>
                    </a:lnTo>
                    <a:lnTo>
                      <a:pt x="334" y="170"/>
                    </a:lnTo>
                    <a:lnTo>
                      <a:pt x="324" y="166"/>
                    </a:lnTo>
                    <a:lnTo>
                      <a:pt x="314" y="166"/>
                    </a:lnTo>
                    <a:lnTo>
                      <a:pt x="284" y="170"/>
                    </a:lnTo>
                    <a:lnTo>
                      <a:pt x="284" y="170"/>
                    </a:lnTo>
                    <a:lnTo>
                      <a:pt x="274" y="170"/>
                    </a:lnTo>
                    <a:lnTo>
                      <a:pt x="272" y="170"/>
                    </a:lnTo>
                    <a:lnTo>
                      <a:pt x="274" y="168"/>
                    </a:lnTo>
                    <a:lnTo>
                      <a:pt x="278" y="164"/>
                    </a:lnTo>
                    <a:lnTo>
                      <a:pt x="278" y="160"/>
                    </a:lnTo>
                    <a:lnTo>
                      <a:pt x="276" y="156"/>
                    </a:lnTo>
                    <a:lnTo>
                      <a:pt x="276" y="156"/>
                    </a:lnTo>
                    <a:lnTo>
                      <a:pt x="272" y="152"/>
                    </a:lnTo>
                    <a:lnTo>
                      <a:pt x="274" y="148"/>
                    </a:lnTo>
                    <a:lnTo>
                      <a:pt x="274" y="146"/>
                    </a:lnTo>
                    <a:lnTo>
                      <a:pt x="270" y="142"/>
                    </a:lnTo>
                    <a:lnTo>
                      <a:pt x="270" y="142"/>
                    </a:lnTo>
                    <a:lnTo>
                      <a:pt x="264" y="138"/>
                    </a:lnTo>
                    <a:lnTo>
                      <a:pt x="260" y="134"/>
                    </a:lnTo>
                    <a:lnTo>
                      <a:pt x="256" y="126"/>
                    </a:lnTo>
                    <a:lnTo>
                      <a:pt x="254" y="118"/>
                    </a:lnTo>
                    <a:lnTo>
                      <a:pt x="250" y="116"/>
                    </a:lnTo>
                    <a:lnTo>
                      <a:pt x="246" y="114"/>
                    </a:lnTo>
                    <a:lnTo>
                      <a:pt x="246" y="114"/>
                    </a:lnTo>
                    <a:lnTo>
                      <a:pt x="238" y="110"/>
                    </a:lnTo>
                    <a:lnTo>
                      <a:pt x="236" y="108"/>
                    </a:lnTo>
                    <a:lnTo>
                      <a:pt x="236" y="108"/>
                    </a:lnTo>
                    <a:lnTo>
                      <a:pt x="232" y="106"/>
                    </a:lnTo>
                    <a:lnTo>
                      <a:pt x="230" y="104"/>
                    </a:lnTo>
                    <a:lnTo>
                      <a:pt x="226" y="108"/>
                    </a:lnTo>
                    <a:lnTo>
                      <a:pt x="224" y="110"/>
                    </a:lnTo>
                    <a:lnTo>
                      <a:pt x="220" y="110"/>
                    </a:lnTo>
                    <a:lnTo>
                      <a:pt x="218" y="110"/>
                    </a:lnTo>
                    <a:lnTo>
                      <a:pt x="214" y="106"/>
                    </a:lnTo>
                    <a:lnTo>
                      <a:pt x="214" y="106"/>
                    </a:lnTo>
                    <a:lnTo>
                      <a:pt x="208" y="102"/>
                    </a:lnTo>
                    <a:lnTo>
                      <a:pt x="204" y="100"/>
                    </a:lnTo>
                    <a:lnTo>
                      <a:pt x="196" y="98"/>
                    </a:lnTo>
                    <a:lnTo>
                      <a:pt x="190" y="96"/>
                    </a:lnTo>
                    <a:lnTo>
                      <a:pt x="186" y="94"/>
                    </a:lnTo>
                    <a:lnTo>
                      <a:pt x="184" y="90"/>
                    </a:lnTo>
                    <a:lnTo>
                      <a:pt x="182" y="88"/>
                    </a:lnTo>
                    <a:lnTo>
                      <a:pt x="182" y="8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36" name="Costa Rica">
                <a:extLst>
                  <a:ext uri="{FF2B5EF4-FFF2-40B4-BE49-F238E27FC236}">
                    <a16:creationId xmlns:a16="http://schemas.microsoft.com/office/drawing/2014/main" id="{FFF7DB7A-1A66-42C9-9E49-19EB959E3E77}"/>
                  </a:ext>
                </a:extLst>
              </p:cNvPr>
              <p:cNvSpPr>
                <a:spLocks/>
              </p:cNvSpPr>
              <p:nvPr/>
            </p:nvSpPr>
            <p:spPr bwMode="auto">
              <a:xfrm>
                <a:off x="1420056" y="2212554"/>
                <a:ext cx="103598" cy="104927"/>
              </a:xfrm>
              <a:custGeom>
                <a:avLst/>
                <a:gdLst/>
                <a:ahLst/>
                <a:cxnLst>
                  <a:cxn ang="0">
                    <a:pos x="6" y="2"/>
                  </a:cxn>
                  <a:cxn ang="0">
                    <a:pos x="14" y="0"/>
                  </a:cxn>
                  <a:cxn ang="0">
                    <a:pos x="22" y="2"/>
                  </a:cxn>
                  <a:cxn ang="0">
                    <a:pos x="28" y="0"/>
                  </a:cxn>
                  <a:cxn ang="0">
                    <a:pos x="38" y="6"/>
                  </a:cxn>
                  <a:cxn ang="0">
                    <a:pos x="42" y="6"/>
                  </a:cxn>
                  <a:cxn ang="0">
                    <a:pos x="48" y="6"/>
                  </a:cxn>
                  <a:cxn ang="0">
                    <a:pos x="56" y="4"/>
                  </a:cxn>
                  <a:cxn ang="0">
                    <a:pos x="56" y="4"/>
                  </a:cxn>
                  <a:cxn ang="0">
                    <a:pos x="58" y="10"/>
                  </a:cxn>
                  <a:cxn ang="0">
                    <a:pos x="60" y="16"/>
                  </a:cxn>
                  <a:cxn ang="0">
                    <a:pos x="72" y="32"/>
                  </a:cxn>
                  <a:cxn ang="0">
                    <a:pos x="68" y="34"/>
                  </a:cxn>
                  <a:cxn ang="0">
                    <a:pos x="64" y="38"/>
                  </a:cxn>
                  <a:cxn ang="0">
                    <a:pos x="66" y="44"/>
                  </a:cxn>
                  <a:cxn ang="0">
                    <a:pos x="66" y="50"/>
                  </a:cxn>
                  <a:cxn ang="0">
                    <a:pos x="64" y="54"/>
                  </a:cxn>
                  <a:cxn ang="0">
                    <a:pos x="64" y="60"/>
                  </a:cxn>
                  <a:cxn ang="0">
                    <a:pos x="62" y="62"/>
                  </a:cxn>
                  <a:cxn ang="0">
                    <a:pos x="62" y="66"/>
                  </a:cxn>
                  <a:cxn ang="0">
                    <a:pos x="62" y="72"/>
                  </a:cxn>
                  <a:cxn ang="0">
                    <a:pos x="60" y="70"/>
                  </a:cxn>
                  <a:cxn ang="0">
                    <a:pos x="58" y="66"/>
                  </a:cxn>
                  <a:cxn ang="0">
                    <a:pos x="56" y="66"/>
                  </a:cxn>
                  <a:cxn ang="0">
                    <a:pos x="58" y="62"/>
                  </a:cxn>
                  <a:cxn ang="0">
                    <a:pos x="56" y="60"/>
                  </a:cxn>
                  <a:cxn ang="0">
                    <a:pos x="52" y="60"/>
                  </a:cxn>
                  <a:cxn ang="0">
                    <a:pos x="52" y="62"/>
                  </a:cxn>
                  <a:cxn ang="0">
                    <a:pos x="54" y="64"/>
                  </a:cxn>
                  <a:cxn ang="0">
                    <a:pos x="48" y="62"/>
                  </a:cxn>
                  <a:cxn ang="0">
                    <a:pos x="48" y="56"/>
                  </a:cxn>
                  <a:cxn ang="0">
                    <a:pos x="46" y="54"/>
                  </a:cxn>
                  <a:cxn ang="0">
                    <a:pos x="48" y="50"/>
                  </a:cxn>
                  <a:cxn ang="0">
                    <a:pos x="36" y="42"/>
                  </a:cxn>
                  <a:cxn ang="0">
                    <a:pos x="26" y="36"/>
                  </a:cxn>
                  <a:cxn ang="0">
                    <a:pos x="24" y="32"/>
                  </a:cxn>
                  <a:cxn ang="0">
                    <a:pos x="22" y="26"/>
                  </a:cxn>
                  <a:cxn ang="0">
                    <a:pos x="16" y="24"/>
                  </a:cxn>
                  <a:cxn ang="0">
                    <a:pos x="18" y="28"/>
                  </a:cxn>
                  <a:cxn ang="0">
                    <a:pos x="20" y="30"/>
                  </a:cxn>
                  <a:cxn ang="0">
                    <a:pos x="18" y="34"/>
                  </a:cxn>
                  <a:cxn ang="0">
                    <a:pos x="14" y="32"/>
                  </a:cxn>
                  <a:cxn ang="0">
                    <a:pos x="6" y="24"/>
                  </a:cxn>
                  <a:cxn ang="0">
                    <a:pos x="8" y="20"/>
                  </a:cxn>
                  <a:cxn ang="0">
                    <a:pos x="6" y="14"/>
                  </a:cxn>
                  <a:cxn ang="0">
                    <a:pos x="6" y="10"/>
                  </a:cxn>
                  <a:cxn ang="0">
                    <a:pos x="2" y="8"/>
                  </a:cxn>
                  <a:cxn ang="0">
                    <a:pos x="0" y="6"/>
                  </a:cxn>
                  <a:cxn ang="0">
                    <a:pos x="6" y="4"/>
                  </a:cxn>
                  <a:cxn ang="0">
                    <a:pos x="6" y="2"/>
                  </a:cxn>
                </a:cxnLst>
                <a:rect l="0" t="0" r="r" b="b"/>
                <a:pathLst>
                  <a:path w="72" h="72">
                    <a:moveTo>
                      <a:pt x="6" y="2"/>
                    </a:moveTo>
                    <a:lnTo>
                      <a:pt x="6" y="2"/>
                    </a:lnTo>
                    <a:lnTo>
                      <a:pt x="10" y="0"/>
                    </a:lnTo>
                    <a:lnTo>
                      <a:pt x="14" y="0"/>
                    </a:lnTo>
                    <a:lnTo>
                      <a:pt x="18" y="2"/>
                    </a:lnTo>
                    <a:lnTo>
                      <a:pt x="22" y="2"/>
                    </a:lnTo>
                    <a:lnTo>
                      <a:pt x="22" y="2"/>
                    </a:lnTo>
                    <a:lnTo>
                      <a:pt x="28" y="0"/>
                    </a:lnTo>
                    <a:lnTo>
                      <a:pt x="34" y="2"/>
                    </a:lnTo>
                    <a:lnTo>
                      <a:pt x="38" y="6"/>
                    </a:lnTo>
                    <a:lnTo>
                      <a:pt x="42" y="6"/>
                    </a:lnTo>
                    <a:lnTo>
                      <a:pt x="42" y="6"/>
                    </a:lnTo>
                    <a:lnTo>
                      <a:pt x="46" y="4"/>
                    </a:lnTo>
                    <a:lnTo>
                      <a:pt x="48" y="6"/>
                    </a:lnTo>
                    <a:lnTo>
                      <a:pt x="50" y="6"/>
                    </a:lnTo>
                    <a:lnTo>
                      <a:pt x="56" y="4"/>
                    </a:lnTo>
                    <a:lnTo>
                      <a:pt x="56" y="4"/>
                    </a:lnTo>
                    <a:lnTo>
                      <a:pt x="56" y="4"/>
                    </a:lnTo>
                    <a:lnTo>
                      <a:pt x="58" y="6"/>
                    </a:lnTo>
                    <a:lnTo>
                      <a:pt x="58" y="10"/>
                    </a:lnTo>
                    <a:lnTo>
                      <a:pt x="58" y="10"/>
                    </a:lnTo>
                    <a:lnTo>
                      <a:pt x="60" y="16"/>
                    </a:lnTo>
                    <a:lnTo>
                      <a:pt x="62" y="22"/>
                    </a:lnTo>
                    <a:lnTo>
                      <a:pt x="72" y="32"/>
                    </a:lnTo>
                    <a:lnTo>
                      <a:pt x="72" y="32"/>
                    </a:lnTo>
                    <a:lnTo>
                      <a:pt x="68" y="34"/>
                    </a:lnTo>
                    <a:lnTo>
                      <a:pt x="64" y="36"/>
                    </a:lnTo>
                    <a:lnTo>
                      <a:pt x="64" y="38"/>
                    </a:lnTo>
                    <a:lnTo>
                      <a:pt x="64" y="40"/>
                    </a:lnTo>
                    <a:lnTo>
                      <a:pt x="66" y="44"/>
                    </a:lnTo>
                    <a:lnTo>
                      <a:pt x="68" y="48"/>
                    </a:lnTo>
                    <a:lnTo>
                      <a:pt x="66" y="50"/>
                    </a:lnTo>
                    <a:lnTo>
                      <a:pt x="66" y="50"/>
                    </a:lnTo>
                    <a:lnTo>
                      <a:pt x="64" y="54"/>
                    </a:lnTo>
                    <a:lnTo>
                      <a:pt x="64" y="58"/>
                    </a:lnTo>
                    <a:lnTo>
                      <a:pt x="64" y="60"/>
                    </a:lnTo>
                    <a:lnTo>
                      <a:pt x="62" y="62"/>
                    </a:lnTo>
                    <a:lnTo>
                      <a:pt x="62" y="62"/>
                    </a:lnTo>
                    <a:lnTo>
                      <a:pt x="60" y="64"/>
                    </a:lnTo>
                    <a:lnTo>
                      <a:pt x="62" y="66"/>
                    </a:lnTo>
                    <a:lnTo>
                      <a:pt x="62" y="68"/>
                    </a:lnTo>
                    <a:lnTo>
                      <a:pt x="62" y="72"/>
                    </a:lnTo>
                    <a:lnTo>
                      <a:pt x="62" y="72"/>
                    </a:lnTo>
                    <a:lnTo>
                      <a:pt x="60" y="70"/>
                    </a:lnTo>
                    <a:lnTo>
                      <a:pt x="60" y="68"/>
                    </a:lnTo>
                    <a:lnTo>
                      <a:pt x="58" y="66"/>
                    </a:lnTo>
                    <a:lnTo>
                      <a:pt x="58" y="66"/>
                    </a:lnTo>
                    <a:lnTo>
                      <a:pt x="56" y="66"/>
                    </a:lnTo>
                    <a:lnTo>
                      <a:pt x="56" y="64"/>
                    </a:lnTo>
                    <a:lnTo>
                      <a:pt x="58" y="62"/>
                    </a:lnTo>
                    <a:lnTo>
                      <a:pt x="56" y="60"/>
                    </a:lnTo>
                    <a:lnTo>
                      <a:pt x="56" y="60"/>
                    </a:lnTo>
                    <a:lnTo>
                      <a:pt x="52" y="58"/>
                    </a:lnTo>
                    <a:lnTo>
                      <a:pt x="52" y="60"/>
                    </a:lnTo>
                    <a:lnTo>
                      <a:pt x="52" y="62"/>
                    </a:lnTo>
                    <a:lnTo>
                      <a:pt x="52" y="62"/>
                    </a:lnTo>
                    <a:lnTo>
                      <a:pt x="54" y="62"/>
                    </a:lnTo>
                    <a:lnTo>
                      <a:pt x="54" y="64"/>
                    </a:lnTo>
                    <a:lnTo>
                      <a:pt x="48" y="62"/>
                    </a:lnTo>
                    <a:lnTo>
                      <a:pt x="48" y="62"/>
                    </a:lnTo>
                    <a:lnTo>
                      <a:pt x="44" y="60"/>
                    </a:lnTo>
                    <a:lnTo>
                      <a:pt x="48" y="56"/>
                    </a:lnTo>
                    <a:lnTo>
                      <a:pt x="48" y="56"/>
                    </a:lnTo>
                    <a:lnTo>
                      <a:pt x="46" y="54"/>
                    </a:lnTo>
                    <a:lnTo>
                      <a:pt x="46" y="52"/>
                    </a:lnTo>
                    <a:lnTo>
                      <a:pt x="48" y="50"/>
                    </a:lnTo>
                    <a:lnTo>
                      <a:pt x="48" y="50"/>
                    </a:lnTo>
                    <a:lnTo>
                      <a:pt x="36" y="42"/>
                    </a:lnTo>
                    <a:lnTo>
                      <a:pt x="26" y="36"/>
                    </a:lnTo>
                    <a:lnTo>
                      <a:pt x="26" y="36"/>
                    </a:lnTo>
                    <a:lnTo>
                      <a:pt x="24" y="32"/>
                    </a:lnTo>
                    <a:lnTo>
                      <a:pt x="24" y="32"/>
                    </a:lnTo>
                    <a:lnTo>
                      <a:pt x="26" y="30"/>
                    </a:lnTo>
                    <a:lnTo>
                      <a:pt x="22" y="26"/>
                    </a:lnTo>
                    <a:lnTo>
                      <a:pt x="22" y="26"/>
                    </a:lnTo>
                    <a:lnTo>
                      <a:pt x="16" y="24"/>
                    </a:lnTo>
                    <a:lnTo>
                      <a:pt x="16" y="24"/>
                    </a:lnTo>
                    <a:lnTo>
                      <a:pt x="18" y="28"/>
                    </a:lnTo>
                    <a:lnTo>
                      <a:pt x="18" y="28"/>
                    </a:lnTo>
                    <a:lnTo>
                      <a:pt x="20" y="30"/>
                    </a:lnTo>
                    <a:lnTo>
                      <a:pt x="20" y="32"/>
                    </a:lnTo>
                    <a:lnTo>
                      <a:pt x="18" y="34"/>
                    </a:lnTo>
                    <a:lnTo>
                      <a:pt x="14" y="32"/>
                    </a:lnTo>
                    <a:lnTo>
                      <a:pt x="14" y="32"/>
                    </a:lnTo>
                    <a:lnTo>
                      <a:pt x="6" y="26"/>
                    </a:lnTo>
                    <a:lnTo>
                      <a:pt x="6" y="24"/>
                    </a:lnTo>
                    <a:lnTo>
                      <a:pt x="8" y="20"/>
                    </a:lnTo>
                    <a:lnTo>
                      <a:pt x="8" y="20"/>
                    </a:lnTo>
                    <a:lnTo>
                      <a:pt x="6" y="16"/>
                    </a:lnTo>
                    <a:lnTo>
                      <a:pt x="6" y="14"/>
                    </a:lnTo>
                    <a:lnTo>
                      <a:pt x="6" y="10"/>
                    </a:lnTo>
                    <a:lnTo>
                      <a:pt x="6" y="10"/>
                    </a:lnTo>
                    <a:lnTo>
                      <a:pt x="4" y="8"/>
                    </a:lnTo>
                    <a:lnTo>
                      <a:pt x="2" y="8"/>
                    </a:lnTo>
                    <a:lnTo>
                      <a:pt x="0" y="6"/>
                    </a:lnTo>
                    <a:lnTo>
                      <a:pt x="0" y="6"/>
                    </a:lnTo>
                    <a:lnTo>
                      <a:pt x="0" y="6"/>
                    </a:lnTo>
                    <a:lnTo>
                      <a:pt x="6" y="4"/>
                    </a:lnTo>
                    <a:lnTo>
                      <a:pt x="6" y="4"/>
                    </a:lnTo>
                    <a:lnTo>
                      <a:pt x="6" y="2"/>
                    </a:lnTo>
                    <a:lnTo>
                      <a:pt x="6" y="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37" name="Colombia">
                <a:extLst>
                  <a:ext uri="{FF2B5EF4-FFF2-40B4-BE49-F238E27FC236}">
                    <a16:creationId xmlns:a16="http://schemas.microsoft.com/office/drawing/2014/main" id="{54BC93D6-F730-4B1D-A70A-A17CF2CA480C}"/>
                  </a:ext>
                </a:extLst>
              </p:cNvPr>
              <p:cNvSpPr>
                <a:spLocks/>
              </p:cNvSpPr>
              <p:nvPr/>
            </p:nvSpPr>
            <p:spPr bwMode="auto">
              <a:xfrm>
                <a:off x="1612863" y="2157175"/>
                <a:ext cx="365470" cy="620819"/>
              </a:xfrm>
              <a:custGeom>
                <a:avLst/>
                <a:gdLst/>
                <a:ahLst/>
                <a:cxnLst>
                  <a:cxn ang="0">
                    <a:pos x="60" y="110"/>
                  </a:cxn>
                  <a:cxn ang="0">
                    <a:pos x="62" y="100"/>
                  </a:cxn>
                  <a:cxn ang="0">
                    <a:pos x="64" y="92"/>
                  </a:cxn>
                  <a:cxn ang="0">
                    <a:pos x="80" y="78"/>
                  </a:cxn>
                  <a:cxn ang="0">
                    <a:pos x="84" y="60"/>
                  </a:cxn>
                  <a:cxn ang="0">
                    <a:pos x="92" y="42"/>
                  </a:cxn>
                  <a:cxn ang="0">
                    <a:pos x="110" y="36"/>
                  </a:cxn>
                  <a:cxn ang="0">
                    <a:pos x="114" y="34"/>
                  </a:cxn>
                  <a:cxn ang="0">
                    <a:pos x="152" y="16"/>
                  </a:cxn>
                  <a:cxn ang="0">
                    <a:pos x="160" y="2"/>
                  </a:cxn>
                  <a:cxn ang="0">
                    <a:pos x="176" y="0"/>
                  </a:cxn>
                  <a:cxn ang="0">
                    <a:pos x="176" y="14"/>
                  </a:cxn>
                  <a:cxn ang="0">
                    <a:pos x="142" y="50"/>
                  </a:cxn>
                  <a:cxn ang="0">
                    <a:pos x="130" y="78"/>
                  </a:cxn>
                  <a:cxn ang="0">
                    <a:pos x="134" y="86"/>
                  </a:cxn>
                  <a:cxn ang="0">
                    <a:pos x="140" y="94"/>
                  </a:cxn>
                  <a:cxn ang="0">
                    <a:pos x="144" y="128"/>
                  </a:cxn>
                  <a:cxn ang="0">
                    <a:pos x="170" y="144"/>
                  </a:cxn>
                  <a:cxn ang="0">
                    <a:pos x="196" y="148"/>
                  </a:cxn>
                  <a:cxn ang="0">
                    <a:pos x="228" y="164"/>
                  </a:cxn>
                  <a:cxn ang="0">
                    <a:pos x="244" y="166"/>
                  </a:cxn>
                  <a:cxn ang="0">
                    <a:pos x="240" y="178"/>
                  </a:cxn>
                  <a:cxn ang="0">
                    <a:pos x="236" y="200"/>
                  </a:cxn>
                  <a:cxn ang="0">
                    <a:pos x="248" y="224"/>
                  </a:cxn>
                  <a:cxn ang="0">
                    <a:pos x="246" y="250"/>
                  </a:cxn>
                  <a:cxn ang="0">
                    <a:pos x="248" y="288"/>
                  </a:cxn>
                  <a:cxn ang="0">
                    <a:pos x="244" y="274"/>
                  </a:cxn>
                  <a:cxn ang="0">
                    <a:pos x="238" y="276"/>
                  </a:cxn>
                  <a:cxn ang="0">
                    <a:pos x="232" y="278"/>
                  </a:cxn>
                  <a:cxn ang="0">
                    <a:pos x="196" y="290"/>
                  </a:cxn>
                  <a:cxn ang="0">
                    <a:pos x="208" y="300"/>
                  </a:cxn>
                  <a:cxn ang="0">
                    <a:pos x="196" y="306"/>
                  </a:cxn>
                  <a:cxn ang="0">
                    <a:pos x="200" y="334"/>
                  </a:cxn>
                  <a:cxn ang="0">
                    <a:pos x="200" y="382"/>
                  </a:cxn>
                  <a:cxn ang="0">
                    <a:pos x="180" y="416"/>
                  </a:cxn>
                  <a:cxn ang="0">
                    <a:pos x="190" y="388"/>
                  </a:cxn>
                  <a:cxn ang="0">
                    <a:pos x="172" y="388"/>
                  </a:cxn>
                  <a:cxn ang="0">
                    <a:pos x="150" y="386"/>
                  </a:cxn>
                  <a:cxn ang="0">
                    <a:pos x="124" y="374"/>
                  </a:cxn>
                  <a:cxn ang="0">
                    <a:pos x="114" y="356"/>
                  </a:cxn>
                  <a:cxn ang="0">
                    <a:pos x="98" y="336"/>
                  </a:cxn>
                  <a:cxn ang="0">
                    <a:pos x="56" y="316"/>
                  </a:cxn>
                  <a:cxn ang="0">
                    <a:pos x="46" y="318"/>
                  </a:cxn>
                  <a:cxn ang="0">
                    <a:pos x="4" y="292"/>
                  </a:cxn>
                  <a:cxn ang="0">
                    <a:pos x="4" y="284"/>
                  </a:cxn>
                  <a:cxn ang="0">
                    <a:pos x="18" y="272"/>
                  </a:cxn>
                  <a:cxn ang="0">
                    <a:pos x="20" y="256"/>
                  </a:cxn>
                  <a:cxn ang="0">
                    <a:pos x="38" y="244"/>
                  </a:cxn>
                  <a:cxn ang="0">
                    <a:pos x="52" y="222"/>
                  </a:cxn>
                  <a:cxn ang="0">
                    <a:pos x="48" y="222"/>
                  </a:cxn>
                  <a:cxn ang="0">
                    <a:pos x="44" y="210"/>
                  </a:cxn>
                  <a:cxn ang="0">
                    <a:pos x="38" y="176"/>
                  </a:cxn>
                  <a:cxn ang="0">
                    <a:pos x="44" y="162"/>
                  </a:cxn>
                  <a:cxn ang="0">
                    <a:pos x="40" y="146"/>
                  </a:cxn>
                  <a:cxn ang="0">
                    <a:pos x="34" y="140"/>
                  </a:cxn>
                  <a:cxn ang="0">
                    <a:pos x="30" y="132"/>
                  </a:cxn>
                  <a:cxn ang="0">
                    <a:pos x="36" y="122"/>
                  </a:cxn>
                  <a:cxn ang="0">
                    <a:pos x="44" y="114"/>
                  </a:cxn>
                  <a:cxn ang="0">
                    <a:pos x="44" y="104"/>
                  </a:cxn>
                  <a:cxn ang="0">
                    <a:pos x="46" y="94"/>
                  </a:cxn>
                </a:cxnLst>
                <a:rect l="0" t="0" r="r" b="b"/>
                <a:pathLst>
                  <a:path w="254" h="426">
                    <a:moveTo>
                      <a:pt x="46" y="94"/>
                    </a:moveTo>
                    <a:lnTo>
                      <a:pt x="46" y="94"/>
                    </a:lnTo>
                    <a:lnTo>
                      <a:pt x="48" y="96"/>
                    </a:lnTo>
                    <a:lnTo>
                      <a:pt x="50" y="98"/>
                    </a:lnTo>
                    <a:lnTo>
                      <a:pt x="54" y="102"/>
                    </a:lnTo>
                    <a:lnTo>
                      <a:pt x="60" y="110"/>
                    </a:lnTo>
                    <a:lnTo>
                      <a:pt x="60" y="110"/>
                    </a:lnTo>
                    <a:lnTo>
                      <a:pt x="58" y="106"/>
                    </a:lnTo>
                    <a:lnTo>
                      <a:pt x="58" y="106"/>
                    </a:lnTo>
                    <a:lnTo>
                      <a:pt x="60" y="104"/>
                    </a:lnTo>
                    <a:lnTo>
                      <a:pt x="60" y="104"/>
                    </a:lnTo>
                    <a:lnTo>
                      <a:pt x="62" y="100"/>
                    </a:lnTo>
                    <a:lnTo>
                      <a:pt x="58" y="98"/>
                    </a:lnTo>
                    <a:lnTo>
                      <a:pt x="56" y="98"/>
                    </a:lnTo>
                    <a:lnTo>
                      <a:pt x="56" y="96"/>
                    </a:lnTo>
                    <a:lnTo>
                      <a:pt x="56" y="96"/>
                    </a:lnTo>
                    <a:lnTo>
                      <a:pt x="60" y="94"/>
                    </a:lnTo>
                    <a:lnTo>
                      <a:pt x="64" y="92"/>
                    </a:lnTo>
                    <a:lnTo>
                      <a:pt x="68" y="86"/>
                    </a:lnTo>
                    <a:lnTo>
                      <a:pt x="68" y="86"/>
                    </a:lnTo>
                    <a:lnTo>
                      <a:pt x="72" y="80"/>
                    </a:lnTo>
                    <a:lnTo>
                      <a:pt x="76" y="78"/>
                    </a:lnTo>
                    <a:lnTo>
                      <a:pt x="80" y="78"/>
                    </a:lnTo>
                    <a:lnTo>
                      <a:pt x="80" y="78"/>
                    </a:lnTo>
                    <a:lnTo>
                      <a:pt x="84" y="74"/>
                    </a:lnTo>
                    <a:lnTo>
                      <a:pt x="82" y="72"/>
                    </a:lnTo>
                    <a:lnTo>
                      <a:pt x="82" y="70"/>
                    </a:lnTo>
                    <a:lnTo>
                      <a:pt x="82" y="66"/>
                    </a:lnTo>
                    <a:lnTo>
                      <a:pt x="82" y="66"/>
                    </a:lnTo>
                    <a:lnTo>
                      <a:pt x="84" y="60"/>
                    </a:lnTo>
                    <a:lnTo>
                      <a:pt x="84" y="56"/>
                    </a:lnTo>
                    <a:lnTo>
                      <a:pt x="84" y="52"/>
                    </a:lnTo>
                    <a:lnTo>
                      <a:pt x="86" y="50"/>
                    </a:lnTo>
                    <a:lnTo>
                      <a:pt x="86" y="50"/>
                    </a:lnTo>
                    <a:lnTo>
                      <a:pt x="88" y="46"/>
                    </a:lnTo>
                    <a:lnTo>
                      <a:pt x="92" y="42"/>
                    </a:lnTo>
                    <a:lnTo>
                      <a:pt x="96" y="38"/>
                    </a:lnTo>
                    <a:lnTo>
                      <a:pt x="102" y="36"/>
                    </a:lnTo>
                    <a:lnTo>
                      <a:pt x="102" y="36"/>
                    </a:lnTo>
                    <a:lnTo>
                      <a:pt x="110" y="34"/>
                    </a:lnTo>
                    <a:lnTo>
                      <a:pt x="110" y="34"/>
                    </a:lnTo>
                    <a:lnTo>
                      <a:pt x="110" y="36"/>
                    </a:lnTo>
                    <a:lnTo>
                      <a:pt x="108" y="40"/>
                    </a:lnTo>
                    <a:lnTo>
                      <a:pt x="108" y="40"/>
                    </a:lnTo>
                    <a:lnTo>
                      <a:pt x="112" y="42"/>
                    </a:lnTo>
                    <a:lnTo>
                      <a:pt x="112" y="42"/>
                    </a:lnTo>
                    <a:lnTo>
                      <a:pt x="112" y="38"/>
                    </a:lnTo>
                    <a:lnTo>
                      <a:pt x="114" y="34"/>
                    </a:lnTo>
                    <a:lnTo>
                      <a:pt x="120" y="30"/>
                    </a:lnTo>
                    <a:lnTo>
                      <a:pt x="124" y="28"/>
                    </a:lnTo>
                    <a:lnTo>
                      <a:pt x="124" y="28"/>
                    </a:lnTo>
                    <a:lnTo>
                      <a:pt x="128" y="28"/>
                    </a:lnTo>
                    <a:lnTo>
                      <a:pt x="132" y="26"/>
                    </a:lnTo>
                    <a:lnTo>
                      <a:pt x="152" y="16"/>
                    </a:lnTo>
                    <a:lnTo>
                      <a:pt x="152" y="16"/>
                    </a:lnTo>
                    <a:lnTo>
                      <a:pt x="156" y="12"/>
                    </a:lnTo>
                    <a:lnTo>
                      <a:pt x="160" y="10"/>
                    </a:lnTo>
                    <a:lnTo>
                      <a:pt x="160" y="8"/>
                    </a:lnTo>
                    <a:lnTo>
                      <a:pt x="160" y="6"/>
                    </a:lnTo>
                    <a:lnTo>
                      <a:pt x="160" y="2"/>
                    </a:lnTo>
                    <a:lnTo>
                      <a:pt x="162" y="2"/>
                    </a:lnTo>
                    <a:lnTo>
                      <a:pt x="162" y="2"/>
                    </a:lnTo>
                    <a:lnTo>
                      <a:pt x="168" y="2"/>
                    </a:lnTo>
                    <a:lnTo>
                      <a:pt x="168" y="0"/>
                    </a:lnTo>
                    <a:lnTo>
                      <a:pt x="170" y="0"/>
                    </a:lnTo>
                    <a:lnTo>
                      <a:pt x="176" y="0"/>
                    </a:lnTo>
                    <a:lnTo>
                      <a:pt x="176" y="0"/>
                    </a:lnTo>
                    <a:lnTo>
                      <a:pt x="180" y="2"/>
                    </a:lnTo>
                    <a:lnTo>
                      <a:pt x="182" y="6"/>
                    </a:lnTo>
                    <a:lnTo>
                      <a:pt x="182" y="10"/>
                    </a:lnTo>
                    <a:lnTo>
                      <a:pt x="176" y="14"/>
                    </a:lnTo>
                    <a:lnTo>
                      <a:pt x="176" y="14"/>
                    </a:lnTo>
                    <a:lnTo>
                      <a:pt x="162" y="22"/>
                    </a:lnTo>
                    <a:lnTo>
                      <a:pt x="150" y="44"/>
                    </a:lnTo>
                    <a:lnTo>
                      <a:pt x="150" y="44"/>
                    </a:lnTo>
                    <a:lnTo>
                      <a:pt x="148" y="44"/>
                    </a:lnTo>
                    <a:lnTo>
                      <a:pt x="142" y="50"/>
                    </a:lnTo>
                    <a:lnTo>
                      <a:pt x="142" y="50"/>
                    </a:lnTo>
                    <a:lnTo>
                      <a:pt x="140" y="56"/>
                    </a:lnTo>
                    <a:lnTo>
                      <a:pt x="140" y="58"/>
                    </a:lnTo>
                    <a:lnTo>
                      <a:pt x="140" y="62"/>
                    </a:lnTo>
                    <a:lnTo>
                      <a:pt x="138" y="66"/>
                    </a:lnTo>
                    <a:lnTo>
                      <a:pt x="138" y="66"/>
                    </a:lnTo>
                    <a:lnTo>
                      <a:pt x="130" y="78"/>
                    </a:lnTo>
                    <a:lnTo>
                      <a:pt x="128" y="84"/>
                    </a:lnTo>
                    <a:lnTo>
                      <a:pt x="128" y="84"/>
                    </a:lnTo>
                    <a:lnTo>
                      <a:pt x="128" y="84"/>
                    </a:lnTo>
                    <a:lnTo>
                      <a:pt x="130" y="84"/>
                    </a:lnTo>
                    <a:lnTo>
                      <a:pt x="132" y="84"/>
                    </a:lnTo>
                    <a:lnTo>
                      <a:pt x="134" y="86"/>
                    </a:lnTo>
                    <a:lnTo>
                      <a:pt x="134" y="86"/>
                    </a:lnTo>
                    <a:lnTo>
                      <a:pt x="136" y="88"/>
                    </a:lnTo>
                    <a:lnTo>
                      <a:pt x="138" y="86"/>
                    </a:lnTo>
                    <a:lnTo>
                      <a:pt x="140" y="88"/>
                    </a:lnTo>
                    <a:lnTo>
                      <a:pt x="140" y="94"/>
                    </a:lnTo>
                    <a:lnTo>
                      <a:pt x="140" y="94"/>
                    </a:lnTo>
                    <a:lnTo>
                      <a:pt x="144" y="110"/>
                    </a:lnTo>
                    <a:lnTo>
                      <a:pt x="144" y="116"/>
                    </a:lnTo>
                    <a:lnTo>
                      <a:pt x="144" y="122"/>
                    </a:lnTo>
                    <a:lnTo>
                      <a:pt x="144" y="122"/>
                    </a:lnTo>
                    <a:lnTo>
                      <a:pt x="144" y="124"/>
                    </a:lnTo>
                    <a:lnTo>
                      <a:pt x="144" y="128"/>
                    </a:lnTo>
                    <a:lnTo>
                      <a:pt x="150" y="132"/>
                    </a:lnTo>
                    <a:lnTo>
                      <a:pt x="156" y="136"/>
                    </a:lnTo>
                    <a:lnTo>
                      <a:pt x="162" y="140"/>
                    </a:lnTo>
                    <a:lnTo>
                      <a:pt x="162" y="140"/>
                    </a:lnTo>
                    <a:lnTo>
                      <a:pt x="166" y="142"/>
                    </a:lnTo>
                    <a:lnTo>
                      <a:pt x="170" y="144"/>
                    </a:lnTo>
                    <a:lnTo>
                      <a:pt x="176" y="142"/>
                    </a:lnTo>
                    <a:lnTo>
                      <a:pt x="182" y="140"/>
                    </a:lnTo>
                    <a:lnTo>
                      <a:pt x="186" y="142"/>
                    </a:lnTo>
                    <a:lnTo>
                      <a:pt x="190" y="144"/>
                    </a:lnTo>
                    <a:lnTo>
                      <a:pt x="190" y="144"/>
                    </a:lnTo>
                    <a:lnTo>
                      <a:pt x="196" y="148"/>
                    </a:lnTo>
                    <a:lnTo>
                      <a:pt x="200" y="148"/>
                    </a:lnTo>
                    <a:lnTo>
                      <a:pt x="206" y="156"/>
                    </a:lnTo>
                    <a:lnTo>
                      <a:pt x="206" y="156"/>
                    </a:lnTo>
                    <a:lnTo>
                      <a:pt x="214" y="162"/>
                    </a:lnTo>
                    <a:lnTo>
                      <a:pt x="220" y="164"/>
                    </a:lnTo>
                    <a:lnTo>
                      <a:pt x="228" y="164"/>
                    </a:lnTo>
                    <a:lnTo>
                      <a:pt x="238" y="160"/>
                    </a:lnTo>
                    <a:lnTo>
                      <a:pt x="238" y="160"/>
                    </a:lnTo>
                    <a:lnTo>
                      <a:pt x="244" y="160"/>
                    </a:lnTo>
                    <a:lnTo>
                      <a:pt x="246" y="160"/>
                    </a:lnTo>
                    <a:lnTo>
                      <a:pt x="246" y="162"/>
                    </a:lnTo>
                    <a:lnTo>
                      <a:pt x="244" y="166"/>
                    </a:lnTo>
                    <a:lnTo>
                      <a:pt x="244" y="166"/>
                    </a:lnTo>
                    <a:lnTo>
                      <a:pt x="242" y="170"/>
                    </a:lnTo>
                    <a:lnTo>
                      <a:pt x="242" y="172"/>
                    </a:lnTo>
                    <a:lnTo>
                      <a:pt x="242" y="176"/>
                    </a:lnTo>
                    <a:lnTo>
                      <a:pt x="240" y="178"/>
                    </a:lnTo>
                    <a:lnTo>
                      <a:pt x="240" y="178"/>
                    </a:lnTo>
                    <a:lnTo>
                      <a:pt x="238" y="180"/>
                    </a:lnTo>
                    <a:lnTo>
                      <a:pt x="240" y="184"/>
                    </a:lnTo>
                    <a:lnTo>
                      <a:pt x="240" y="188"/>
                    </a:lnTo>
                    <a:lnTo>
                      <a:pt x="238" y="194"/>
                    </a:lnTo>
                    <a:lnTo>
                      <a:pt x="238" y="194"/>
                    </a:lnTo>
                    <a:lnTo>
                      <a:pt x="236" y="200"/>
                    </a:lnTo>
                    <a:lnTo>
                      <a:pt x="238" y="204"/>
                    </a:lnTo>
                    <a:lnTo>
                      <a:pt x="238" y="212"/>
                    </a:lnTo>
                    <a:lnTo>
                      <a:pt x="240" y="218"/>
                    </a:lnTo>
                    <a:lnTo>
                      <a:pt x="246" y="218"/>
                    </a:lnTo>
                    <a:lnTo>
                      <a:pt x="246" y="218"/>
                    </a:lnTo>
                    <a:lnTo>
                      <a:pt x="248" y="224"/>
                    </a:lnTo>
                    <a:lnTo>
                      <a:pt x="248" y="230"/>
                    </a:lnTo>
                    <a:lnTo>
                      <a:pt x="246" y="236"/>
                    </a:lnTo>
                    <a:lnTo>
                      <a:pt x="240" y="248"/>
                    </a:lnTo>
                    <a:lnTo>
                      <a:pt x="240" y="248"/>
                    </a:lnTo>
                    <a:lnTo>
                      <a:pt x="242" y="248"/>
                    </a:lnTo>
                    <a:lnTo>
                      <a:pt x="246" y="250"/>
                    </a:lnTo>
                    <a:lnTo>
                      <a:pt x="250" y="258"/>
                    </a:lnTo>
                    <a:lnTo>
                      <a:pt x="252" y="272"/>
                    </a:lnTo>
                    <a:lnTo>
                      <a:pt x="254" y="290"/>
                    </a:lnTo>
                    <a:lnTo>
                      <a:pt x="254" y="290"/>
                    </a:lnTo>
                    <a:lnTo>
                      <a:pt x="250" y="290"/>
                    </a:lnTo>
                    <a:lnTo>
                      <a:pt x="248" y="288"/>
                    </a:lnTo>
                    <a:lnTo>
                      <a:pt x="248" y="282"/>
                    </a:lnTo>
                    <a:lnTo>
                      <a:pt x="248" y="276"/>
                    </a:lnTo>
                    <a:lnTo>
                      <a:pt x="248" y="274"/>
                    </a:lnTo>
                    <a:lnTo>
                      <a:pt x="246" y="274"/>
                    </a:lnTo>
                    <a:lnTo>
                      <a:pt x="246" y="274"/>
                    </a:lnTo>
                    <a:lnTo>
                      <a:pt x="244" y="274"/>
                    </a:lnTo>
                    <a:lnTo>
                      <a:pt x="242" y="276"/>
                    </a:lnTo>
                    <a:lnTo>
                      <a:pt x="242" y="278"/>
                    </a:lnTo>
                    <a:lnTo>
                      <a:pt x="240" y="278"/>
                    </a:lnTo>
                    <a:lnTo>
                      <a:pt x="240" y="278"/>
                    </a:lnTo>
                    <a:lnTo>
                      <a:pt x="238" y="278"/>
                    </a:lnTo>
                    <a:lnTo>
                      <a:pt x="238" y="276"/>
                    </a:lnTo>
                    <a:lnTo>
                      <a:pt x="236" y="274"/>
                    </a:lnTo>
                    <a:lnTo>
                      <a:pt x="232" y="274"/>
                    </a:lnTo>
                    <a:lnTo>
                      <a:pt x="232" y="274"/>
                    </a:lnTo>
                    <a:lnTo>
                      <a:pt x="230" y="274"/>
                    </a:lnTo>
                    <a:lnTo>
                      <a:pt x="232" y="276"/>
                    </a:lnTo>
                    <a:lnTo>
                      <a:pt x="232" y="278"/>
                    </a:lnTo>
                    <a:lnTo>
                      <a:pt x="226" y="280"/>
                    </a:lnTo>
                    <a:lnTo>
                      <a:pt x="226" y="280"/>
                    </a:lnTo>
                    <a:lnTo>
                      <a:pt x="212" y="282"/>
                    </a:lnTo>
                    <a:lnTo>
                      <a:pt x="196" y="284"/>
                    </a:lnTo>
                    <a:lnTo>
                      <a:pt x="196" y="284"/>
                    </a:lnTo>
                    <a:lnTo>
                      <a:pt x="196" y="290"/>
                    </a:lnTo>
                    <a:lnTo>
                      <a:pt x="198" y="292"/>
                    </a:lnTo>
                    <a:lnTo>
                      <a:pt x="202" y="294"/>
                    </a:lnTo>
                    <a:lnTo>
                      <a:pt x="202" y="294"/>
                    </a:lnTo>
                    <a:lnTo>
                      <a:pt x="204" y="294"/>
                    </a:lnTo>
                    <a:lnTo>
                      <a:pt x="206" y="296"/>
                    </a:lnTo>
                    <a:lnTo>
                      <a:pt x="208" y="300"/>
                    </a:lnTo>
                    <a:lnTo>
                      <a:pt x="208" y="306"/>
                    </a:lnTo>
                    <a:lnTo>
                      <a:pt x="208" y="306"/>
                    </a:lnTo>
                    <a:lnTo>
                      <a:pt x="206" y="306"/>
                    </a:lnTo>
                    <a:lnTo>
                      <a:pt x="206" y="306"/>
                    </a:lnTo>
                    <a:lnTo>
                      <a:pt x="200" y="306"/>
                    </a:lnTo>
                    <a:lnTo>
                      <a:pt x="196" y="306"/>
                    </a:lnTo>
                    <a:lnTo>
                      <a:pt x="192" y="310"/>
                    </a:lnTo>
                    <a:lnTo>
                      <a:pt x="190" y="312"/>
                    </a:lnTo>
                    <a:lnTo>
                      <a:pt x="192" y="316"/>
                    </a:lnTo>
                    <a:lnTo>
                      <a:pt x="192" y="316"/>
                    </a:lnTo>
                    <a:lnTo>
                      <a:pt x="196" y="324"/>
                    </a:lnTo>
                    <a:lnTo>
                      <a:pt x="200" y="334"/>
                    </a:lnTo>
                    <a:lnTo>
                      <a:pt x="204" y="342"/>
                    </a:lnTo>
                    <a:lnTo>
                      <a:pt x="204" y="344"/>
                    </a:lnTo>
                    <a:lnTo>
                      <a:pt x="204" y="346"/>
                    </a:lnTo>
                    <a:lnTo>
                      <a:pt x="204" y="346"/>
                    </a:lnTo>
                    <a:lnTo>
                      <a:pt x="202" y="358"/>
                    </a:lnTo>
                    <a:lnTo>
                      <a:pt x="200" y="382"/>
                    </a:lnTo>
                    <a:lnTo>
                      <a:pt x="196" y="406"/>
                    </a:lnTo>
                    <a:lnTo>
                      <a:pt x="194" y="416"/>
                    </a:lnTo>
                    <a:lnTo>
                      <a:pt x="192" y="426"/>
                    </a:lnTo>
                    <a:lnTo>
                      <a:pt x="192" y="426"/>
                    </a:lnTo>
                    <a:lnTo>
                      <a:pt x="182" y="420"/>
                    </a:lnTo>
                    <a:lnTo>
                      <a:pt x="180" y="416"/>
                    </a:lnTo>
                    <a:lnTo>
                      <a:pt x="182" y="412"/>
                    </a:lnTo>
                    <a:lnTo>
                      <a:pt x="186" y="402"/>
                    </a:lnTo>
                    <a:lnTo>
                      <a:pt x="186" y="402"/>
                    </a:lnTo>
                    <a:lnTo>
                      <a:pt x="190" y="398"/>
                    </a:lnTo>
                    <a:lnTo>
                      <a:pt x="190" y="392"/>
                    </a:lnTo>
                    <a:lnTo>
                      <a:pt x="190" y="388"/>
                    </a:lnTo>
                    <a:lnTo>
                      <a:pt x="188" y="386"/>
                    </a:lnTo>
                    <a:lnTo>
                      <a:pt x="184" y="384"/>
                    </a:lnTo>
                    <a:lnTo>
                      <a:pt x="182" y="384"/>
                    </a:lnTo>
                    <a:lnTo>
                      <a:pt x="176" y="386"/>
                    </a:lnTo>
                    <a:lnTo>
                      <a:pt x="176" y="386"/>
                    </a:lnTo>
                    <a:lnTo>
                      <a:pt x="172" y="388"/>
                    </a:lnTo>
                    <a:lnTo>
                      <a:pt x="170" y="386"/>
                    </a:lnTo>
                    <a:lnTo>
                      <a:pt x="164" y="384"/>
                    </a:lnTo>
                    <a:lnTo>
                      <a:pt x="158" y="382"/>
                    </a:lnTo>
                    <a:lnTo>
                      <a:pt x="156" y="384"/>
                    </a:lnTo>
                    <a:lnTo>
                      <a:pt x="150" y="386"/>
                    </a:lnTo>
                    <a:lnTo>
                      <a:pt x="150" y="386"/>
                    </a:lnTo>
                    <a:lnTo>
                      <a:pt x="142" y="388"/>
                    </a:lnTo>
                    <a:lnTo>
                      <a:pt x="138" y="388"/>
                    </a:lnTo>
                    <a:lnTo>
                      <a:pt x="132" y="386"/>
                    </a:lnTo>
                    <a:lnTo>
                      <a:pt x="128" y="386"/>
                    </a:lnTo>
                    <a:lnTo>
                      <a:pt x="128" y="386"/>
                    </a:lnTo>
                    <a:lnTo>
                      <a:pt x="124" y="374"/>
                    </a:lnTo>
                    <a:lnTo>
                      <a:pt x="122" y="368"/>
                    </a:lnTo>
                    <a:lnTo>
                      <a:pt x="118" y="366"/>
                    </a:lnTo>
                    <a:lnTo>
                      <a:pt x="116" y="362"/>
                    </a:lnTo>
                    <a:lnTo>
                      <a:pt x="116" y="362"/>
                    </a:lnTo>
                    <a:lnTo>
                      <a:pt x="114" y="358"/>
                    </a:lnTo>
                    <a:lnTo>
                      <a:pt x="114" y="356"/>
                    </a:lnTo>
                    <a:lnTo>
                      <a:pt x="108" y="354"/>
                    </a:lnTo>
                    <a:lnTo>
                      <a:pt x="104" y="352"/>
                    </a:lnTo>
                    <a:lnTo>
                      <a:pt x="102" y="348"/>
                    </a:lnTo>
                    <a:lnTo>
                      <a:pt x="100" y="344"/>
                    </a:lnTo>
                    <a:lnTo>
                      <a:pt x="100" y="344"/>
                    </a:lnTo>
                    <a:lnTo>
                      <a:pt x="98" y="336"/>
                    </a:lnTo>
                    <a:lnTo>
                      <a:pt x="92" y="330"/>
                    </a:lnTo>
                    <a:lnTo>
                      <a:pt x="86" y="328"/>
                    </a:lnTo>
                    <a:lnTo>
                      <a:pt x="80" y="328"/>
                    </a:lnTo>
                    <a:lnTo>
                      <a:pt x="80" y="328"/>
                    </a:lnTo>
                    <a:lnTo>
                      <a:pt x="62" y="318"/>
                    </a:lnTo>
                    <a:lnTo>
                      <a:pt x="56" y="316"/>
                    </a:lnTo>
                    <a:lnTo>
                      <a:pt x="54" y="316"/>
                    </a:lnTo>
                    <a:lnTo>
                      <a:pt x="56" y="318"/>
                    </a:lnTo>
                    <a:lnTo>
                      <a:pt x="56" y="318"/>
                    </a:lnTo>
                    <a:lnTo>
                      <a:pt x="54" y="318"/>
                    </a:lnTo>
                    <a:lnTo>
                      <a:pt x="54" y="320"/>
                    </a:lnTo>
                    <a:lnTo>
                      <a:pt x="46" y="318"/>
                    </a:lnTo>
                    <a:lnTo>
                      <a:pt x="38" y="314"/>
                    </a:lnTo>
                    <a:lnTo>
                      <a:pt x="32" y="310"/>
                    </a:lnTo>
                    <a:lnTo>
                      <a:pt x="32" y="310"/>
                    </a:lnTo>
                    <a:lnTo>
                      <a:pt x="28" y="304"/>
                    </a:lnTo>
                    <a:lnTo>
                      <a:pt x="22" y="300"/>
                    </a:lnTo>
                    <a:lnTo>
                      <a:pt x="4" y="292"/>
                    </a:lnTo>
                    <a:lnTo>
                      <a:pt x="4" y="292"/>
                    </a:lnTo>
                    <a:lnTo>
                      <a:pt x="4" y="288"/>
                    </a:lnTo>
                    <a:lnTo>
                      <a:pt x="2" y="290"/>
                    </a:lnTo>
                    <a:lnTo>
                      <a:pt x="0" y="288"/>
                    </a:lnTo>
                    <a:lnTo>
                      <a:pt x="4" y="284"/>
                    </a:lnTo>
                    <a:lnTo>
                      <a:pt x="4" y="284"/>
                    </a:lnTo>
                    <a:lnTo>
                      <a:pt x="10" y="278"/>
                    </a:lnTo>
                    <a:lnTo>
                      <a:pt x="14" y="276"/>
                    </a:lnTo>
                    <a:lnTo>
                      <a:pt x="16" y="276"/>
                    </a:lnTo>
                    <a:lnTo>
                      <a:pt x="18" y="276"/>
                    </a:lnTo>
                    <a:lnTo>
                      <a:pt x="18" y="276"/>
                    </a:lnTo>
                    <a:lnTo>
                      <a:pt x="18" y="272"/>
                    </a:lnTo>
                    <a:lnTo>
                      <a:pt x="16" y="268"/>
                    </a:lnTo>
                    <a:lnTo>
                      <a:pt x="14" y="266"/>
                    </a:lnTo>
                    <a:lnTo>
                      <a:pt x="14" y="260"/>
                    </a:lnTo>
                    <a:lnTo>
                      <a:pt x="14" y="260"/>
                    </a:lnTo>
                    <a:lnTo>
                      <a:pt x="18" y="258"/>
                    </a:lnTo>
                    <a:lnTo>
                      <a:pt x="20" y="256"/>
                    </a:lnTo>
                    <a:lnTo>
                      <a:pt x="28" y="254"/>
                    </a:lnTo>
                    <a:lnTo>
                      <a:pt x="34" y="252"/>
                    </a:lnTo>
                    <a:lnTo>
                      <a:pt x="36" y="250"/>
                    </a:lnTo>
                    <a:lnTo>
                      <a:pt x="36" y="248"/>
                    </a:lnTo>
                    <a:lnTo>
                      <a:pt x="36" y="248"/>
                    </a:lnTo>
                    <a:lnTo>
                      <a:pt x="38" y="244"/>
                    </a:lnTo>
                    <a:lnTo>
                      <a:pt x="42" y="238"/>
                    </a:lnTo>
                    <a:lnTo>
                      <a:pt x="48" y="232"/>
                    </a:lnTo>
                    <a:lnTo>
                      <a:pt x="54" y="226"/>
                    </a:lnTo>
                    <a:lnTo>
                      <a:pt x="54" y="226"/>
                    </a:lnTo>
                    <a:lnTo>
                      <a:pt x="52" y="224"/>
                    </a:lnTo>
                    <a:lnTo>
                      <a:pt x="52" y="222"/>
                    </a:lnTo>
                    <a:lnTo>
                      <a:pt x="54" y="222"/>
                    </a:lnTo>
                    <a:lnTo>
                      <a:pt x="52" y="220"/>
                    </a:lnTo>
                    <a:lnTo>
                      <a:pt x="52" y="220"/>
                    </a:lnTo>
                    <a:lnTo>
                      <a:pt x="50" y="222"/>
                    </a:lnTo>
                    <a:lnTo>
                      <a:pt x="50" y="222"/>
                    </a:lnTo>
                    <a:lnTo>
                      <a:pt x="48" y="222"/>
                    </a:lnTo>
                    <a:lnTo>
                      <a:pt x="44" y="222"/>
                    </a:lnTo>
                    <a:lnTo>
                      <a:pt x="44" y="222"/>
                    </a:lnTo>
                    <a:lnTo>
                      <a:pt x="42" y="220"/>
                    </a:lnTo>
                    <a:lnTo>
                      <a:pt x="40" y="216"/>
                    </a:lnTo>
                    <a:lnTo>
                      <a:pt x="44" y="210"/>
                    </a:lnTo>
                    <a:lnTo>
                      <a:pt x="44" y="210"/>
                    </a:lnTo>
                    <a:lnTo>
                      <a:pt x="44" y="204"/>
                    </a:lnTo>
                    <a:lnTo>
                      <a:pt x="44" y="198"/>
                    </a:lnTo>
                    <a:lnTo>
                      <a:pt x="42" y="182"/>
                    </a:lnTo>
                    <a:lnTo>
                      <a:pt x="42" y="182"/>
                    </a:lnTo>
                    <a:lnTo>
                      <a:pt x="40" y="178"/>
                    </a:lnTo>
                    <a:lnTo>
                      <a:pt x="38" y="176"/>
                    </a:lnTo>
                    <a:lnTo>
                      <a:pt x="38" y="176"/>
                    </a:lnTo>
                    <a:lnTo>
                      <a:pt x="38" y="174"/>
                    </a:lnTo>
                    <a:lnTo>
                      <a:pt x="38" y="174"/>
                    </a:lnTo>
                    <a:lnTo>
                      <a:pt x="44" y="170"/>
                    </a:lnTo>
                    <a:lnTo>
                      <a:pt x="46" y="168"/>
                    </a:lnTo>
                    <a:lnTo>
                      <a:pt x="44" y="162"/>
                    </a:lnTo>
                    <a:lnTo>
                      <a:pt x="44" y="162"/>
                    </a:lnTo>
                    <a:lnTo>
                      <a:pt x="40" y="154"/>
                    </a:lnTo>
                    <a:lnTo>
                      <a:pt x="42" y="154"/>
                    </a:lnTo>
                    <a:lnTo>
                      <a:pt x="42" y="152"/>
                    </a:lnTo>
                    <a:lnTo>
                      <a:pt x="42" y="152"/>
                    </a:lnTo>
                    <a:lnTo>
                      <a:pt x="40" y="146"/>
                    </a:lnTo>
                    <a:lnTo>
                      <a:pt x="40" y="144"/>
                    </a:lnTo>
                    <a:lnTo>
                      <a:pt x="38" y="144"/>
                    </a:lnTo>
                    <a:lnTo>
                      <a:pt x="38" y="144"/>
                    </a:lnTo>
                    <a:lnTo>
                      <a:pt x="38" y="144"/>
                    </a:lnTo>
                    <a:lnTo>
                      <a:pt x="36" y="140"/>
                    </a:lnTo>
                    <a:lnTo>
                      <a:pt x="34" y="140"/>
                    </a:lnTo>
                    <a:lnTo>
                      <a:pt x="32" y="140"/>
                    </a:lnTo>
                    <a:lnTo>
                      <a:pt x="32" y="138"/>
                    </a:lnTo>
                    <a:lnTo>
                      <a:pt x="32" y="138"/>
                    </a:lnTo>
                    <a:lnTo>
                      <a:pt x="30" y="134"/>
                    </a:lnTo>
                    <a:lnTo>
                      <a:pt x="30" y="134"/>
                    </a:lnTo>
                    <a:lnTo>
                      <a:pt x="30" y="132"/>
                    </a:lnTo>
                    <a:lnTo>
                      <a:pt x="30" y="132"/>
                    </a:lnTo>
                    <a:lnTo>
                      <a:pt x="32" y="128"/>
                    </a:lnTo>
                    <a:lnTo>
                      <a:pt x="34" y="124"/>
                    </a:lnTo>
                    <a:lnTo>
                      <a:pt x="34" y="124"/>
                    </a:lnTo>
                    <a:lnTo>
                      <a:pt x="34" y="122"/>
                    </a:lnTo>
                    <a:lnTo>
                      <a:pt x="36" y="122"/>
                    </a:lnTo>
                    <a:lnTo>
                      <a:pt x="38" y="122"/>
                    </a:lnTo>
                    <a:lnTo>
                      <a:pt x="44" y="120"/>
                    </a:lnTo>
                    <a:lnTo>
                      <a:pt x="44" y="120"/>
                    </a:lnTo>
                    <a:lnTo>
                      <a:pt x="46" y="116"/>
                    </a:lnTo>
                    <a:lnTo>
                      <a:pt x="46" y="114"/>
                    </a:lnTo>
                    <a:lnTo>
                      <a:pt x="44" y="114"/>
                    </a:lnTo>
                    <a:lnTo>
                      <a:pt x="46" y="110"/>
                    </a:lnTo>
                    <a:lnTo>
                      <a:pt x="46" y="110"/>
                    </a:lnTo>
                    <a:lnTo>
                      <a:pt x="48" y="108"/>
                    </a:lnTo>
                    <a:lnTo>
                      <a:pt x="46" y="108"/>
                    </a:lnTo>
                    <a:lnTo>
                      <a:pt x="44" y="106"/>
                    </a:lnTo>
                    <a:lnTo>
                      <a:pt x="44" y="104"/>
                    </a:lnTo>
                    <a:lnTo>
                      <a:pt x="44" y="104"/>
                    </a:lnTo>
                    <a:lnTo>
                      <a:pt x="44" y="102"/>
                    </a:lnTo>
                    <a:lnTo>
                      <a:pt x="44" y="100"/>
                    </a:lnTo>
                    <a:lnTo>
                      <a:pt x="44" y="98"/>
                    </a:lnTo>
                    <a:lnTo>
                      <a:pt x="46" y="94"/>
                    </a:lnTo>
                    <a:lnTo>
                      <a:pt x="46" y="9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38" name="Croatia and Slovenia">
                <a:extLst>
                  <a:ext uri="{FF2B5EF4-FFF2-40B4-BE49-F238E27FC236}">
                    <a16:creationId xmlns:a16="http://schemas.microsoft.com/office/drawing/2014/main" id="{4C8D7052-4F8F-40C2-AB57-0157A7F766CA}"/>
                  </a:ext>
                </a:extLst>
              </p:cNvPr>
              <p:cNvSpPr>
                <a:spLocks/>
              </p:cNvSpPr>
              <p:nvPr/>
            </p:nvSpPr>
            <p:spPr bwMode="auto">
              <a:xfrm>
                <a:off x="4381225" y="970918"/>
                <a:ext cx="279138" cy="183622"/>
              </a:xfrm>
              <a:custGeom>
                <a:avLst/>
                <a:gdLst/>
                <a:ahLst/>
                <a:cxnLst>
                  <a:cxn ang="0">
                    <a:pos x="112" y="94"/>
                  </a:cxn>
                  <a:cxn ang="0">
                    <a:pos x="104" y="88"/>
                  </a:cxn>
                  <a:cxn ang="0">
                    <a:pos x="106" y="86"/>
                  </a:cxn>
                  <a:cxn ang="0">
                    <a:pos x="98" y="86"/>
                  </a:cxn>
                  <a:cxn ang="0">
                    <a:pos x="82" y="80"/>
                  </a:cxn>
                  <a:cxn ang="0">
                    <a:pos x="82" y="78"/>
                  </a:cxn>
                  <a:cxn ang="0">
                    <a:pos x="68" y="72"/>
                  </a:cxn>
                  <a:cxn ang="0">
                    <a:pos x="58" y="66"/>
                  </a:cxn>
                  <a:cxn ang="0">
                    <a:pos x="40" y="54"/>
                  </a:cxn>
                  <a:cxn ang="0">
                    <a:pos x="40" y="50"/>
                  </a:cxn>
                  <a:cxn ang="0">
                    <a:pos x="28" y="42"/>
                  </a:cxn>
                  <a:cxn ang="0">
                    <a:pos x="24" y="32"/>
                  </a:cxn>
                  <a:cxn ang="0">
                    <a:pos x="20" y="40"/>
                  </a:cxn>
                  <a:cxn ang="0">
                    <a:pos x="14" y="40"/>
                  </a:cxn>
                  <a:cxn ang="0">
                    <a:pos x="10" y="28"/>
                  </a:cxn>
                  <a:cxn ang="0">
                    <a:pos x="12" y="24"/>
                  </a:cxn>
                  <a:cxn ang="0">
                    <a:pos x="6" y="18"/>
                  </a:cxn>
                  <a:cxn ang="0">
                    <a:pos x="2" y="12"/>
                  </a:cxn>
                  <a:cxn ang="0">
                    <a:pos x="0" y="8"/>
                  </a:cxn>
                  <a:cxn ang="0">
                    <a:pos x="26" y="4"/>
                  </a:cxn>
                  <a:cxn ang="0">
                    <a:pos x="34" y="4"/>
                  </a:cxn>
                  <a:cxn ang="0">
                    <a:pos x="44" y="2"/>
                  </a:cxn>
                  <a:cxn ang="0">
                    <a:pos x="50" y="0"/>
                  </a:cxn>
                  <a:cxn ang="0">
                    <a:pos x="56" y="4"/>
                  </a:cxn>
                  <a:cxn ang="0">
                    <a:pos x="58" y="8"/>
                  </a:cxn>
                  <a:cxn ang="0">
                    <a:pos x="68" y="14"/>
                  </a:cxn>
                  <a:cxn ang="0">
                    <a:pos x="84" y="20"/>
                  </a:cxn>
                  <a:cxn ang="0">
                    <a:pos x="90" y="22"/>
                  </a:cxn>
                  <a:cxn ang="0">
                    <a:pos x="104" y="14"/>
                  </a:cxn>
                  <a:cxn ang="0">
                    <a:pos x="112" y="16"/>
                  </a:cxn>
                  <a:cxn ang="0">
                    <a:pos x="132" y="14"/>
                  </a:cxn>
                  <a:cxn ang="0">
                    <a:pos x="138" y="22"/>
                  </a:cxn>
                  <a:cxn ang="0">
                    <a:pos x="142" y="26"/>
                  </a:cxn>
                  <a:cxn ang="0">
                    <a:pos x="148" y="32"/>
                  </a:cxn>
                  <a:cxn ang="0">
                    <a:pos x="152" y="38"/>
                  </a:cxn>
                  <a:cxn ang="0">
                    <a:pos x="156" y="44"/>
                  </a:cxn>
                  <a:cxn ang="0">
                    <a:pos x="162" y="46"/>
                  </a:cxn>
                  <a:cxn ang="0">
                    <a:pos x="170" y="48"/>
                  </a:cxn>
                  <a:cxn ang="0">
                    <a:pos x="174" y="48"/>
                  </a:cxn>
                  <a:cxn ang="0">
                    <a:pos x="174" y="54"/>
                  </a:cxn>
                  <a:cxn ang="0">
                    <a:pos x="174" y="60"/>
                  </a:cxn>
                  <a:cxn ang="0">
                    <a:pos x="180" y="74"/>
                  </a:cxn>
                  <a:cxn ang="0">
                    <a:pos x="180" y="80"/>
                  </a:cxn>
                  <a:cxn ang="0">
                    <a:pos x="180" y="88"/>
                  </a:cxn>
                  <a:cxn ang="0">
                    <a:pos x="184" y="94"/>
                  </a:cxn>
                  <a:cxn ang="0">
                    <a:pos x="194" y="110"/>
                  </a:cxn>
                  <a:cxn ang="0">
                    <a:pos x="190" y="114"/>
                  </a:cxn>
                  <a:cxn ang="0">
                    <a:pos x="184" y="114"/>
                  </a:cxn>
                  <a:cxn ang="0">
                    <a:pos x="178" y="118"/>
                  </a:cxn>
                  <a:cxn ang="0">
                    <a:pos x="162" y="122"/>
                  </a:cxn>
                  <a:cxn ang="0">
                    <a:pos x="152" y="120"/>
                  </a:cxn>
                  <a:cxn ang="0">
                    <a:pos x="142" y="110"/>
                  </a:cxn>
                  <a:cxn ang="0">
                    <a:pos x="140" y="106"/>
                  </a:cxn>
                  <a:cxn ang="0">
                    <a:pos x="134" y="92"/>
                  </a:cxn>
                  <a:cxn ang="0">
                    <a:pos x="118" y="92"/>
                  </a:cxn>
                  <a:cxn ang="0">
                    <a:pos x="120" y="96"/>
                  </a:cxn>
                </a:cxnLst>
                <a:rect l="0" t="0" r="r" b="b"/>
                <a:pathLst>
                  <a:path w="194" h="126">
                    <a:moveTo>
                      <a:pt x="118" y="98"/>
                    </a:moveTo>
                    <a:lnTo>
                      <a:pt x="118" y="98"/>
                    </a:lnTo>
                    <a:lnTo>
                      <a:pt x="116" y="96"/>
                    </a:lnTo>
                    <a:lnTo>
                      <a:pt x="112" y="94"/>
                    </a:lnTo>
                    <a:lnTo>
                      <a:pt x="112" y="94"/>
                    </a:lnTo>
                    <a:lnTo>
                      <a:pt x="108" y="92"/>
                    </a:lnTo>
                    <a:lnTo>
                      <a:pt x="104" y="88"/>
                    </a:lnTo>
                    <a:lnTo>
                      <a:pt x="104" y="88"/>
                    </a:lnTo>
                    <a:lnTo>
                      <a:pt x="102" y="88"/>
                    </a:lnTo>
                    <a:lnTo>
                      <a:pt x="102" y="86"/>
                    </a:lnTo>
                    <a:lnTo>
                      <a:pt x="106" y="86"/>
                    </a:lnTo>
                    <a:lnTo>
                      <a:pt x="106" y="86"/>
                    </a:lnTo>
                    <a:lnTo>
                      <a:pt x="104" y="86"/>
                    </a:lnTo>
                    <a:lnTo>
                      <a:pt x="104" y="86"/>
                    </a:lnTo>
                    <a:lnTo>
                      <a:pt x="98" y="86"/>
                    </a:lnTo>
                    <a:lnTo>
                      <a:pt x="98" y="86"/>
                    </a:lnTo>
                    <a:lnTo>
                      <a:pt x="90" y="84"/>
                    </a:lnTo>
                    <a:lnTo>
                      <a:pt x="84" y="82"/>
                    </a:lnTo>
                    <a:lnTo>
                      <a:pt x="84" y="82"/>
                    </a:lnTo>
                    <a:lnTo>
                      <a:pt x="82" y="80"/>
                    </a:lnTo>
                    <a:lnTo>
                      <a:pt x="84" y="80"/>
                    </a:lnTo>
                    <a:lnTo>
                      <a:pt x="84" y="80"/>
                    </a:lnTo>
                    <a:lnTo>
                      <a:pt x="82" y="78"/>
                    </a:lnTo>
                    <a:lnTo>
                      <a:pt x="82" y="78"/>
                    </a:lnTo>
                    <a:lnTo>
                      <a:pt x="70" y="70"/>
                    </a:lnTo>
                    <a:lnTo>
                      <a:pt x="70" y="70"/>
                    </a:lnTo>
                    <a:lnTo>
                      <a:pt x="68" y="70"/>
                    </a:lnTo>
                    <a:lnTo>
                      <a:pt x="68" y="72"/>
                    </a:lnTo>
                    <a:lnTo>
                      <a:pt x="66" y="72"/>
                    </a:lnTo>
                    <a:lnTo>
                      <a:pt x="64" y="70"/>
                    </a:lnTo>
                    <a:lnTo>
                      <a:pt x="64" y="70"/>
                    </a:lnTo>
                    <a:lnTo>
                      <a:pt x="58" y="66"/>
                    </a:lnTo>
                    <a:lnTo>
                      <a:pt x="52" y="62"/>
                    </a:lnTo>
                    <a:lnTo>
                      <a:pt x="52" y="62"/>
                    </a:lnTo>
                    <a:lnTo>
                      <a:pt x="40" y="56"/>
                    </a:lnTo>
                    <a:lnTo>
                      <a:pt x="40" y="54"/>
                    </a:lnTo>
                    <a:lnTo>
                      <a:pt x="42" y="52"/>
                    </a:lnTo>
                    <a:lnTo>
                      <a:pt x="42" y="52"/>
                    </a:lnTo>
                    <a:lnTo>
                      <a:pt x="44" y="52"/>
                    </a:lnTo>
                    <a:lnTo>
                      <a:pt x="40" y="50"/>
                    </a:lnTo>
                    <a:lnTo>
                      <a:pt x="40" y="50"/>
                    </a:lnTo>
                    <a:lnTo>
                      <a:pt x="32" y="46"/>
                    </a:lnTo>
                    <a:lnTo>
                      <a:pt x="30" y="44"/>
                    </a:lnTo>
                    <a:lnTo>
                      <a:pt x="28" y="42"/>
                    </a:lnTo>
                    <a:lnTo>
                      <a:pt x="28" y="42"/>
                    </a:lnTo>
                    <a:lnTo>
                      <a:pt x="28" y="36"/>
                    </a:lnTo>
                    <a:lnTo>
                      <a:pt x="26" y="34"/>
                    </a:lnTo>
                    <a:lnTo>
                      <a:pt x="24" y="32"/>
                    </a:lnTo>
                    <a:lnTo>
                      <a:pt x="24" y="30"/>
                    </a:lnTo>
                    <a:lnTo>
                      <a:pt x="24" y="30"/>
                    </a:lnTo>
                    <a:lnTo>
                      <a:pt x="22" y="36"/>
                    </a:lnTo>
                    <a:lnTo>
                      <a:pt x="20" y="40"/>
                    </a:lnTo>
                    <a:lnTo>
                      <a:pt x="20" y="40"/>
                    </a:lnTo>
                    <a:lnTo>
                      <a:pt x="16" y="42"/>
                    </a:lnTo>
                    <a:lnTo>
                      <a:pt x="16" y="42"/>
                    </a:lnTo>
                    <a:lnTo>
                      <a:pt x="14" y="40"/>
                    </a:lnTo>
                    <a:lnTo>
                      <a:pt x="14" y="40"/>
                    </a:lnTo>
                    <a:lnTo>
                      <a:pt x="10" y="32"/>
                    </a:lnTo>
                    <a:lnTo>
                      <a:pt x="8" y="30"/>
                    </a:lnTo>
                    <a:lnTo>
                      <a:pt x="10" y="28"/>
                    </a:lnTo>
                    <a:lnTo>
                      <a:pt x="10" y="28"/>
                    </a:lnTo>
                    <a:lnTo>
                      <a:pt x="12" y="26"/>
                    </a:lnTo>
                    <a:lnTo>
                      <a:pt x="14" y="26"/>
                    </a:lnTo>
                    <a:lnTo>
                      <a:pt x="12" y="24"/>
                    </a:lnTo>
                    <a:lnTo>
                      <a:pt x="10" y="24"/>
                    </a:lnTo>
                    <a:lnTo>
                      <a:pt x="10" y="24"/>
                    </a:lnTo>
                    <a:lnTo>
                      <a:pt x="10" y="20"/>
                    </a:lnTo>
                    <a:lnTo>
                      <a:pt x="6" y="18"/>
                    </a:lnTo>
                    <a:lnTo>
                      <a:pt x="4" y="16"/>
                    </a:lnTo>
                    <a:lnTo>
                      <a:pt x="2" y="14"/>
                    </a:lnTo>
                    <a:lnTo>
                      <a:pt x="2" y="14"/>
                    </a:lnTo>
                    <a:lnTo>
                      <a:pt x="2" y="12"/>
                    </a:lnTo>
                    <a:lnTo>
                      <a:pt x="2" y="12"/>
                    </a:lnTo>
                    <a:lnTo>
                      <a:pt x="0" y="10"/>
                    </a:lnTo>
                    <a:lnTo>
                      <a:pt x="0" y="8"/>
                    </a:lnTo>
                    <a:lnTo>
                      <a:pt x="0" y="8"/>
                    </a:lnTo>
                    <a:lnTo>
                      <a:pt x="14" y="10"/>
                    </a:lnTo>
                    <a:lnTo>
                      <a:pt x="20" y="8"/>
                    </a:lnTo>
                    <a:lnTo>
                      <a:pt x="20" y="8"/>
                    </a:lnTo>
                    <a:lnTo>
                      <a:pt x="26" y="4"/>
                    </a:lnTo>
                    <a:lnTo>
                      <a:pt x="28" y="2"/>
                    </a:lnTo>
                    <a:lnTo>
                      <a:pt x="30" y="2"/>
                    </a:lnTo>
                    <a:lnTo>
                      <a:pt x="30" y="2"/>
                    </a:lnTo>
                    <a:lnTo>
                      <a:pt x="34" y="4"/>
                    </a:lnTo>
                    <a:lnTo>
                      <a:pt x="36" y="2"/>
                    </a:lnTo>
                    <a:lnTo>
                      <a:pt x="36" y="2"/>
                    </a:lnTo>
                    <a:lnTo>
                      <a:pt x="40" y="0"/>
                    </a:lnTo>
                    <a:lnTo>
                      <a:pt x="44" y="2"/>
                    </a:lnTo>
                    <a:lnTo>
                      <a:pt x="44" y="2"/>
                    </a:lnTo>
                    <a:lnTo>
                      <a:pt x="48" y="4"/>
                    </a:lnTo>
                    <a:lnTo>
                      <a:pt x="50" y="2"/>
                    </a:lnTo>
                    <a:lnTo>
                      <a:pt x="50" y="0"/>
                    </a:lnTo>
                    <a:lnTo>
                      <a:pt x="50" y="0"/>
                    </a:lnTo>
                    <a:lnTo>
                      <a:pt x="54" y="2"/>
                    </a:lnTo>
                    <a:lnTo>
                      <a:pt x="56" y="2"/>
                    </a:lnTo>
                    <a:lnTo>
                      <a:pt x="56" y="4"/>
                    </a:lnTo>
                    <a:lnTo>
                      <a:pt x="56" y="4"/>
                    </a:lnTo>
                    <a:lnTo>
                      <a:pt x="56" y="4"/>
                    </a:lnTo>
                    <a:lnTo>
                      <a:pt x="58" y="6"/>
                    </a:lnTo>
                    <a:lnTo>
                      <a:pt x="58" y="8"/>
                    </a:lnTo>
                    <a:lnTo>
                      <a:pt x="58" y="8"/>
                    </a:lnTo>
                    <a:lnTo>
                      <a:pt x="60" y="10"/>
                    </a:lnTo>
                    <a:lnTo>
                      <a:pt x="60" y="10"/>
                    </a:lnTo>
                    <a:lnTo>
                      <a:pt x="68" y="14"/>
                    </a:lnTo>
                    <a:lnTo>
                      <a:pt x="72" y="16"/>
                    </a:lnTo>
                    <a:lnTo>
                      <a:pt x="72" y="16"/>
                    </a:lnTo>
                    <a:lnTo>
                      <a:pt x="78" y="18"/>
                    </a:lnTo>
                    <a:lnTo>
                      <a:pt x="84" y="20"/>
                    </a:lnTo>
                    <a:lnTo>
                      <a:pt x="84" y="20"/>
                    </a:lnTo>
                    <a:lnTo>
                      <a:pt x="86" y="22"/>
                    </a:lnTo>
                    <a:lnTo>
                      <a:pt x="90" y="22"/>
                    </a:lnTo>
                    <a:lnTo>
                      <a:pt x="90" y="22"/>
                    </a:lnTo>
                    <a:lnTo>
                      <a:pt x="94" y="20"/>
                    </a:lnTo>
                    <a:lnTo>
                      <a:pt x="96" y="16"/>
                    </a:lnTo>
                    <a:lnTo>
                      <a:pt x="96" y="16"/>
                    </a:lnTo>
                    <a:lnTo>
                      <a:pt x="104" y="14"/>
                    </a:lnTo>
                    <a:lnTo>
                      <a:pt x="108" y="14"/>
                    </a:lnTo>
                    <a:lnTo>
                      <a:pt x="110" y="14"/>
                    </a:lnTo>
                    <a:lnTo>
                      <a:pt x="110" y="14"/>
                    </a:lnTo>
                    <a:lnTo>
                      <a:pt x="112" y="16"/>
                    </a:lnTo>
                    <a:lnTo>
                      <a:pt x="120" y="14"/>
                    </a:lnTo>
                    <a:lnTo>
                      <a:pt x="120" y="14"/>
                    </a:lnTo>
                    <a:lnTo>
                      <a:pt x="130" y="14"/>
                    </a:lnTo>
                    <a:lnTo>
                      <a:pt x="132" y="14"/>
                    </a:lnTo>
                    <a:lnTo>
                      <a:pt x="132" y="14"/>
                    </a:lnTo>
                    <a:lnTo>
                      <a:pt x="134" y="18"/>
                    </a:lnTo>
                    <a:lnTo>
                      <a:pt x="136" y="20"/>
                    </a:lnTo>
                    <a:lnTo>
                      <a:pt x="138" y="22"/>
                    </a:lnTo>
                    <a:lnTo>
                      <a:pt x="138" y="24"/>
                    </a:lnTo>
                    <a:lnTo>
                      <a:pt x="138" y="24"/>
                    </a:lnTo>
                    <a:lnTo>
                      <a:pt x="140" y="26"/>
                    </a:lnTo>
                    <a:lnTo>
                      <a:pt x="142" y="26"/>
                    </a:lnTo>
                    <a:lnTo>
                      <a:pt x="144" y="28"/>
                    </a:lnTo>
                    <a:lnTo>
                      <a:pt x="146" y="30"/>
                    </a:lnTo>
                    <a:lnTo>
                      <a:pt x="146" y="30"/>
                    </a:lnTo>
                    <a:lnTo>
                      <a:pt x="148" y="32"/>
                    </a:lnTo>
                    <a:lnTo>
                      <a:pt x="152" y="36"/>
                    </a:lnTo>
                    <a:lnTo>
                      <a:pt x="152" y="36"/>
                    </a:lnTo>
                    <a:lnTo>
                      <a:pt x="152" y="38"/>
                    </a:lnTo>
                    <a:lnTo>
                      <a:pt x="152" y="38"/>
                    </a:lnTo>
                    <a:lnTo>
                      <a:pt x="150" y="40"/>
                    </a:lnTo>
                    <a:lnTo>
                      <a:pt x="150" y="40"/>
                    </a:lnTo>
                    <a:lnTo>
                      <a:pt x="154" y="44"/>
                    </a:lnTo>
                    <a:lnTo>
                      <a:pt x="156" y="44"/>
                    </a:lnTo>
                    <a:lnTo>
                      <a:pt x="158" y="44"/>
                    </a:lnTo>
                    <a:lnTo>
                      <a:pt x="158" y="44"/>
                    </a:lnTo>
                    <a:lnTo>
                      <a:pt x="160" y="44"/>
                    </a:lnTo>
                    <a:lnTo>
                      <a:pt x="162" y="46"/>
                    </a:lnTo>
                    <a:lnTo>
                      <a:pt x="166" y="50"/>
                    </a:lnTo>
                    <a:lnTo>
                      <a:pt x="166" y="50"/>
                    </a:lnTo>
                    <a:lnTo>
                      <a:pt x="168" y="50"/>
                    </a:lnTo>
                    <a:lnTo>
                      <a:pt x="170" y="48"/>
                    </a:lnTo>
                    <a:lnTo>
                      <a:pt x="172" y="48"/>
                    </a:lnTo>
                    <a:lnTo>
                      <a:pt x="174" y="48"/>
                    </a:lnTo>
                    <a:lnTo>
                      <a:pt x="174" y="48"/>
                    </a:lnTo>
                    <a:lnTo>
                      <a:pt x="174" y="48"/>
                    </a:lnTo>
                    <a:lnTo>
                      <a:pt x="174" y="50"/>
                    </a:lnTo>
                    <a:lnTo>
                      <a:pt x="170" y="52"/>
                    </a:lnTo>
                    <a:lnTo>
                      <a:pt x="170" y="52"/>
                    </a:lnTo>
                    <a:lnTo>
                      <a:pt x="174" y="54"/>
                    </a:lnTo>
                    <a:lnTo>
                      <a:pt x="178" y="56"/>
                    </a:lnTo>
                    <a:lnTo>
                      <a:pt x="178" y="56"/>
                    </a:lnTo>
                    <a:lnTo>
                      <a:pt x="176" y="58"/>
                    </a:lnTo>
                    <a:lnTo>
                      <a:pt x="174" y="60"/>
                    </a:lnTo>
                    <a:lnTo>
                      <a:pt x="176" y="64"/>
                    </a:lnTo>
                    <a:lnTo>
                      <a:pt x="176" y="64"/>
                    </a:lnTo>
                    <a:lnTo>
                      <a:pt x="178" y="70"/>
                    </a:lnTo>
                    <a:lnTo>
                      <a:pt x="180" y="74"/>
                    </a:lnTo>
                    <a:lnTo>
                      <a:pt x="180" y="74"/>
                    </a:lnTo>
                    <a:lnTo>
                      <a:pt x="182" y="78"/>
                    </a:lnTo>
                    <a:lnTo>
                      <a:pt x="180" y="80"/>
                    </a:lnTo>
                    <a:lnTo>
                      <a:pt x="180" y="80"/>
                    </a:lnTo>
                    <a:lnTo>
                      <a:pt x="178" y="82"/>
                    </a:lnTo>
                    <a:lnTo>
                      <a:pt x="180" y="84"/>
                    </a:lnTo>
                    <a:lnTo>
                      <a:pt x="180" y="86"/>
                    </a:lnTo>
                    <a:lnTo>
                      <a:pt x="180" y="88"/>
                    </a:lnTo>
                    <a:lnTo>
                      <a:pt x="180" y="88"/>
                    </a:lnTo>
                    <a:lnTo>
                      <a:pt x="178" y="90"/>
                    </a:lnTo>
                    <a:lnTo>
                      <a:pt x="180" y="92"/>
                    </a:lnTo>
                    <a:lnTo>
                      <a:pt x="184" y="94"/>
                    </a:lnTo>
                    <a:lnTo>
                      <a:pt x="184" y="94"/>
                    </a:lnTo>
                    <a:lnTo>
                      <a:pt x="192" y="100"/>
                    </a:lnTo>
                    <a:lnTo>
                      <a:pt x="194" y="106"/>
                    </a:lnTo>
                    <a:lnTo>
                      <a:pt x="194" y="110"/>
                    </a:lnTo>
                    <a:lnTo>
                      <a:pt x="194" y="110"/>
                    </a:lnTo>
                    <a:lnTo>
                      <a:pt x="192" y="112"/>
                    </a:lnTo>
                    <a:lnTo>
                      <a:pt x="190" y="114"/>
                    </a:lnTo>
                    <a:lnTo>
                      <a:pt x="190" y="114"/>
                    </a:lnTo>
                    <a:lnTo>
                      <a:pt x="190" y="116"/>
                    </a:lnTo>
                    <a:lnTo>
                      <a:pt x="188" y="116"/>
                    </a:lnTo>
                    <a:lnTo>
                      <a:pt x="184" y="114"/>
                    </a:lnTo>
                    <a:lnTo>
                      <a:pt x="184" y="114"/>
                    </a:lnTo>
                    <a:lnTo>
                      <a:pt x="182" y="114"/>
                    </a:lnTo>
                    <a:lnTo>
                      <a:pt x="180" y="114"/>
                    </a:lnTo>
                    <a:lnTo>
                      <a:pt x="178" y="118"/>
                    </a:lnTo>
                    <a:lnTo>
                      <a:pt x="178" y="118"/>
                    </a:lnTo>
                    <a:lnTo>
                      <a:pt x="174" y="122"/>
                    </a:lnTo>
                    <a:lnTo>
                      <a:pt x="170" y="122"/>
                    </a:lnTo>
                    <a:lnTo>
                      <a:pt x="162" y="122"/>
                    </a:lnTo>
                    <a:lnTo>
                      <a:pt x="162" y="122"/>
                    </a:lnTo>
                    <a:lnTo>
                      <a:pt x="158" y="122"/>
                    </a:lnTo>
                    <a:lnTo>
                      <a:pt x="154" y="126"/>
                    </a:lnTo>
                    <a:lnTo>
                      <a:pt x="154" y="126"/>
                    </a:lnTo>
                    <a:lnTo>
                      <a:pt x="152" y="120"/>
                    </a:lnTo>
                    <a:lnTo>
                      <a:pt x="150" y="116"/>
                    </a:lnTo>
                    <a:lnTo>
                      <a:pt x="144" y="112"/>
                    </a:lnTo>
                    <a:lnTo>
                      <a:pt x="144" y="112"/>
                    </a:lnTo>
                    <a:lnTo>
                      <a:pt x="142" y="110"/>
                    </a:lnTo>
                    <a:lnTo>
                      <a:pt x="142" y="108"/>
                    </a:lnTo>
                    <a:lnTo>
                      <a:pt x="140" y="108"/>
                    </a:lnTo>
                    <a:lnTo>
                      <a:pt x="140" y="106"/>
                    </a:lnTo>
                    <a:lnTo>
                      <a:pt x="140" y="106"/>
                    </a:lnTo>
                    <a:lnTo>
                      <a:pt x="138" y="100"/>
                    </a:lnTo>
                    <a:lnTo>
                      <a:pt x="136" y="94"/>
                    </a:lnTo>
                    <a:lnTo>
                      <a:pt x="136" y="94"/>
                    </a:lnTo>
                    <a:lnTo>
                      <a:pt x="134" y="92"/>
                    </a:lnTo>
                    <a:lnTo>
                      <a:pt x="130" y="90"/>
                    </a:lnTo>
                    <a:lnTo>
                      <a:pt x="124" y="90"/>
                    </a:lnTo>
                    <a:lnTo>
                      <a:pt x="124" y="90"/>
                    </a:lnTo>
                    <a:lnTo>
                      <a:pt x="118" y="92"/>
                    </a:lnTo>
                    <a:lnTo>
                      <a:pt x="118" y="92"/>
                    </a:lnTo>
                    <a:lnTo>
                      <a:pt x="118" y="94"/>
                    </a:lnTo>
                    <a:lnTo>
                      <a:pt x="118" y="94"/>
                    </a:lnTo>
                    <a:lnTo>
                      <a:pt x="120" y="96"/>
                    </a:lnTo>
                    <a:lnTo>
                      <a:pt x="120" y="96"/>
                    </a:lnTo>
                    <a:lnTo>
                      <a:pt x="118" y="98"/>
                    </a:lnTo>
                    <a:lnTo>
                      <a:pt x="118" y="9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39" name="Czech Republic">
                <a:extLst>
                  <a:ext uri="{FF2B5EF4-FFF2-40B4-BE49-F238E27FC236}">
                    <a16:creationId xmlns:a16="http://schemas.microsoft.com/office/drawing/2014/main" id="{13940A86-8A23-49A3-B86D-91601701CD20}"/>
                  </a:ext>
                </a:extLst>
              </p:cNvPr>
              <p:cNvSpPr>
                <a:spLocks/>
              </p:cNvSpPr>
              <p:nvPr/>
            </p:nvSpPr>
            <p:spPr bwMode="auto">
              <a:xfrm>
                <a:off x="4335181" y="845588"/>
                <a:ext cx="181297" cy="78695"/>
              </a:xfrm>
              <a:custGeom>
                <a:avLst/>
                <a:gdLst/>
                <a:ahLst/>
                <a:cxnLst>
                  <a:cxn ang="0">
                    <a:pos x="100" y="54"/>
                  </a:cxn>
                  <a:cxn ang="0">
                    <a:pos x="106" y="48"/>
                  </a:cxn>
                  <a:cxn ang="0">
                    <a:pos x="110" y="46"/>
                  </a:cxn>
                  <a:cxn ang="0">
                    <a:pos x="118" y="38"/>
                  </a:cxn>
                  <a:cxn ang="0">
                    <a:pos x="126" y="28"/>
                  </a:cxn>
                  <a:cxn ang="0">
                    <a:pos x="116" y="22"/>
                  </a:cxn>
                  <a:cxn ang="0">
                    <a:pos x="102" y="18"/>
                  </a:cxn>
                  <a:cxn ang="0">
                    <a:pos x="100" y="16"/>
                  </a:cxn>
                  <a:cxn ang="0">
                    <a:pos x="96" y="12"/>
                  </a:cxn>
                  <a:cxn ang="0">
                    <a:pos x="92" y="12"/>
                  </a:cxn>
                  <a:cxn ang="0">
                    <a:pos x="86" y="10"/>
                  </a:cxn>
                  <a:cxn ang="0">
                    <a:pos x="86" y="12"/>
                  </a:cxn>
                  <a:cxn ang="0">
                    <a:pos x="86" y="14"/>
                  </a:cxn>
                  <a:cxn ang="0">
                    <a:pos x="82" y="16"/>
                  </a:cxn>
                  <a:cxn ang="0">
                    <a:pos x="82" y="16"/>
                  </a:cxn>
                  <a:cxn ang="0">
                    <a:pos x="76" y="12"/>
                  </a:cxn>
                  <a:cxn ang="0">
                    <a:pos x="72" y="10"/>
                  </a:cxn>
                  <a:cxn ang="0">
                    <a:pos x="52" y="6"/>
                  </a:cxn>
                  <a:cxn ang="0">
                    <a:pos x="48" y="6"/>
                  </a:cxn>
                  <a:cxn ang="0">
                    <a:pos x="44" y="6"/>
                  </a:cxn>
                  <a:cxn ang="0">
                    <a:pos x="40" y="2"/>
                  </a:cxn>
                  <a:cxn ang="0">
                    <a:pos x="34" y="4"/>
                  </a:cxn>
                  <a:cxn ang="0">
                    <a:pos x="30" y="8"/>
                  </a:cxn>
                  <a:cxn ang="0">
                    <a:pos x="24" y="10"/>
                  </a:cxn>
                  <a:cxn ang="0">
                    <a:pos x="12" y="14"/>
                  </a:cxn>
                  <a:cxn ang="0">
                    <a:pos x="0" y="14"/>
                  </a:cxn>
                  <a:cxn ang="0">
                    <a:pos x="0" y="16"/>
                  </a:cxn>
                  <a:cxn ang="0">
                    <a:pos x="8" y="26"/>
                  </a:cxn>
                  <a:cxn ang="0">
                    <a:pos x="12" y="30"/>
                  </a:cxn>
                  <a:cxn ang="0">
                    <a:pos x="16" y="32"/>
                  </a:cxn>
                  <a:cxn ang="0">
                    <a:pos x="28" y="40"/>
                  </a:cxn>
                  <a:cxn ang="0">
                    <a:pos x="32" y="42"/>
                  </a:cxn>
                  <a:cxn ang="0">
                    <a:pos x="32" y="46"/>
                  </a:cxn>
                  <a:cxn ang="0">
                    <a:pos x="40" y="48"/>
                  </a:cxn>
                  <a:cxn ang="0">
                    <a:pos x="44" y="48"/>
                  </a:cxn>
                  <a:cxn ang="0">
                    <a:pos x="48" y="48"/>
                  </a:cxn>
                  <a:cxn ang="0">
                    <a:pos x="50" y="44"/>
                  </a:cxn>
                  <a:cxn ang="0">
                    <a:pos x="50" y="38"/>
                  </a:cxn>
                  <a:cxn ang="0">
                    <a:pos x="52" y="38"/>
                  </a:cxn>
                  <a:cxn ang="0">
                    <a:pos x="62" y="42"/>
                  </a:cxn>
                  <a:cxn ang="0">
                    <a:pos x="64" y="44"/>
                  </a:cxn>
                  <a:cxn ang="0">
                    <a:pos x="68" y="42"/>
                  </a:cxn>
                  <a:cxn ang="0">
                    <a:pos x="72" y="42"/>
                  </a:cxn>
                  <a:cxn ang="0">
                    <a:pos x="90" y="52"/>
                  </a:cxn>
                  <a:cxn ang="0">
                    <a:pos x="94" y="54"/>
                  </a:cxn>
                  <a:cxn ang="0">
                    <a:pos x="100" y="54"/>
                  </a:cxn>
                </a:cxnLst>
                <a:rect l="0" t="0" r="r" b="b"/>
                <a:pathLst>
                  <a:path w="126" h="54">
                    <a:moveTo>
                      <a:pt x="100" y="54"/>
                    </a:moveTo>
                    <a:lnTo>
                      <a:pt x="100" y="54"/>
                    </a:lnTo>
                    <a:lnTo>
                      <a:pt x="102" y="52"/>
                    </a:lnTo>
                    <a:lnTo>
                      <a:pt x="106" y="48"/>
                    </a:lnTo>
                    <a:lnTo>
                      <a:pt x="110" y="46"/>
                    </a:lnTo>
                    <a:lnTo>
                      <a:pt x="110" y="46"/>
                    </a:lnTo>
                    <a:lnTo>
                      <a:pt x="118" y="42"/>
                    </a:lnTo>
                    <a:lnTo>
                      <a:pt x="118" y="38"/>
                    </a:lnTo>
                    <a:lnTo>
                      <a:pt x="120" y="34"/>
                    </a:lnTo>
                    <a:lnTo>
                      <a:pt x="126" y="28"/>
                    </a:lnTo>
                    <a:lnTo>
                      <a:pt x="126" y="28"/>
                    </a:lnTo>
                    <a:lnTo>
                      <a:pt x="116" y="22"/>
                    </a:lnTo>
                    <a:lnTo>
                      <a:pt x="108" y="20"/>
                    </a:lnTo>
                    <a:lnTo>
                      <a:pt x="102" y="18"/>
                    </a:lnTo>
                    <a:lnTo>
                      <a:pt x="100" y="16"/>
                    </a:lnTo>
                    <a:lnTo>
                      <a:pt x="100" y="16"/>
                    </a:lnTo>
                    <a:lnTo>
                      <a:pt x="98" y="12"/>
                    </a:lnTo>
                    <a:lnTo>
                      <a:pt x="96" y="12"/>
                    </a:lnTo>
                    <a:lnTo>
                      <a:pt x="96" y="12"/>
                    </a:lnTo>
                    <a:lnTo>
                      <a:pt x="92" y="12"/>
                    </a:lnTo>
                    <a:lnTo>
                      <a:pt x="88" y="10"/>
                    </a:lnTo>
                    <a:lnTo>
                      <a:pt x="86" y="10"/>
                    </a:lnTo>
                    <a:lnTo>
                      <a:pt x="86" y="12"/>
                    </a:lnTo>
                    <a:lnTo>
                      <a:pt x="86" y="12"/>
                    </a:lnTo>
                    <a:lnTo>
                      <a:pt x="88" y="14"/>
                    </a:lnTo>
                    <a:lnTo>
                      <a:pt x="86" y="14"/>
                    </a:lnTo>
                    <a:lnTo>
                      <a:pt x="84" y="14"/>
                    </a:lnTo>
                    <a:lnTo>
                      <a:pt x="82" y="16"/>
                    </a:lnTo>
                    <a:lnTo>
                      <a:pt x="82" y="16"/>
                    </a:lnTo>
                    <a:lnTo>
                      <a:pt x="82" y="16"/>
                    </a:lnTo>
                    <a:lnTo>
                      <a:pt x="80" y="14"/>
                    </a:lnTo>
                    <a:lnTo>
                      <a:pt x="76" y="12"/>
                    </a:lnTo>
                    <a:lnTo>
                      <a:pt x="72" y="10"/>
                    </a:lnTo>
                    <a:lnTo>
                      <a:pt x="72" y="10"/>
                    </a:lnTo>
                    <a:lnTo>
                      <a:pt x="58" y="8"/>
                    </a:lnTo>
                    <a:lnTo>
                      <a:pt x="52" y="6"/>
                    </a:lnTo>
                    <a:lnTo>
                      <a:pt x="50" y="4"/>
                    </a:lnTo>
                    <a:lnTo>
                      <a:pt x="48" y="6"/>
                    </a:lnTo>
                    <a:lnTo>
                      <a:pt x="48" y="6"/>
                    </a:lnTo>
                    <a:lnTo>
                      <a:pt x="44" y="6"/>
                    </a:lnTo>
                    <a:lnTo>
                      <a:pt x="40" y="2"/>
                    </a:lnTo>
                    <a:lnTo>
                      <a:pt x="40" y="2"/>
                    </a:lnTo>
                    <a:lnTo>
                      <a:pt x="38" y="0"/>
                    </a:lnTo>
                    <a:lnTo>
                      <a:pt x="34" y="4"/>
                    </a:lnTo>
                    <a:lnTo>
                      <a:pt x="34" y="4"/>
                    </a:lnTo>
                    <a:lnTo>
                      <a:pt x="30" y="8"/>
                    </a:lnTo>
                    <a:lnTo>
                      <a:pt x="24" y="10"/>
                    </a:lnTo>
                    <a:lnTo>
                      <a:pt x="24" y="10"/>
                    </a:lnTo>
                    <a:lnTo>
                      <a:pt x="12" y="14"/>
                    </a:lnTo>
                    <a:lnTo>
                      <a:pt x="12" y="14"/>
                    </a:lnTo>
                    <a:lnTo>
                      <a:pt x="4" y="14"/>
                    </a:lnTo>
                    <a:lnTo>
                      <a:pt x="0" y="14"/>
                    </a:lnTo>
                    <a:lnTo>
                      <a:pt x="0" y="16"/>
                    </a:lnTo>
                    <a:lnTo>
                      <a:pt x="0" y="16"/>
                    </a:lnTo>
                    <a:lnTo>
                      <a:pt x="4" y="20"/>
                    </a:lnTo>
                    <a:lnTo>
                      <a:pt x="8" y="26"/>
                    </a:lnTo>
                    <a:lnTo>
                      <a:pt x="8" y="26"/>
                    </a:lnTo>
                    <a:lnTo>
                      <a:pt x="12" y="30"/>
                    </a:lnTo>
                    <a:lnTo>
                      <a:pt x="16" y="32"/>
                    </a:lnTo>
                    <a:lnTo>
                      <a:pt x="16" y="32"/>
                    </a:lnTo>
                    <a:lnTo>
                      <a:pt x="24" y="38"/>
                    </a:lnTo>
                    <a:lnTo>
                      <a:pt x="28" y="40"/>
                    </a:lnTo>
                    <a:lnTo>
                      <a:pt x="28" y="40"/>
                    </a:lnTo>
                    <a:lnTo>
                      <a:pt x="32" y="42"/>
                    </a:lnTo>
                    <a:lnTo>
                      <a:pt x="32" y="46"/>
                    </a:lnTo>
                    <a:lnTo>
                      <a:pt x="32" y="46"/>
                    </a:lnTo>
                    <a:lnTo>
                      <a:pt x="38" y="48"/>
                    </a:lnTo>
                    <a:lnTo>
                      <a:pt x="40" y="48"/>
                    </a:lnTo>
                    <a:lnTo>
                      <a:pt x="40" y="48"/>
                    </a:lnTo>
                    <a:lnTo>
                      <a:pt x="44" y="48"/>
                    </a:lnTo>
                    <a:lnTo>
                      <a:pt x="46" y="48"/>
                    </a:lnTo>
                    <a:lnTo>
                      <a:pt x="48" y="48"/>
                    </a:lnTo>
                    <a:lnTo>
                      <a:pt x="48" y="48"/>
                    </a:lnTo>
                    <a:lnTo>
                      <a:pt x="50" y="44"/>
                    </a:lnTo>
                    <a:lnTo>
                      <a:pt x="50" y="40"/>
                    </a:lnTo>
                    <a:lnTo>
                      <a:pt x="50" y="38"/>
                    </a:lnTo>
                    <a:lnTo>
                      <a:pt x="52" y="38"/>
                    </a:lnTo>
                    <a:lnTo>
                      <a:pt x="52" y="38"/>
                    </a:lnTo>
                    <a:lnTo>
                      <a:pt x="58" y="40"/>
                    </a:lnTo>
                    <a:lnTo>
                      <a:pt x="62" y="42"/>
                    </a:lnTo>
                    <a:lnTo>
                      <a:pt x="62" y="42"/>
                    </a:lnTo>
                    <a:lnTo>
                      <a:pt x="64" y="44"/>
                    </a:lnTo>
                    <a:lnTo>
                      <a:pt x="66" y="42"/>
                    </a:lnTo>
                    <a:lnTo>
                      <a:pt x="68" y="42"/>
                    </a:lnTo>
                    <a:lnTo>
                      <a:pt x="72" y="42"/>
                    </a:lnTo>
                    <a:lnTo>
                      <a:pt x="72" y="42"/>
                    </a:lnTo>
                    <a:lnTo>
                      <a:pt x="82" y="48"/>
                    </a:lnTo>
                    <a:lnTo>
                      <a:pt x="90" y="52"/>
                    </a:lnTo>
                    <a:lnTo>
                      <a:pt x="90" y="52"/>
                    </a:lnTo>
                    <a:lnTo>
                      <a:pt x="94" y="54"/>
                    </a:lnTo>
                    <a:lnTo>
                      <a:pt x="96" y="54"/>
                    </a:lnTo>
                    <a:lnTo>
                      <a:pt x="100" y="54"/>
                    </a:lnTo>
                    <a:lnTo>
                      <a:pt x="100" y="5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40" name="Denmark">
                <a:extLst>
                  <a:ext uri="{FF2B5EF4-FFF2-40B4-BE49-F238E27FC236}">
                    <a16:creationId xmlns:a16="http://schemas.microsoft.com/office/drawing/2014/main" id="{2F8407CA-B0EE-42B4-A93D-E3ACD5E274C1}"/>
                  </a:ext>
                </a:extLst>
              </p:cNvPr>
              <p:cNvSpPr>
                <a:spLocks/>
              </p:cNvSpPr>
              <p:nvPr/>
            </p:nvSpPr>
            <p:spPr bwMode="auto">
              <a:xfrm>
                <a:off x="4220071" y="673623"/>
                <a:ext cx="103598" cy="75782"/>
              </a:xfrm>
              <a:custGeom>
                <a:avLst/>
                <a:gdLst/>
                <a:ahLst/>
                <a:cxnLst/>
                <a:rect l="l" t="t" r="r" b="b"/>
                <a:pathLst>
                  <a:path w="95250" h="68792">
                    <a:moveTo>
                      <a:pt x="47625" y="52918"/>
                    </a:moveTo>
                    <a:lnTo>
                      <a:pt x="50271" y="52918"/>
                    </a:lnTo>
                    <a:lnTo>
                      <a:pt x="52917" y="55564"/>
                    </a:lnTo>
                    <a:lnTo>
                      <a:pt x="55563" y="55564"/>
                    </a:lnTo>
                    <a:lnTo>
                      <a:pt x="55563" y="52918"/>
                    </a:lnTo>
                    <a:lnTo>
                      <a:pt x="58208" y="55564"/>
                    </a:lnTo>
                    <a:lnTo>
                      <a:pt x="60854" y="58210"/>
                    </a:lnTo>
                    <a:lnTo>
                      <a:pt x="58208" y="60855"/>
                    </a:lnTo>
                    <a:lnTo>
                      <a:pt x="55563" y="63501"/>
                    </a:lnTo>
                    <a:lnTo>
                      <a:pt x="50271" y="63501"/>
                    </a:lnTo>
                    <a:lnTo>
                      <a:pt x="44979" y="60855"/>
                    </a:lnTo>
                    <a:lnTo>
                      <a:pt x="37042" y="58210"/>
                    </a:lnTo>
                    <a:lnTo>
                      <a:pt x="34396" y="55564"/>
                    </a:lnTo>
                    <a:lnTo>
                      <a:pt x="37042" y="55564"/>
                    </a:lnTo>
                    <a:close/>
                    <a:moveTo>
                      <a:pt x="87313" y="34397"/>
                    </a:moveTo>
                    <a:lnTo>
                      <a:pt x="92604" y="34397"/>
                    </a:lnTo>
                    <a:lnTo>
                      <a:pt x="95250" y="34397"/>
                    </a:lnTo>
                    <a:lnTo>
                      <a:pt x="95250" y="39689"/>
                    </a:lnTo>
                    <a:lnTo>
                      <a:pt x="95250" y="44980"/>
                    </a:lnTo>
                    <a:lnTo>
                      <a:pt x="92604" y="47626"/>
                    </a:lnTo>
                    <a:lnTo>
                      <a:pt x="89959" y="50272"/>
                    </a:lnTo>
                    <a:lnTo>
                      <a:pt x="92604" y="52918"/>
                    </a:lnTo>
                    <a:lnTo>
                      <a:pt x="95250" y="52918"/>
                    </a:lnTo>
                    <a:lnTo>
                      <a:pt x="92604" y="55564"/>
                    </a:lnTo>
                    <a:lnTo>
                      <a:pt x="89959" y="58210"/>
                    </a:lnTo>
                    <a:lnTo>
                      <a:pt x="87313" y="60855"/>
                    </a:lnTo>
                    <a:lnTo>
                      <a:pt x="89959" y="66147"/>
                    </a:lnTo>
                    <a:lnTo>
                      <a:pt x="84667" y="66147"/>
                    </a:lnTo>
                    <a:lnTo>
                      <a:pt x="76729" y="63501"/>
                    </a:lnTo>
                    <a:lnTo>
                      <a:pt x="74084" y="63501"/>
                    </a:lnTo>
                    <a:lnTo>
                      <a:pt x="74084" y="60855"/>
                    </a:lnTo>
                    <a:lnTo>
                      <a:pt x="76729" y="60855"/>
                    </a:lnTo>
                    <a:lnTo>
                      <a:pt x="79375" y="58210"/>
                    </a:lnTo>
                    <a:lnTo>
                      <a:pt x="74084" y="60855"/>
                    </a:lnTo>
                    <a:lnTo>
                      <a:pt x="68792" y="60855"/>
                    </a:lnTo>
                    <a:lnTo>
                      <a:pt x="66146" y="58210"/>
                    </a:lnTo>
                    <a:lnTo>
                      <a:pt x="66146" y="52918"/>
                    </a:lnTo>
                    <a:lnTo>
                      <a:pt x="66146" y="50272"/>
                    </a:lnTo>
                    <a:lnTo>
                      <a:pt x="63500" y="47626"/>
                    </a:lnTo>
                    <a:lnTo>
                      <a:pt x="66146" y="44980"/>
                    </a:lnTo>
                    <a:lnTo>
                      <a:pt x="74084" y="44980"/>
                    </a:lnTo>
                    <a:lnTo>
                      <a:pt x="79375" y="42334"/>
                    </a:lnTo>
                    <a:lnTo>
                      <a:pt x="76729" y="39689"/>
                    </a:lnTo>
                    <a:lnTo>
                      <a:pt x="82021" y="39689"/>
                    </a:lnTo>
                    <a:lnTo>
                      <a:pt x="84667" y="44980"/>
                    </a:lnTo>
                    <a:lnTo>
                      <a:pt x="84667" y="42334"/>
                    </a:lnTo>
                    <a:lnTo>
                      <a:pt x="87313" y="42334"/>
                    </a:lnTo>
                    <a:lnTo>
                      <a:pt x="87313" y="44980"/>
                    </a:lnTo>
                    <a:lnTo>
                      <a:pt x="89959" y="42334"/>
                    </a:lnTo>
                    <a:lnTo>
                      <a:pt x="89959" y="39689"/>
                    </a:lnTo>
                    <a:lnTo>
                      <a:pt x="87313" y="39689"/>
                    </a:lnTo>
                    <a:lnTo>
                      <a:pt x="84667" y="39689"/>
                    </a:lnTo>
                    <a:lnTo>
                      <a:pt x="84667" y="37043"/>
                    </a:lnTo>
                    <a:close/>
                    <a:moveTo>
                      <a:pt x="29105" y="13229"/>
                    </a:moveTo>
                    <a:lnTo>
                      <a:pt x="34396" y="15875"/>
                    </a:lnTo>
                    <a:lnTo>
                      <a:pt x="37042" y="18521"/>
                    </a:lnTo>
                    <a:lnTo>
                      <a:pt x="39688" y="23812"/>
                    </a:lnTo>
                    <a:lnTo>
                      <a:pt x="39688" y="26458"/>
                    </a:lnTo>
                    <a:lnTo>
                      <a:pt x="42334" y="26458"/>
                    </a:lnTo>
                    <a:lnTo>
                      <a:pt x="42334" y="29104"/>
                    </a:lnTo>
                    <a:lnTo>
                      <a:pt x="47626" y="29104"/>
                    </a:lnTo>
                    <a:lnTo>
                      <a:pt x="52917" y="29104"/>
                    </a:lnTo>
                    <a:lnTo>
                      <a:pt x="55563" y="31750"/>
                    </a:lnTo>
                    <a:lnTo>
                      <a:pt x="55563" y="34396"/>
                    </a:lnTo>
                    <a:lnTo>
                      <a:pt x="50272" y="34396"/>
                    </a:lnTo>
                    <a:lnTo>
                      <a:pt x="47626" y="37042"/>
                    </a:lnTo>
                    <a:lnTo>
                      <a:pt x="44980" y="39688"/>
                    </a:lnTo>
                    <a:lnTo>
                      <a:pt x="42334" y="39688"/>
                    </a:lnTo>
                    <a:lnTo>
                      <a:pt x="39688" y="42333"/>
                    </a:lnTo>
                    <a:lnTo>
                      <a:pt x="39688" y="44979"/>
                    </a:lnTo>
                    <a:lnTo>
                      <a:pt x="37042" y="47625"/>
                    </a:lnTo>
                    <a:lnTo>
                      <a:pt x="34396" y="47625"/>
                    </a:lnTo>
                    <a:lnTo>
                      <a:pt x="34396" y="50271"/>
                    </a:lnTo>
                    <a:lnTo>
                      <a:pt x="37042" y="52917"/>
                    </a:lnTo>
                    <a:lnTo>
                      <a:pt x="34396" y="52917"/>
                    </a:lnTo>
                    <a:lnTo>
                      <a:pt x="31751" y="55563"/>
                    </a:lnTo>
                    <a:lnTo>
                      <a:pt x="29105" y="58209"/>
                    </a:lnTo>
                    <a:lnTo>
                      <a:pt x="31751" y="60854"/>
                    </a:lnTo>
                    <a:lnTo>
                      <a:pt x="31751" y="63500"/>
                    </a:lnTo>
                    <a:lnTo>
                      <a:pt x="37042" y="63500"/>
                    </a:lnTo>
                    <a:lnTo>
                      <a:pt x="39688" y="66146"/>
                    </a:lnTo>
                    <a:lnTo>
                      <a:pt x="37042" y="66146"/>
                    </a:lnTo>
                    <a:lnTo>
                      <a:pt x="31751" y="68792"/>
                    </a:lnTo>
                    <a:lnTo>
                      <a:pt x="26459" y="66146"/>
                    </a:lnTo>
                    <a:lnTo>
                      <a:pt x="21167" y="66146"/>
                    </a:lnTo>
                    <a:lnTo>
                      <a:pt x="15875" y="66146"/>
                    </a:lnTo>
                    <a:lnTo>
                      <a:pt x="15875" y="63500"/>
                    </a:lnTo>
                    <a:lnTo>
                      <a:pt x="15875" y="60854"/>
                    </a:lnTo>
                    <a:lnTo>
                      <a:pt x="15875" y="55563"/>
                    </a:lnTo>
                    <a:lnTo>
                      <a:pt x="13230" y="55563"/>
                    </a:lnTo>
                    <a:lnTo>
                      <a:pt x="10584" y="52917"/>
                    </a:lnTo>
                    <a:lnTo>
                      <a:pt x="7938" y="50271"/>
                    </a:lnTo>
                    <a:lnTo>
                      <a:pt x="10584" y="50271"/>
                    </a:lnTo>
                    <a:lnTo>
                      <a:pt x="7938" y="47625"/>
                    </a:lnTo>
                    <a:lnTo>
                      <a:pt x="7938" y="42333"/>
                    </a:lnTo>
                    <a:lnTo>
                      <a:pt x="5292" y="42333"/>
                    </a:lnTo>
                    <a:lnTo>
                      <a:pt x="2646" y="42333"/>
                    </a:lnTo>
                    <a:lnTo>
                      <a:pt x="2646" y="39688"/>
                    </a:lnTo>
                    <a:lnTo>
                      <a:pt x="2646" y="37042"/>
                    </a:lnTo>
                    <a:lnTo>
                      <a:pt x="5292" y="34396"/>
                    </a:lnTo>
                    <a:lnTo>
                      <a:pt x="5292" y="31750"/>
                    </a:lnTo>
                    <a:lnTo>
                      <a:pt x="2646" y="29104"/>
                    </a:lnTo>
                    <a:lnTo>
                      <a:pt x="0" y="26458"/>
                    </a:lnTo>
                    <a:lnTo>
                      <a:pt x="0" y="23812"/>
                    </a:lnTo>
                    <a:lnTo>
                      <a:pt x="0" y="21167"/>
                    </a:lnTo>
                    <a:lnTo>
                      <a:pt x="2646" y="18521"/>
                    </a:lnTo>
                    <a:lnTo>
                      <a:pt x="5292" y="18521"/>
                    </a:lnTo>
                    <a:lnTo>
                      <a:pt x="7938" y="23812"/>
                    </a:lnTo>
                    <a:lnTo>
                      <a:pt x="13230" y="23812"/>
                    </a:lnTo>
                    <a:lnTo>
                      <a:pt x="13230" y="21167"/>
                    </a:lnTo>
                    <a:lnTo>
                      <a:pt x="13230" y="18521"/>
                    </a:lnTo>
                    <a:lnTo>
                      <a:pt x="15875" y="15875"/>
                    </a:lnTo>
                    <a:lnTo>
                      <a:pt x="18521" y="15875"/>
                    </a:lnTo>
                    <a:lnTo>
                      <a:pt x="18521" y="18521"/>
                    </a:lnTo>
                    <a:lnTo>
                      <a:pt x="18521" y="23812"/>
                    </a:lnTo>
                    <a:lnTo>
                      <a:pt x="21167" y="23812"/>
                    </a:lnTo>
                    <a:lnTo>
                      <a:pt x="21167" y="15875"/>
                    </a:lnTo>
                    <a:lnTo>
                      <a:pt x="23813" y="15875"/>
                    </a:lnTo>
                    <a:lnTo>
                      <a:pt x="26459" y="15875"/>
                    </a:lnTo>
                    <a:close/>
                    <a:moveTo>
                      <a:pt x="10584" y="10583"/>
                    </a:moveTo>
                    <a:lnTo>
                      <a:pt x="13230" y="10583"/>
                    </a:lnTo>
                    <a:lnTo>
                      <a:pt x="15876" y="10583"/>
                    </a:lnTo>
                    <a:lnTo>
                      <a:pt x="18522" y="10583"/>
                    </a:lnTo>
                    <a:lnTo>
                      <a:pt x="21167" y="13229"/>
                    </a:lnTo>
                    <a:lnTo>
                      <a:pt x="18522" y="13229"/>
                    </a:lnTo>
                    <a:lnTo>
                      <a:pt x="13230" y="13229"/>
                    </a:lnTo>
                    <a:lnTo>
                      <a:pt x="10584" y="18521"/>
                    </a:lnTo>
                    <a:lnTo>
                      <a:pt x="10584" y="21167"/>
                    </a:lnTo>
                    <a:lnTo>
                      <a:pt x="7938" y="18521"/>
                    </a:lnTo>
                    <a:lnTo>
                      <a:pt x="5292" y="15875"/>
                    </a:lnTo>
                    <a:close/>
                    <a:moveTo>
                      <a:pt x="42334" y="0"/>
                    </a:moveTo>
                    <a:lnTo>
                      <a:pt x="44980" y="0"/>
                    </a:lnTo>
                    <a:lnTo>
                      <a:pt x="44980" y="2646"/>
                    </a:lnTo>
                    <a:lnTo>
                      <a:pt x="42334" y="2646"/>
                    </a:lnTo>
                    <a:lnTo>
                      <a:pt x="44980" y="5292"/>
                    </a:lnTo>
                    <a:lnTo>
                      <a:pt x="44980" y="7938"/>
                    </a:lnTo>
                    <a:lnTo>
                      <a:pt x="44980" y="10583"/>
                    </a:lnTo>
                    <a:lnTo>
                      <a:pt x="42334" y="13229"/>
                    </a:lnTo>
                    <a:lnTo>
                      <a:pt x="39689" y="18521"/>
                    </a:lnTo>
                    <a:lnTo>
                      <a:pt x="34397" y="13229"/>
                    </a:lnTo>
                    <a:lnTo>
                      <a:pt x="29105" y="10583"/>
                    </a:lnTo>
                    <a:lnTo>
                      <a:pt x="26459" y="10583"/>
                    </a:lnTo>
                    <a:lnTo>
                      <a:pt x="23813" y="13229"/>
                    </a:lnTo>
                    <a:lnTo>
                      <a:pt x="21167" y="13229"/>
                    </a:lnTo>
                    <a:lnTo>
                      <a:pt x="23813" y="10583"/>
                    </a:lnTo>
                    <a:lnTo>
                      <a:pt x="29105" y="5292"/>
                    </a:lnTo>
                    <a:lnTo>
                      <a:pt x="37043" y="264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41" name="Estonia">
                <a:extLst>
                  <a:ext uri="{FF2B5EF4-FFF2-40B4-BE49-F238E27FC236}">
                    <a16:creationId xmlns:a16="http://schemas.microsoft.com/office/drawing/2014/main" id="{271B3883-A046-4133-BE01-50665707AB9F}"/>
                  </a:ext>
                </a:extLst>
              </p:cNvPr>
              <p:cNvSpPr>
                <a:spLocks/>
              </p:cNvSpPr>
              <p:nvPr/>
            </p:nvSpPr>
            <p:spPr bwMode="auto">
              <a:xfrm>
                <a:off x="4597052" y="626991"/>
                <a:ext cx="106477" cy="43720"/>
              </a:xfrm>
              <a:custGeom>
                <a:avLst/>
                <a:gdLst/>
                <a:ahLst/>
                <a:cxnLst>
                  <a:cxn ang="0">
                    <a:pos x="18" y="30"/>
                  </a:cxn>
                  <a:cxn ang="0">
                    <a:pos x="18" y="24"/>
                  </a:cxn>
                  <a:cxn ang="0">
                    <a:pos x="14" y="24"/>
                  </a:cxn>
                  <a:cxn ang="0">
                    <a:pos x="14" y="26"/>
                  </a:cxn>
                  <a:cxn ang="0">
                    <a:pos x="10" y="24"/>
                  </a:cxn>
                  <a:cxn ang="0">
                    <a:pos x="10" y="22"/>
                  </a:cxn>
                  <a:cxn ang="0">
                    <a:pos x="6" y="20"/>
                  </a:cxn>
                  <a:cxn ang="0">
                    <a:pos x="4" y="16"/>
                  </a:cxn>
                  <a:cxn ang="0">
                    <a:pos x="6" y="16"/>
                  </a:cxn>
                  <a:cxn ang="0">
                    <a:pos x="8" y="14"/>
                  </a:cxn>
                  <a:cxn ang="0">
                    <a:pos x="0" y="12"/>
                  </a:cxn>
                  <a:cxn ang="0">
                    <a:pos x="0" y="10"/>
                  </a:cxn>
                  <a:cxn ang="0">
                    <a:pos x="0" y="8"/>
                  </a:cxn>
                  <a:cxn ang="0">
                    <a:pos x="4" y="6"/>
                  </a:cxn>
                  <a:cxn ang="0">
                    <a:pos x="8" y="4"/>
                  </a:cxn>
                  <a:cxn ang="0">
                    <a:pos x="10" y="2"/>
                  </a:cxn>
                  <a:cxn ang="0">
                    <a:pos x="14" y="2"/>
                  </a:cxn>
                  <a:cxn ang="0">
                    <a:pos x="16" y="2"/>
                  </a:cxn>
                  <a:cxn ang="0">
                    <a:pos x="20" y="2"/>
                  </a:cxn>
                  <a:cxn ang="0">
                    <a:pos x="22" y="2"/>
                  </a:cxn>
                  <a:cxn ang="0">
                    <a:pos x="24" y="0"/>
                  </a:cxn>
                  <a:cxn ang="0">
                    <a:pos x="28" y="0"/>
                  </a:cxn>
                  <a:cxn ang="0">
                    <a:pos x="30" y="0"/>
                  </a:cxn>
                  <a:cxn ang="0">
                    <a:pos x="34" y="0"/>
                  </a:cxn>
                  <a:cxn ang="0">
                    <a:pos x="38" y="2"/>
                  </a:cxn>
                  <a:cxn ang="0">
                    <a:pos x="40" y="0"/>
                  </a:cxn>
                  <a:cxn ang="0">
                    <a:pos x="44" y="2"/>
                  </a:cxn>
                  <a:cxn ang="0">
                    <a:pos x="52" y="6"/>
                  </a:cxn>
                  <a:cxn ang="0">
                    <a:pos x="62" y="6"/>
                  </a:cxn>
                  <a:cxn ang="0">
                    <a:pos x="68" y="6"/>
                  </a:cxn>
                  <a:cxn ang="0">
                    <a:pos x="70" y="4"/>
                  </a:cxn>
                  <a:cxn ang="0">
                    <a:pos x="74" y="8"/>
                  </a:cxn>
                  <a:cxn ang="0">
                    <a:pos x="72" y="26"/>
                  </a:cxn>
                  <a:cxn ang="0">
                    <a:pos x="60" y="30"/>
                  </a:cxn>
                  <a:cxn ang="0">
                    <a:pos x="56" y="28"/>
                  </a:cxn>
                  <a:cxn ang="0">
                    <a:pos x="46" y="28"/>
                  </a:cxn>
                  <a:cxn ang="0">
                    <a:pos x="44" y="26"/>
                  </a:cxn>
                  <a:cxn ang="0">
                    <a:pos x="44" y="24"/>
                  </a:cxn>
                  <a:cxn ang="0">
                    <a:pos x="32" y="24"/>
                  </a:cxn>
                  <a:cxn ang="0">
                    <a:pos x="28" y="24"/>
                  </a:cxn>
                  <a:cxn ang="0">
                    <a:pos x="18" y="30"/>
                  </a:cxn>
                </a:cxnLst>
                <a:rect l="0" t="0" r="r" b="b"/>
                <a:pathLst>
                  <a:path w="74" h="30">
                    <a:moveTo>
                      <a:pt x="18" y="30"/>
                    </a:moveTo>
                    <a:lnTo>
                      <a:pt x="18" y="30"/>
                    </a:lnTo>
                    <a:lnTo>
                      <a:pt x="18" y="26"/>
                    </a:lnTo>
                    <a:lnTo>
                      <a:pt x="18" y="24"/>
                    </a:lnTo>
                    <a:lnTo>
                      <a:pt x="16" y="22"/>
                    </a:lnTo>
                    <a:lnTo>
                      <a:pt x="14" y="24"/>
                    </a:lnTo>
                    <a:lnTo>
                      <a:pt x="14" y="24"/>
                    </a:lnTo>
                    <a:lnTo>
                      <a:pt x="14" y="26"/>
                    </a:lnTo>
                    <a:lnTo>
                      <a:pt x="12" y="26"/>
                    </a:lnTo>
                    <a:lnTo>
                      <a:pt x="10" y="24"/>
                    </a:lnTo>
                    <a:lnTo>
                      <a:pt x="10" y="22"/>
                    </a:lnTo>
                    <a:lnTo>
                      <a:pt x="10" y="22"/>
                    </a:lnTo>
                    <a:lnTo>
                      <a:pt x="8" y="20"/>
                    </a:lnTo>
                    <a:lnTo>
                      <a:pt x="6" y="20"/>
                    </a:lnTo>
                    <a:lnTo>
                      <a:pt x="4" y="18"/>
                    </a:lnTo>
                    <a:lnTo>
                      <a:pt x="4" y="16"/>
                    </a:lnTo>
                    <a:lnTo>
                      <a:pt x="4" y="16"/>
                    </a:lnTo>
                    <a:lnTo>
                      <a:pt x="6" y="16"/>
                    </a:lnTo>
                    <a:lnTo>
                      <a:pt x="8" y="14"/>
                    </a:lnTo>
                    <a:lnTo>
                      <a:pt x="8" y="14"/>
                    </a:lnTo>
                    <a:lnTo>
                      <a:pt x="2" y="14"/>
                    </a:lnTo>
                    <a:lnTo>
                      <a:pt x="0" y="12"/>
                    </a:lnTo>
                    <a:lnTo>
                      <a:pt x="0" y="10"/>
                    </a:lnTo>
                    <a:lnTo>
                      <a:pt x="0" y="10"/>
                    </a:lnTo>
                    <a:lnTo>
                      <a:pt x="2" y="8"/>
                    </a:lnTo>
                    <a:lnTo>
                      <a:pt x="0" y="8"/>
                    </a:lnTo>
                    <a:lnTo>
                      <a:pt x="0" y="6"/>
                    </a:lnTo>
                    <a:lnTo>
                      <a:pt x="4" y="6"/>
                    </a:lnTo>
                    <a:lnTo>
                      <a:pt x="4" y="6"/>
                    </a:lnTo>
                    <a:lnTo>
                      <a:pt x="8" y="4"/>
                    </a:lnTo>
                    <a:lnTo>
                      <a:pt x="10" y="4"/>
                    </a:lnTo>
                    <a:lnTo>
                      <a:pt x="10" y="2"/>
                    </a:lnTo>
                    <a:lnTo>
                      <a:pt x="14" y="2"/>
                    </a:lnTo>
                    <a:lnTo>
                      <a:pt x="14" y="2"/>
                    </a:lnTo>
                    <a:lnTo>
                      <a:pt x="16" y="2"/>
                    </a:lnTo>
                    <a:lnTo>
                      <a:pt x="16" y="2"/>
                    </a:lnTo>
                    <a:lnTo>
                      <a:pt x="18" y="0"/>
                    </a:lnTo>
                    <a:lnTo>
                      <a:pt x="20" y="2"/>
                    </a:lnTo>
                    <a:lnTo>
                      <a:pt x="20" y="2"/>
                    </a:lnTo>
                    <a:lnTo>
                      <a:pt x="22" y="2"/>
                    </a:lnTo>
                    <a:lnTo>
                      <a:pt x="24" y="0"/>
                    </a:lnTo>
                    <a:lnTo>
                      <a:pt x="24" y="0"/>
                    </a:lnTo>
                    <a:lnTo>
                      <a:pt x="28" y="0"/>
                    </a:lnTo>
                    <a:lnTo>
                      <a:pt x="28" y="0"/>
                    </a:lnTo>
                    <a:lnTo>
                      <a:pt x="30" y="0"/>
                    </a:lnTo>
                    <a:lnTo>
                      <a:pt x="30" y="0"/>
                    </a:lnTo>
                    <a:lnTo>
                      <a:pt x="32" y="0"/>
                    </a:lnTo>
                    <a:lnTo>
                      <a:pt x="34" y="0"/>
                    </a:lnTo>
                    <a:lnTo>
                      <a:pt x="34" y="0"/>
                    </a:lnTo>
                    <a:lnTo>
                      <a:pt x="38" y="2"/>
                    </a:lnTo>
                    <a:lnTo>
                      <a:pt x="38" y="2"/>
                    </a:lnTo>
                    <a:lnTo>
                      <a:pt x="40" y="0"/>
                    </a:lnTo>
                    <a:lnTo>
                      <a:pt x="44" y="2"/>
                    </a:lnTo>
                    <a:lnTo>
                      <a:pt x="44" y="2"/>
                    </a:lnTo>
                    <a:lnTo>
                      <a:pt x="48" y="6"/>
                    </a:lnTo>
                    <a:lnTo>
                      <a:pt x="52" y="6"/>
                    </a:lnTo>
                    <a:lnTo>
                      <a:pt x="56" y="6"/>
                    </a:lnTo>
                    <a:lnTo>
                      <a:pt x="62" y="6"/>
                    </a:lnTo>
                    <a:lnTo>
                      <a:pt x="62" y="6"/>
                    </a:lnTo>
                    <a:lnTo>
                      <a:pt x="68" y="6"/>
                    </a:lnTo>
                    <a:lnTo>
                      <a:pt x="70" y="4"/>
                    </a:lnTo>
                    <a:lnTo>
                      <a:pt x="70" y="4"/>
                    </a:lnTo>
                    <a:lnTo>
                      <a:pt x="74" y="6"/>
                    </a:lnTo>
                    <a:lnTo>
                      <a:pt x="74" y="8"/>
                    </a:lnTo>
                    <a:lnTo>
                      <a:pt x="72" y="12"/>
                    </a:lnTo>
                    <a:lnTo>
                      <a:pt x="72" y="26"/>
                    </a:lnTo>
                    <a:lnTo>
                      <a:pt x="72" y="26"/>
                    </a:lnTo>
                    <a:lnTo>
                      <a:pt x="60" y="30"/>
                    </a:lnTo>
                    <a:lnTo>
                      <a:pt x="60" y="30"/>
                    </a:lnTo>
                    <a:lnTo>
                      <a:pt x="56" y="28"/>
                    </a:lnTo>
                    <a:lnTo>
                      <a:pt x="50" y="28"/>
                    </a:lnTo>
                    <a:lnTo>
                      <a:pt x="46" y="28"/>
                    </a:lnTo>
                    <a:lnTo>
                      <a:pt x="44" y="28"/>
                    </a:lnTo>
                    <a:lnTo>
                      <a:pt x="44" y="26"/>
                    </a:lnTo>
                    <a:lnTo>
                      <a:pt x="44" y="26"/>
                    </a:lnTo>
                    <a:lnTo>
                      <a:pt x="44" y="24"/>
                    </a:lnTo>
                    <a:lnTo>
                      <a:pt x="42" y="24"/>
                    </a:lnTo>
                    <a:lnTo>
                      <a:pt x="32" y="24"/>
                    </a:lnTo>
                    <a:lnTo>
                      <a:pt x="32" y="24"/>
                    </a:lnTo>
                    <a:lnTo>
                      <a:pt x="28" y="24"/>
                    </a:lnTo>
                    <a:lnTo>
                      <a:pt x="24" y="24"/>
                    </a:lnTo>
                    <a:lnTo>
                      <a:pt x="18" y="30"/>
                    </a:lnTo>
                    <a:lnTo>
                      <a:pt x="18" y="3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42" name="Finland">
                <a:extLst>
                  <a:ext uri="{FF2B5EF4-FFF2-40B4-BE49-F238E27FC236}">
                    <a16:creationId xmlns:a16="http://schemas.microsoft.com/office/drawing/2014/main" id="{8DD81200-81B0-4181-B28D-FAA6089BD182}"/>
                  </a:ext>
                </a:extLst>
              </p:cNvPr>
              <p:cNvSpPr>
                <a:spLocks/>
              </p:cNvSpPr>
              <p:nvPr/>
            </p:nvSpPr>
            <p:spPr bwMode="auto">
              <a:xfrm>
                <a:off x="4476189" y="390906"/>
                <a:ext cx="270504" cy="233170"/>
              </a:xfrm>
              <a:custGeom>
                <a:avLst/>
                <a:gdLst/>
                <a:ahLst/>
                <a:cxnLst>
                  <a:cxn ang="0">
                    <a:pos x="130" y="144"/>
                  </a:cxn>
                  <a:cxn ang="0">
                    <a:pos x="108" y="148"/>
                  </a:cxn>
                  <a:cxn ang="0">
                    <a:pos x="94" y="150"/>
                  </a:cxn>
                  <a:cxn ang="0">
                    <a:pos x="82" y="150"/>
                  </a:cxn>
                  <a:cxn ang="0">
                    <a:pos x="68" y="156"/>
                  </a:cxn>
                  <a:cxn ang="0">
                    <a:pos x="58" y="156"/>
                  </a:cxn>
                  <a:cxn ang="0">
                    <a:pos x="52" y="152"/>
                  </a:cxn>
                  <a:cxn ang="0">
                    <a:pos x="44" y="148"/>
                  </a:cxn>
                  <a:cxn ang="0">
                    <a:pos x="38" y="146"/>
                  </a:cxn>
                  <a:cxn ang="0">
                    <a:pos x="34" y="136"/>
                  </a:cxn>
                  <a:cxn ang="0">
                    <a:pos x="32" y="130"/>
                  </a:cxn>
                  <a:cxn ang="0">
                    <a:pos x="30" y="124"/>
                  </a:cxn>
                  <a:cxn ang="0">
                    <a:pos x="28" y="120"/>
                  </a:cxn>
                  <a:cxn ang="0">
                    <a:pos x="30" y="116"/>
                  </a:cxn>
                  <a:cxn ang="0">
                    <a:pos x="28" y="112"/>
                  </a:cxn>
                  <a:cxn ang="0">
                    <a:pos x="34" y="110"/>
                  </a:cxn>
                  <a:cxn ang="0">
                    <a:pos x="34" y="108"/>
                  </a:cxn>
                  <a:cxn ang="0">
                    <a:pos x="40" y="106"/>
                  </a:cxn>
                  <a:cxn ang="0">
                    <a:pos x="48" y="102"/>
                  </a:cxn>
                  <a:cxn ang="0">
                    <a:pos x="56" y="98"/>
                  </a:cxn>
                  <a:cxn ang="0">
                    <a:pos x="60" y="96"/>
                  </a:cxn>
                  <a:cxn ang="0">
                    <a:pos x="66" y="94"/>
                  </a:cxn>
                  <a:cxn ang="0">
                    <a:pos x="80" y="84"/>
                  </a:cxn>
                  <a:cxn ang="0">
                    <a:pos x="88" y="84"/>
                  </a:cxn>
                  <a:cxn ang="0">
                    <a:pos x="86" y="78"/>
                  </a:cxn>
                  <a:cxn ang="0">
                    <a:pos x="70" y="72"/>
                  </a:cxn>
                  <a:cxn ang="0">
                    <a:pos x="60" y="66"/>
                  </a:cxn>
                  <a:cxn ang="0">
                    <a:pos x="54" y="54"/>
                  </a:cxn>
                  <a:cxn ang="0">
                    <a:pos x="46" y="42"/>
                  </a:cxn>
                  <a:cxn ang="0">
                    <a:pos x="42" y="36"/>
                  </a:cxn>
                  <a:cxn ang="0">
                    <a:pos x="8" y="26"/>
                  </a:cxn>
                  <a:cxn ang="0">
                    <a:pos x="2" y="18"/>
                  </a:cxn>
                  <a:cxn ang="0">
                    <a:pos x="8" y="14"/>
                  </a:cxn>
                  <a:cxn ang="0">
                    <a:pos x="36" y="24"/>
                  </a:cxn>
                  <a:cxn ang="0">
                    <a:pos x="54" y="26"/>
                  </a:cxn>
                  <a:cxn ang="0">
                    <a:pos x="68" y="32"/>
                  </a:cxn>
                  <a:cxn ang="0">
                    <a:pos x="80" y="22"/>
                  </a:cxn>
                  <a:cxn ang="0">
                    <a:pos x="84" y="12"/>
                  </a:cxn>
                  <a:cxn ang="0">
                    <a:pos x="102" y="2"/>
                  </a:cxn>
                  <a:cxn ang="0">
                    <a:pos x="112" y="2"/>
                  </a:cxn>
                  <a:cxn ang="0">
                    <a:pos x="124" y="10"/>
                  </a:cxn>
                  <a:cxn ang="0">
                    <a:pos x="124" y="20"/>
                  </a:cxn>
                  <a:cxn ang="0">
                    <a:pos x="132" y="30"/>
                  </a:cxn>
                  <a:cxn ang="0">
                    <a:pos x="142" y="40"/>
                  </a:cxn>
                  <a:cxn ang="0">
                    <a:pos x="150" y="54"/>
                  </a:cxn>
                  <a:cxn ang="0">
                    <a:pos x="158" y="66"/>
                  </a:cxn>
                  <a:cxn ang="0">
                    <a:pos x="164" y="76"/>
                  </a:cxn>
                  <a:cxn ang="0">
                    <a:pos x="164" y="84"/>
                  </a:cxn>
                  <a:cxn ang="0">
                    <a:pos x="170" y="94"/>
                  </a:cxn>
                  <a:cxn ang="0">
                    <a:pos x="188" y="108"/>
                  </a:cxn>
                  <a:cxn ang="0">
                    <a:pos x="180" y="120"/>
                  </a:cxn>
                  <a:cxn ang="0">
                    <a:pos x="172" y="126"/>
                  </a:cxn>
                  <a:cxn ang="0">
                    <a:pos x="148" y="142"/>
                  </a:cxn>
                </a:cxnLst>
                <a:rect l="0" t="0" r="r" b="b"/>
                <a:pathLst>
                  <a:path w="188" h="160">
                    <a:moveTo>
                      <a:pt x="148" y="146"/>
                    </a:moveTo>
                    <a:lnTo>
                      <a:pt x="148" y="146"/>
                    </a:lnTo>
                    <a:lnTo>
                      <a:pt x="138" y="146"/>
                    </a:lnTo>
                    <a:lnTo>
                      <a:pt x="132" y="146"/>
                    </a:lnTo>
                    <a:lnTo>
                      <a:pt x="130" y="144"/>
                    </a:lnTo>
                    <a:lnTo>
                      <a:pt x="126" y="146"/>
                    </a:lnTo>
                    <a:lnTo>
                      <a:pt x="126" y="146"/>
                    </a:lnTo>
                    <a:lnTo>
                      <a:pt x="118" y="148"/>
                    </a:lnTo>
                    <a:lnTo>
                      <a:pt x="112" y="148"/>
                    </a:lnTo>
                    <a:lnTo>
                      <a:pt x="108" y="148"/>
                    </a:lnTo>
                    <a:lnTo>
                      <a:pt x="104" y="148"/>
                    </a:lnTo>
                    <a:lnTo>
                      <a:pt x="104" y="148"/>
                    </a:lnTo>
                    <a:lnTo>
                      <a:pt x="100" y="150"/>
                    </a:lnTo>
                    <a:lnTo>
                      <a:pt x="96" y="150"/>
                    </a:lnTo>
                    <a:lnTo>
                      <a:pt x="94" y="150"/>
                    </a:lnTo>
                    <a:lnTo>
                      <a:pt x="92" y="152"/>
                    </a:lnTo>
                    <a:lnTo>
                      <a:pt x="92" y="152"/>
                    </a:lnTo>
                    <a:lnTo>
                      <a:pt x="90" y="152"/>
                    </a:lnTo>
                    <a:lnTo>
                      <a:pt x="86" y="152"/>
                    </a:lnTo>
                    <a:lnTo>
                      <a:pt x="82" y="150"/>
                    </a:lnTo>
                    <a:lnTo>
                      <a:pt x="78" y="150"/>
                    </a:lnTo>
                    <a:lnTo>
                      <a:pt x="78" y="150"/>
                    </a:lnTo>
                    <a:lnTo>
                      <a:pt x="72" y="154"/>
                    </a:lnTo>
                    <a:lnTo>
                      <a:pt x="70" y="154"/>
                    </a:lnTo>
                    <a:lnTo>
                      <a:pt x="68" y="156"/>
                    </a:lnTo>
                    <a:lnTo>
                      <a:pt x="68" y="156"/>
                    </a:lnTo>
                    <a:lnTo>
                      <a:pt x="62" y="158"/>
                    </a:lnTo>
                    <a:lnTo>
                      <a:pt x="56" y="160"/>
                    </a:lnTo>
                    <a:lnTo>
                      <a:pt x="56" y="160"/>
                    </a:lnTo>
                    <a:lnTo>
                      <a:pt x="58" y="156"/>
                    </a:lnTo>
                    <a:lnTo>
                      <a:pt x="58" y="154"/>
                    </a:lnTo>
                    <a:lnTo>
                      <a:pt x="56" y="154"/>
                    </a:lnTo>
                    <a:lnTo>
                      <a:pt x="56" y="154"/>
                    </a:lnTo>
                    <a:lnTo>
                      <a:pt x="52" y="154"/>
                    </a:lnTo>
                    <a:lnTo>
                      <a:pt x="52" y="152"/>
                    </a:lnTo>
                    <a:lnTo>
                      <a:pt x="52" y="146"/>
                    </a:lnTo>
                    <a:lnTo>
                      <a:pt x="52" y="146"/>
                    </a:lnTo>
                    <a:lnTo>
                      <a:pt x="46" y="150"/>
                    </a:lnTo>
                    <a:lnTo>
                      <a:pt x="44" y="150"/>
                    </a:lnTo>
                    <a:lnTo>
                      <a:pt x="44" y="148"/>
                    </a:lnTo>
                    <a:lnTo>
                      <a:pt x="44" y="146"/>
                    </a:lnTo>
                    <a:lnTo>
                      <a:pt x="42" y="144"/>
                    </a:lnTo>
                    <a:lnTo>
                      <a:pt x="40" y="144"/>
                    </a:lnTo>
                    <a:lnTo>
                      <a:pt x="40" y="144"/>
                    </a:lnTo>
                    <a:lnTo>
                      <a:pt x="38" y="146"/>
                    </a:lnTo>
                    <a:lnTo>
                      <a:pt x="36" y="144"/>
                    </a:lnTo>
                    <a:lnTo>
                      <a:pt x="36" y="142"/>
                    </a:lnTo>
                    <a:lnTo>
                      <a:pt x="36" y="138"/>
                    </a:lnTo>
                    <a:lnTo>
                      <a:pt x="36" y="138"/>
                    </a:lnTo>
                    <a:lnTo>
                      <a:pt x="34" y="136"/>
                    </a:lnTo>
                    <a:lnTo>
                      <a:pt x="34" y="134"/>
                    </a:lnTo>
                    <a:lnTo>
                      <a:pt x="36" y="134"/>
                    </a:lnTo>
                    <a:lnTo>
                      <a:pt x="34" y="132"/>
                    </a:lnTo>
                    <a:lnTo>
                      <a:pt x="34" y="132"/>
                    </a:lnTo>
                    <a:lnTo>
                      <a:pt x="32" y="130"/>
                    </a:lnTo>
                    <a:lnTo>
                      <a:pt x="30" y="128"/>
                    </a:lnTo>
                    <a:lnTo>
                      <a:pt x="30" y="128"/>
                    </a:lnTo>
                    <a:lnTo>
                      <a:pt x="30" y="126"/>
                    </a:lnTo>
                    <a:lnTo>
                      <a:pt x="30" y="126"/>
                    </a:lnTo>
                    <a:lnTo>
                      <a:pt x="30" y="124"/>
                    </a:lnTo>
                    <a:lnTo>
                      <a:pt x="28" y="124"/>
                    </a:lnTo>
                    <a:lnTo>
                      <a:pt x="28" y="124"/>
                    </a:lnTo>
                    <a:lnTo>
                      <a:pt x="28" y="122"/>
                    </a:lnTo>
                    <a:lnTo>
                      <a:pt x="28" y="122"/>
                    </a:lnTo>
                    <a:lnTo>
                      <a:pt x="28" y="120"/>
                    </a:lnTo>
                    <a:lnTo>
                      <a:pt x="28" y="118"/>
                    </a:lnTo>
                    <a:lnTo>
                      <a:pt x="28" y="118"/>
                    </a:lnTo>
                    <a:lnTo>
                      <a:pt x="28" y="118"/>
                    </a:lnTo>
                    <a:lnTo>
                      <a:pt x="28" y="116"/>
                    </a:lnTo>
                    <a:lnTo>
                      <a:pt x="30" y="116"/>
                    </a:lnTo>
                    <a:lnTo>
                      <a:pt x="28" y="116"/>
                    </a:lnTo>
                    <a:lnTo>
                      <a:pt x="28" y="116"/>
                    </a:lnTo>
                    <a:lnTo>
                      <a:pt x="26" y="114"/>
                    </a:lnTo>
                    <a:lnTo>
                      <a:pt x="26" y="112"/>
                    </a:lnTo>
                    <a:lnTo>
                      <a:pt x="28" y="112"/>
                    </a:lnTo>
                    <a:lnTo>
                      <a:pt x="30" y="112"/>
                    </a:lnTo>
                    <a:lnTo>
                      <a:pt x="30" y="112"/>
                    </a:lnTo>
                    <a:lnTo>
                      <a:pt x="32" y="112"/>
                    </a:lnTo>
                    <a:lnTo>
                      <a:pt x="32" y="112"/>
                    </a:lnTo>
                    <a:lnTo>
                      <a:pt x="34" y="110"/>
                    </a:lnTo>
                    <a:lnTo>
                      <a:pt x="32" y="110"/>
                    </a:lnTo>
                    <a:lnTo>
                      <a:pt x="32" y="110"/>
                    </a:lnTo>
                    <a:lnTo>
                      <a:pt x="30" y="108"/>
                    </a:lnTo>
                    <a:lnTo>
                      <a:pt x="32" y="108"/>
                    </a:lnTo>
                    <a:lnTo>
                      <a:pt x="34" y="108"/>
                    </a:lnTo>
                    <a:lnTo>
                      <a:pt x="34" y="108"/>
                    </a:lnTo>
                    <a:lnTo>
                      <a:pt x="38" y="106"/>
                    </a:lnTo>
                    <a:lnTo>
                      <a:pt x="38" y="106"/>
                    </a:lnTo>
                    <a:lnTo>
                      <a:pt x="38" y="106"/>
                    </a:lnTo>
                    <a:lnTo>
                      <a:pt x="40" y="106"/>
                    </a:lnTo>
                    <a:lnTo>
                      <a:pt x="42" y="104"/>
                    </a:lnTo>
                    <a:lnTo>
                      <a:pt x="44" y="102"/>
                    </a:lnTo>
                    <a:lnTo>
                      <a:pt x="46" y="102"/>
                    </a:lnTo>
                    <a:lnTo>
                      <a:pt x="46" y="102"/>
                    </a:lnTo>
                    <a:lnTo>
                      <a:pt x="48" y="102"/>
                    </a:lnTo>
                    <a:lnTo>
                      <a:pt x="50" y="100"/>
                    </a:lnTo>
                    <a:lnTo>
                      <a:pt x="50" y="98"/>
                    </a:lnTo>
                    <a:lnTo>
                      <a:pt x="54" y="98"/>
                    </a:lnTo>
                    <a:lnTo>
                      <a:pt x="54" y="98"/>
                    </a:lnTo>
                    <a:lnTo>
                      <a:pt x="56" y="98"/>
                    </a:lnTo>
                    <a:lnTo>
                      <a:pt x="56" y="98"/>
                    </a:lnTo>
                    <a:lnTo>
                      <a:pt x="58" y="96"/>
                    </a:lnTo>
                    <a:lnTo>
                      <a:pt x="58" y="96"/>
                    </a:lnTo>
                    <a:lnTo>
                      <a:pt x="58" y="96"/>
                    </a:lnTo>
                    <a:lnTo>
                      <a:pt x="60" y="96"/>
                    </a:lnTo>
                    <a:lnTo>
                      <a:pt x="60" y="94"/>
                    </a:lnTo>
                    <a:lnTo>
                      <a:pt x="62" y="94"/>
                    </a:lnTo>
                    <a:lnTo>
                      <a:pt x="64" y="94"/>
                    </a:lnTo>
                    <a:lnTo>
                      <a:pt x="64" y="94"/>
                    </a:lnTo>
                    <a:lnTo>
                      <a:pt x="66" y="94"/>
                    </a:lnTo>
                    <a:lnTo>
                      <a:pt x="68" y="92"/>
                    </a:lnTo>
                    <a:lnTo>
                      <a:pt x="72" y="90"/>
                    </a:lnTo>
                    <a:lnTo>
                      <a:pt x="72" y="90"/>
                    </a:lnTo>
                    <a:lnTo>
                      <a:pt x="76" y="88"/>
                    </a:lnTo>
                    <a:lnTo>
                      <a:pt x="80" y="84"/>
                    </a:lnTo>
                    <a:lnTo>
                      <a:pt x="80" y="84"/>
                    </a:lnTo>
                    <a:lnTo>
                      <a:pt x="82" y="82"/>
                    </a:lnTo>
                    <a:lnTo>
                      <a:pt x="84" y="84"/>
                    </a:lnTo>
                    <a:lnTo>
                      <a:pt x="84" y="84"/>
                    </a:lnTo>
                    <a:lnTo>
                      <a:pt x="88" y="84"/>
                    </a:lnTo>
                    <a:lnTo>
                      <a:pt x="88" y="84"/>
                    </a:lnTo>
                    <a:lnTo>
                      <a:pt x="88" y="84"/>
                    </a:lnTo>
                    <a:lnTo>
                      <a:pt x="88" y="82"/>
                    </a:lnTo>
                    <a:lnTo>
                      <a:pt x="86" y="80"/>
                    </a:lnTo>
                    <a:lnTo>
                      <a:pt x="86" y="78"/>
                    </a:lnTo>
                    <a:lnTo>
                      <a:pt x="86" y="78"/>
                    </a:lnTo>
                    <a:lnTo>
                      <a:pt x="84" y="76"/>
                    </a:lnTo>
                    <a:lnTo>
                      <a:pt x="82" y="74"/>
                    </a:lnTo>
                    <a:lnTo>
                      <a:pt x="76" y="72"/>
                    </a:lnTo>
                    <a:lnTo>
                      <a:pt x="70" y="72"/>
                    </a:lnTo>
                    <a:lnTo>
                      <a:pt x="66" y="70"/>
                    </a:lnTo>
                    <a:lnTo>
                      <a:pt x="66" y="70"/>
                    </a:lnTo>
                    <a:lnTo>
                      <a:pt x="62" y="68"/>
                    </a:lnTo>
                    <a:lnTo>
                      <a:pt x="60" y="66"/>
                    </a:lnTo>
                    <a:lnTo>
                      <a:pt x="60" y="66"/>
                    </a:lnTo>
                    <a:lnTo>
                      <a:pt x="56" y="64"/>
                    </a:lnTo>
                    <a:lnTo>
                      <a:pt x="56" y="64"/>
                    </a:lnTo>
                    <a:lnTo>
                      <a:pt x="56" y="60"/>
                    </a:lnTo>
                    <a:lnTo>
                      <a:pt x="56" y="56"/>
                    </a:lnTo>
                    <a:lnTo>
                      <a:pt x="54" y="54"/>
                    </a:lnTo>
                    <a:lnTo>
                      <a:pt x="50" y="50"/>
                    </a:lnTo>
                    <a:lnTo>
                      <a:pt x="50" y="50"/>
                    </a:lnTo>
                    <a:lnTo>
                      <a:pt x="46" y="46"/>
                    </a:lnTo>
                    <a:lnTo>
                      <a:pt x="46" y="44"/>
                    </a:lnTo>
                    <a:lnTo>
                      <a:pt x="46" y="42"/>
                    </a:lnTo>
                    <a:lnTo>
                      <a:pt x="44" y="42"/>
                    </a:lnTo>
                    <a:lnTo>
                      <a:pt x="44" y="42"/>
                    </a:lnTo>
                    <a:lnTo>
                      <a:pt x="42" y="40"/>
                    </a:lnTo>
                    <a:lnTo>
                      <a:pt x="42" y="38"/>
                    </a:lnTo>
                    <a:lnTo>
                      <a:pt x="42" y="36"/>
                    </a:lnTo>
                    <a:lnTo>
                      <a:pt x="36" y="32"/>
                    </a:lnTo>
                    <a:lnTo>
                      <a:pt x="36" y="32"/>
                    </a:lnTo>
                    <a:lnTo>
                      <a:pt x="28" y="28"/>
                    </a:lnTo>
                    <a:lnTo>
                      <a:pt x="18" y="28"/>
                    </a:lnTo>
                    <a:lnTo>
                      <a:pt x="8" y="26"/>
                    </a:lnTo>
                    <a:lnTo>
                      <a:pt x="4" y="24"/>
                    </a:lnTo>
                    <a:lnTo>
                      <a:pt x="0" y="20"/>
                    </a:lnTo>
                    <a:lnTo>
                      <a:pt x="0" y="20"/>
                    </a:lnTo>
                    <a:lnTo>
                      <a:pt x="2" y="20"/>
                    </a:lnTo>
                    <a:lnTo>
                      <a:pt x="2" y="18"/>
                    </a:lnTo>
                    <a:lnTo>
                      <a:pt x="2" y="18"/>
                    </a:lnTo>
                    <a:lnTo>
                      <a:pt x="2" y="16"/>
                    </a:lnTo>
                    <a:lnTo>
                      <a:pt x="2" y="16"/>
                    </a:lnTo>
                    <a:lnTo>
                      <a:pt x="6" y="14"/>
                    </a:lnTo>
                    <a:lnTo>
                      <a:pt x="8" y="14"/>
                    </a:lnTo>
                    <a:lnTo>
                      <a:pt x="10" y="16"/>
                    </a:lnTo>
                    <a:lnTo>
                      <a:pt x="10" y="16"/>
                    </a:lnTo>
                    <a:lnTo>
                      <a:pt x="14" y="18"/>
                    </a:lnTo>
                    <a:lnTo>
                      <a:pt x="20" y="20"/>
                    </a:lnTo>
                    <a:lnTo>
                      <a:pt x="36" y="24"/>
                    </a:lnTo>
                    <a:lnTo>
                      <a:pt x="36" y="24"/>
                    </a:lnTo>
                    <a:lnTo>
                      <a:pt x="46" y="26"/>
                    </a:lnTo>
                    <a:lnTo>
                      <a:pt x="52" y="26"/>
                    </a:lnTo>
                    <a:lnTo>
                      <a:pt x="54" y="26"/>
                    </a:lnTo>
                    <a:lnTo>
                      <a:pt x="54" y="26"/>
                    </a:lnTo>
                    <a:lnTo>
                      <a:pt x="56" y="22"/>
                    </a:lnTo>
                    <a:lnTo>
                      <a:pt x="58" y="24"/>
                    </a:lnTo>
                    <a:lnTo>
                      <a:pt x="58" y="24"/>
                    </a:lnTo>
                    <a:lnTo>
                      <a:pt x="66" y="30"/>
                    </a:lnTo>
                    <a:lnTo>
                      <a:pt x="68" y="32"/>
                    </a:lnTo>
                    <a:lnTo>
                      <a:pt x="72" y="30"/>
                    </a:lnTo>
                    <a:lnTo>
                      <a:pt x="72" y="30"/>
                    </a:lnTo>
                    <a:lnTo>
                      <a:pt x="74" y="24"/>
                    </a:lnTo>
                    <a:lnTo>
                      <a:pt x="80" y="22"/>
                    </a:lnTo>
                    <a:lnTo>
                      <a:pt x="80" y="22"/>
                    </a:lnTo>
                    <a:lnTo>
                      <a:pt x="82" y="20"/>
                    </a:lnTo>
                    <a:lnTo>
                      <a:pt x="82" y="18"/>
                    </a:lnTo>
                    <a:lnTo>
                      <a:pt x="82" y="18"/>
                    </a:lnTo>
                    <a:lnTo>
                      <a:pt x="80" y="14"/>
                    </a:lnTo>
                    <a:lnTo>
                      <a:pt x="84" y="12"/>
                    </a:lnTo>
                    <a:lnTo>
                      <a:pt x="92" y="6"/>
                    </a:lnTo>
                    <a:lnTo>
                      <a:pt x="92" y="6"/>
                    </a:lnTo>
                    <a:lnTo>
                      <a:pt x="94" y="4"/>
                    </a:lnTo>
                    <a:lnTo>
                      <a:pt x="96" y="4"/>
                    </a:lnTo>
                    <a:lnTo>
                      <a:pt x="102" y="2"/>
                    </a:lnTo>
                    <a:lnTo>
                      <a:pt x="102" y="2"/>
                    </a:lnTo>
                    <a:lnTo>
                      <a:pt x="108" y="0"/>
                    </a:lnTo>
                    <a:lnTo>
                      <a:pt x="110" y="0"/>
                    </a:lnTo>
                    <a:lnTo>
                      <a:pt x="112" y="2"/>
                    </a:lnTo>
                    <a:lnTo>
                      <a:pt x="112" y="2"/>
                    </a:lnTo>
                    <a:lnTo>
                      <a:pt x="112" y="4"/>
                    </a:lnTo>
                    <a:lnTo>
                      <a:pt x="116" y="6"/>
                    </a:lnTo>
                    <a:lnTo>
                      <a:pt x="122" y="8"/>
                    </a:lnTo>
                    <a:lnTo>
                      <a:pt x="122" y="8"/>
                    </a:lnTo>
                    <a:lnTo>
                      <a:pt x="124" y="10"/>
                    </a:lnTo>
                    <a:lnTo>
                      <a:pt x="124" y="12"/>
                    </a:lnTo>
                    <a:lnTo>
                      <a:pt x="122" y="16"/>
                    </a:lnTo>
                    <a:lnTo>
                      <a:pt x="122" y="18"/>
                    </a:lnTo>
                    <a:lnTo>
                      <a:pt x="122" y="18"/>
                    </a:lnTo>
                    <a:lnTo>
                      <a:pt x="124" y="20"/>
                    </a:lnTo>
                    <a:lnTo>
                      <a:pt x="124" y="22"/>
                    </a:lnTo>
                    <a:lnTo>
                      <a:pt x="126" y="26"/>
                    </a:lnTo>
                    <a:lnTo>
                      <a:pt x="126" y="26"/>
                    </a:lnTo>
                    <a:lnTo>
                      <a:pt x="128" y="30"/>
                    </a:lnTo>
                    <a:lnTo>
                      <a:pt x="132" y="30"/>
                    </a:lnTo>
                    <a:lnTo>
                      <a:pt x="134" y="30"/>
                    </a:lnTo>
                    <a:lnTo>
                      <a:pt x="138" y="34"/>
                    </a:lnTo>
                    <a:lnTo>
                      <a:pt x="138" y="34"/>
                    </a:lnTo>
                    <a:lnTo>
                      <a:pt x="142" y="38"/>
                    </a:lnTo>
                    <a:lnTo>
                      <a:pt x="142" y="40"/>
                    </a:lnTo>
                    <a:lnTo>
                      <a:pt x="142" y="44"/>
                    </a:lnTo>
                    <a:lnTo>
                      <a:pt x="142" y="46"/>
                    </a:lnTo>
                    <a:lnTo>
                      <a:pt x="142" y="48"/>
                    </a:lnTo>
                    <a:lnTo>
                      <a:pt x="150" y="54"/>
                    </a:lnTo>
                    <a:lnTo>
                      <a:pt x="150" y="54"/>
                    </a:lnTo>
                    <a:lnTo>
                      <a:pt x="158" y="60"/>
                    </a:lnTo>
                    <a:lnTo>
                      <a:pt x="160" y="64"/>
                    </a:lnTo>
                    <a:lnTo>
                      <a:pt x="160" y="66"/>
                    </a:lnTo>
                    <a:lnTo>
                      <a:pt x="158" y="66"/>
                    </a:lnTo>
                    <a:lnTo>
                      <a:pt x="158" y="66"/>
                    </a:lnTo>
                    <a:lnTo>
                      <a:pt x="156" y="68"/>
                    </a:lnTo>
                    <a:lnTo>
                      <a:pt x="158" y="70"/>
                    </a:lnTo>
                    <a:lnTo>
                      <a:pt x="160" y="74"/>
                    </a:lnTo>
                    <a:lnTo>
                      <a:pt x="164" y="76"/>
                    </a:lnTo>
                    <a:lnTo>
                      <a:pt x="164" y="76"/>
                    </a:lnTo>
                    <a:lnTo>
                      <a:pt x="166" y="78"/>
                    </a:lnTo>
                    <a:lnTo>
                      <a:pt x="162" y="80"/>
                    </a:lnTo>
                    <a:lnTo>
                      <a:pt x="162" y="82"/>
                    </a:lnTo>
                    <a:lnTo>
                      <a:pt x="164" y="84"/>
                    </a:lnTo>
                    <a:lnTo>
                      <a:pt x="164" y="84"/>
                    </a:lnTo>
                    <a:lnTo>
                      <a:pt x="172" y="88"/>
                    </a:lnTo>
                    <a:lnTo>
                      <a:pt x="174" y="90"/>
                    </a:lnTo>
                    <a:lnTo>
                      <a:pt x="174" y="92"/>
                    </a:lnTo>
                    <a:lnTo>
                      <a:pt x="172" y="94"/>
                    </a:lnTo>
                    <a:lnTo>
                      <a:pt x="170" y="94"/>
                    </a:lnTo>
                    <a:lnTo>
                      <a:pt x="170" y="96"/>
                    </a:lnTo>
                    <a:lnTo>
                      <a:pt x="180" y="100"/>
                    </a:lnTo>
                    <a:lnTo>
                      <a:pt x="180" y="100"/>
                    </a:lnTo>
                    <a:lnTo>
                      <a:pt x="188" y="104"/>
                    </a:lnTo>
                    <a:lnTo>
                      <a:pt x="188" y="108"/>
                    </a:lnTo>
                    <a:lnTo>
                      <a:pt x="186" y="112"/>
                    </a:lnTo>
                    <a:lnTo>
                      <a:pt x="182" y="116"/>
                    </a:lnTo>
                    <a:lnTo>
                      <a:pt x="182" y="116"/>
                    </a:lnTo>
                    <a:lnTo>
                      <a:pt x="180" y="118"/>
                    </a:lnTo>
                    <a:lnTo>
                      <a:pt x="180" y="120"/>
                    </a:lnTo>
                    <a:lnTo>
                      <a:pt x="180" y="122"/>
                    </a:lnTo>
                    <a:lnTo>
                      <a:pt x="178" y="122"/>
                    </a:lnTo>
                    <a:lnTo>
                      <a:pt x="178" y="122"/>
                    </a:lnTo>
                    <a:lnTo>
                      <a:pt x="174" y="122"/>
                    </a:lnTo>
                    <a:lnTo>
                      <a:pt x="172" y="126"/>
                    </a:lnTo>
                    <a:lnTo>
                      <a:pt x="168" y="130"/>
                    </a:lnTo>
                    <a:lnTo>
                      <a:pt x="160" y="134"/>
                    </a:lnTo>
                    <a:lnTo>
                      <a:pt x="160" y="134"/>
                    </a:lnTo>
                    <a:lnTo>
                      <a:pt x="152" y="140"/>
                    </a:lnTo>
                    <a:lnTo>
                      <a:pt x="148" y="142"/>
                    </a:lnTo>
                    <a:lnTo>
                      <a:pt x="148" y="146"/>
                    </a:lnTo>
                    <a:lnTo>
                      <a:pt x="148" y="14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43" name="France">
                <a:extLst>
                  <a:ext uri="{FF2B5EF4-FFF2-40B4-BE49-F238E27FC236}">
                    <a16:creationId xmlns:a16="http://schemas.microsoft.com/office/drawing/2014/main" id="{C4B9BA0D-0055-4F17-8A14-D03B360B9DEC}"/>
                  </a:ext>
                </a:extLst>
              </p:cNvPr>
              <p:cNvSpPr>
                <a:spLocks/>
              </p:cNvSpPr>
              <p:nvPr/>
            </p:nvSpPr>
            <p:spPr bwMode="auto">
              <a:xfrm>
                <a:off x="3909279" y="851420"/>
                <a:ext cx="319426" cy="253573"/>
              </a:xfrm>
              <a:custGeom>
                <a:avLst/>
                <a:gdLst/>
                <a:ahLst/>
                <a:cxnLst>
                  <a:cxn ang="0">
                    <a:pos x="210" y="152"/>
                  </a:cxn>
                  <a:cxn ang="0">
                    <a:pos x="196" y="160"/>
                  </a:cxn>
                  <a:cxn ang="0">
                    <a:pos x="180" y="152"/>
                  </a:cxn>
                  <a:cxn ang="0">
                    <a:pos x="168" y="154"/>
                  </a:cxn>
                  <a:cxn ang="0">
                    <a:pos x="146" y="164"/>
                  </a:cxn>
                  <a:cxn ang="0">
                    <a:pos x="136" y="172"/>
                  </a:cxn>
                  <a:cxn ang="0">
                    <a:pos x="120" y="172"/>
                  </a:cxn>
                  <a:cxn ang="0">
                    <a:pos x="108" y="172"/>
                  </a:cxn>
                  <a:cxn ang="0">
                    <a:pos x="94" y="172"/>
                  </a:cxn>
                  <a:cxn ang="0">
                    <a:pos x="74" y="164"/>
                  </a:cxn>
                  <a:cxn ang="0">
                    <a:pos x="60" y="160"/>
                  </a:cxn>
                  <a:cxn ang="0">
                    <a:pos x="50" y="154"/>
                  </a:cxn>
                  <a:cxn ang="0">
                    <a:pos x="62" y="132"/>
                  </a:cxn>
                  <a:cxn ang="0">
                    <a:pos x="74" y="120"/>
                  </a:cxn>
                  <a:cxn ang="0">
                    <a:pos x="68" y="100"/>
                  </a:cxn>
                  <a:cxn ang="0">
                    <a:pos x="66" y="96"/>
                  </a:cxn>
                  <a:cxn ang="0">
                    <a:pos x="48" y="82"/>
                  </a:cxn>
                  <a:cxn ang="0">
                    <a:pos x="48" y="76"/>
                  </a:cxn>
                  <a:cxn ang="0">
                    <a:pos x="44" y="72"/>
                  </a:cxn>
                  <a:cxn ang="0">
                    <a:pos x="36" y="66"/>
                  </a:cxn>
                  <a:cxn ang="0">
                    <a:pos x="26" y="66"/>
                  </a:cxn>
                  <a:cxn ang="0">
                    <a:pos x="8" y="62"/>
                  </a:cxn>
                  <a:cxn ang="0">
                    <a:pos x="4" y="56"/>
                  </a:cxn>
                  <a:cxn ang="0">
                    <a:pos x="6" y="52"/>
                  </a:cxn>
                  <a:cxn ang="0">
                    <a:pos x="0" y="46"/>
                  </a:cxn>
                  <a:cxn ang="0">
                    <a:pos x="16" y="44"/>
                  </a:cxn>
                  <a:cxn ang="0">
                    <a:pos x="30" y="44"/>
                  </a:cxn>
                  <a:cxn ang="0">
                    <a:pos x="40" y="44"/>
                  </a:cxn>
                  <a:cxn ang="0">
                    <a:pos x="54" y="46"/>
                  </a:cxn>
                  <a:cxn ang="0">
                    <a:pos x="54" y="34"/>
                  </a:cxn>
                  <a:cxn ang="0">
                    <a:pos x="54" y="24"/>
                  </a:cxn>
                  <a:cxn ang="0">
                    <a:pos x="64" y="30"/>
                  </a:cxn>
                  <a:cxn ang="0">
                    <a:pos x="72" y="32"/>
                  </a:cxn>
                  <a:cxn ang="0">
                    <a:pos x="86" y="30"/>
                  </a:cxn>
                  <a:cxn ang="0">
                    <a:pos x="92" y="22"/>
                  </a:cxn>
                  <a:cxn ang="0">
                    <a:pos x="112" y="14"/>
                  </a:cxn>
                  <a:cxn ang="0">
                    <a:pos x="116" y="4"/>
                  </a:cxn>
                  <a:cxn ang="0">
                    <a:pos x="132" y="4"/>
                  </a:cxn>
                  <a:cxn ang="0">
                    <a:pos x="148" y="10"/>
                  </a:cxn>
                  <a:cxn ang="0">
                    <a:pos x="156" y="18"/>
                  </a:cxn>
                  <a:cxn ang="0">
                    <a:pos x="162" y="16"/>
                  </a:cxn>
                  <a:cxn ang="0">
                    <a:pos x="170" y="28"/>
                  </a:cxn>
                  <a:cxn ang="0">
                    <a:pos x="176" y="26"/>
                  </a:cxn>
                  <a:cxn ang="0">
                    <a:pos x="194" y="30"/>
                  </a:cxn>
                  <a:cxn ang="0">
                    <a:pos x="214" y="38"/>
                  </a:cxn>
                  <a:cxn ang="0">
                    <a:pos x="214" y="56"/>
                  </a:cxn>
                  <a:cxn ang="0">
                    <a:pos x="212" y="68"/>
                  </a:cxn>
                  <a:cxn ang="0">
                    <a:pos x="204" y="70"/>
                  </a:cxn>
                  <a:cxn ang="0">
                    <a:pos x="192" y="80"/>
                  </a:cxn>
                  <a:cxn ang="0">
                    <a:pos x="194" y="94"/>
                  </a:cxn>
                  <a:cxn ang="0">
                    <a:pos x="206" y="98"/>
                  </a:cxn>
                  <a:cxn ang="0">
                    <a:pos x="210" y="110"/>
                  </a:cxn>
                  <a:cxn ang="0">
                    <a:pos x="206" y="118"/>
                  </a:cxn>
                  <a:cxn ang="0">
                    <a:pos x="210" y="132"/>
                  </a:cxn>
                  <a:cxn ang="0">
                    <a:pos x="222" y="140"/>
                  </a:cxn>
                </a:cxnLst>
                <a:rect l="0" t="0" r="r" b="b"/>
                <a:pathLst>
                  <a:path w="222" h="174">
                    <a:moveTo>
                      <a:pt x="220" y="146"/>
                    </a:moveTo>
                    <a:lnTo>
                      <a:pt x="220" y="146"/>
                    </a:lnTo>
                    <a:lnTo>
                      <a:pt x="214" y="148"/>
                    </a:lnTo>
                    <a:lnTo>
                      <a:pt x="214" y="148"/>
                    </a:lnTo>
                    <a:lnTo>
                      <a:pt x="210" y="150"/>
                    </a:lnTo>
                    <a:lnTo>
                      <a:pt x="210" y="152"/>
                    </a:lnTo>
                    <a:lnTo>
                      <a:pt x="210" y="152"/>
                    </a:lnTo>
                    <a:lnTo>
                      <a:pt x="208" y="152"/>
                    </a:lnTo>
                    <a:lnTo>
                      <a:pt x="204" y="156"/>
                    </a:lnTo>
                    <a:lnTo>
                      <a:pt x="204" y="156"/>
                    </a:lnTo>
                    <a:lnTo>
                      <a:pt x="200" y="160"/>
                    </a:lnTo>
                    <a:lnTo>
                      <a:pt x="196" y="160"/>
                    </a:lnTo>
                    <a:lnTo>
                      <a:pt x="196" y="160"/>
                    </a:lnTo>
                    <a:lnTo>
                      <a:pt x="196" y="160"/>
                    </a:lnTo>
                    <a:lnTo>
                      <a:pt x="194" y="160"/>
                    </a:lnTo>
                    <a:lnTo>
                      <a:pt x="190" y="156"/>
                    </a:lnTo>
                    <a:lnTo>
                      <a:pt x="190" y="156"/>
                    </a:lnTo>
                    <a:lnTo>
                      <a:pt x="186" y="154"/>
                    </a:lnTo>
                    <a:lnTo>
                      <a:pt x="182" y="154"/>
                    </a:lnTo>
                    <a:lnTo>
                      <a:pt x="182" y="154"/>
                    </a:lnTo>
                    <a:lnTo>
                      <a:pt x="180" y="152"/>
                    </a:lnTo>
                    <a:lnTo>
                      <a:pt x="180" y="152"/>
                    </a:lnTo>
                    <a:lnTo>
                      <a:pt x="178" y="150"/>
                    </a:lnTo>
                    <a:lnTo>
                      <a:pt x="176" y="150"/>
                    </a:lnTo>
                    <a:lnTo>
                      <a:pt x="176" y="150"/>
                    </a:lnTo>
                    <a:lnTo>
                      <a:pt x="172" y="152"/>
                    </a:lnTo>
                    <a:lnTo>
                      <a:pt x="168" y="154"/>
                    </a:lnTo>
                    <a:lnTo>
                      <a:pt x="168" y="154"/>
                    </a:lnTo>
                    <a:lnTo>
                      <a:pt x="162" y="154"/>
                    </a:lnTo>
                    <a:lnTo>
                      <a:pt x="160" y="154"/>
                    </a:lnTo>
                    <a:lnTo>
                      <a:pt x="160" y="154"/>
                    </a:lnTo>
                    <a:lnTo>
                      <a:pt x="156" y="156"/>
                    </a:lnTo>
                    <a:lnTo>
                      <a:pt x="150" y="162"/>
                    </a:lnTo>
                    <a:lnTo>
                      <a:pt x="150" y="162"/>
                    </a:lnTo>
                    <a:lnTo>
                      <a:pt x="146" y="164"/>
                    </a:lnTo>
                    <a:lnTo>
                      <a:pt x="144" y="168"/>
                    </a:lnTo>
                    <a:lnTo>
                      <a:pt x="144" y="168"/>
                    </a:lnTo>
                    <a:lnTo>
                      <a:pt x="142" y="170"/>
                    </a:lnTo>
                    <a:lnTo>
                      <a:pt x="142" y="172"/>
                    </a:lnTo>
                    <a:lnTo>
                      <a:pt x="142" y="172"/>
                    </a:lnTo>
                    <a:lnTo>
                      <a:pt x="140" y="170"/>
                    </a:lnTo>
                    <a:lnTo>
                      <a:pt x="136" y="172"/>
                    </a:lnTo>
                    <a:lnTo>
                      <a:pt x="136" y="172"/>
                    </a:lnTo>
                    <a:lnTo>
                      <a:pt x="130" y="172"/>
                    </a:lnTo>
                    <a:lnTo>
                      <a:pt x="128" y="172"/>
                    </a:lnTo>
                    <a:lnTo>
                      <a:pt x="126" y="174"/>
                    </a:lnTo>
                    <a:lnTo>
                      <a:pt x="126" y="174"/>
                    </a:lnTo>
                    <a:lnTo>
                      <a:pt x="124" y="174"/>
                    </a:lnTo>
                    <a:lnTo>
                      <a:pt x="120" y="172"/>
                    </a:lnTo>
                    <a:lnTo>
                      <a:pt x="118" y="172"/>
                    </a:lnTo>
                    <a:lnTo>
                      <a:pt x="114" y="174"/>
                    </a:lnTo>
                    <a:lnTo>
                      <a:pt x="114" y="174"/>
                    </a:lnTo>
                    <a:lnTo>
                      <a:pt x="112" y="174"/>
                    </a:lnTo>
                    <a:lnTo>
                      <a:pt x="110" y="174"/>
                    </a:lnTo>
                    <a:lnTo>
                      <a:pt x="108" y="174"/>
                    </a:lnTo>
                    <a:lnTo>
                      <a:pt x="108" y="172"/>
                    </a:lnTo>
                    <a:lnTo>
                      <a:pt x="108" y="172"/>
                    </a:lnTo>
                    <a:lnTo>
                      <a:pt x="106" y="172"/>
                    </a:lnTo>
                    <a:lnTo>
                      <a:pt x="102" y="170"/>
                    </a:lnTo>
                    <a:lnTo>
                      <a:pt x="98" y="168"/>
                    </a:lnTo>
                    <a:lnTo>
                      <a:pt x="96" y="168"/>
                    </a:lnTo>
                    <a:lnTo>
                      <a:pt x="96" y="168"/>
                    </a:lnTo>
                    <a:lnTo>
                      <a:pt x="94" y="172"/>
                    </a:lnTo>
                    <a:lnTo>
                      <a:pt x="94" y="172"/>
                    </a:lnTo>
                    <a:lnTo>
                      <a:pt x="90" y="172"/>
                    </a:lnTo>
                    <a:lnTo>
                      <a:pt x="90" y="172"/>
                    </a:lnTo>
                    <a:lnTo>
                      <a:pt x="86" y="170"/>
                    </a:lnTo>
                    <a:lnTo>
                      <a:pt x="80" y="168"/>
                    </a:lnTo>
                    <a:lnTo>
                      <a:pt x="80" y="168"/>
                    </a:lnTo>
                    <a:lnTo>
                      <a:pt x="74" y="164"/>
                    </a:lnTo>
                    <a:lnTo>
                      <a:pt x="70" y="164"/>
                    </a:lnTo>
                    <a:lnTo>
                      <a:pt x="70" y="164"/>
                    </a:lnTo>
                    <a:lnTo>
                      <a:pt x="66" y="164"/>
                    </a:lnTo>
                    <a:lnTo>
                      <a:pt x="64" y="162"/>
                    </a:lnTo>
                    <a:lnTo>
                      <a:pt x="62" y="160"/>
                    </a:lnTo>
                    <a:lnTo>
                      <a:pt x="60" y="160"/>
                    </a:lnTo>
                    <a:lnTo>
                      <a:pt x="60" y="160"/>
                    </a:lnTo>
                    <a:lnTo>
                      <a:pt x="56" y="160"/>
                    </a:lnTo>
                    <a:lnTo>
                      <a:pt x="56" y="158"/>
                    </a:lnTo>
                    <a:lnTo>
                      <a:pt x="56" y="156"/>
                    </a:lnTo>
                    <a:lnTo>
                      <a:pt x="54" y="156"/>
                    </a:lnTo>
                    <a:lnTo>
                      <a:pt x="54" y="156"/>
                    </a:lnTo>
                    <a:lnTo>
                      <a:pt x="52" y="156"/>
                    </a:lnTo>
                    <a:lnTo>
                      <a:pt x="50" y="154"/>
                    </a:lnTo>
                    <a:lnTo>
                      <a:pt x="50" y="154"/>
                    </a:lnTo>
                    <a:lnTo>
                      <a:pt x="54" y="154"/>
                    </a:lnTo>
                    <a:lnTo>
                      <a:pt x="56" y="150"/>
                    </a:lnTo>
                    <a:lnTo>
                      <a:pt x="56" y="150"/>
                    </a:lnTo>
                    <a:lnTo>
                      <a:pt x="58" y="142"/>
                    </a:lnTo>
                    <a:lnTo>
                      <a:pt x="62" y="132"/>
                    </a:lnTo>
                    <a:lnTo>
                      <a:pt x="62" y="132"/>
                    </a:lnTo>
                    <a:lnTo>
                      <a:pt x="64" y="126"/>
                    </a:lnTo>
                    <a:lnTo>
                      <a:pt x="66" y="116"/>
                    </a:lnTo>
                    <a:lnTo>
                      <a:pt x="66" y="116"/>
                    </a:lnTo>
                    <a:lnTo>
                      <a:pt x="68" y="114"/>
                    </a:lnTo>
                    <a:lnTo>
                      <a:pt x="70" y="114"/>
                    </a:lnTo>
                    <a:lnTo>
                      <a:pt x="74" y="120"/>
                    </a:lnTo>
                    <a:lnTo>
                      <a:pt x="74" y="120"/>
                    </a:lnTo>
                    <a:lnTo>
                      <a:pt x="72" y="114"/>
                    </a:lnTo>
                    <a:lnTo>
                      <a:pt x="70" y="112"/>
                    </a:lnTo>
                    <a:lnTo>
                      <a:pt x="68" y="110"/>
                    </a:lnTo>
                    <a:lnTo>
                      <a:pt x="68" y="106"/>
                    </a:lnTo>
                    <a:lnTo>
                      <a:pt x="68" y="106"/>
                    </a:lnTo>
                    <a:lnTo>
                      <a:pt x="70" y="102"/>
                    </a:lnTo>
                    <a:lnTo>
                      <a:pt x="68" y="100"/>
                    </a:lnTo>
                    <a:lnTo>
                      <a:pt x="68" y="100"/>
                    </a:lnTo>
                    <a:lnTo>
                      <a:pt x="68" y="98"/>
                    </a:lnTo>
                    <a:lnTo>
                      <a:pt x="68" y="96"/>
                    </a:lnTo>
                    <a:lnTo>
                      <a:pt x="70" y="94"/>
                    </a:lnTo>
                    <a:lnTo>
                      <a:pt x="68" y="96"/>
                    </a:lnTo>
                    <a:lnTo>
                      <a:pt x="68" y="96"/>
                    </a:lnTo>
                    <a:lnTo>
                      <a:pt x="66" y="96"/>
                    </a:lnTo>
                    <a:lnTo>
                      <a:pt x="66" y="96"/>
                    </a:lnTo>
                    <a:lnTo>
                      <a:pt x="62" y="92"/>
                    </a:lnTo>
                    <a:lnTo>
                      <a:pt x="62" y="92"/>
                    </a:lnTo>
                    <a:lnTo>
                      <a:pt x="56" y="90"/>
                    </a:lnTo>
                    <a:lnTo>
                      <a:pt x="52" y="88"/>
                    </a:lnTo>
                    <a:lnTo>
                      <a:pt x="52" y="88"/>
                    </a:lnTo>
                    <a:lnTo>
                      <a:pt x="48" y="82"/>
                    </a:lnTo>
                    <a:lnTo>
                      <a:pt x="48" y="82"/>
                    </a:lnTo>
                    <a:lnTo>
                      <a:pt x="48" y="80"/>
                    </a:lnTo>
                    <a:lnTo>
                      <a:pt x="48" y="80"/>
                    </a:lnTo>
                    <a:lnTo>
                      <a:pt x="48" y="78"/>
                    </a:lnTo>
                    <a:lnTo>
                      <a:pt x="48" y="78"/>
                    </a:lnTo>
                    <a:lnTo>
                      <a:pt x="48" y="78"/>
                    </a:lnTo>
                    <a:lnTo>
                      <a:pt x="48" y="76"/>
                    </a:lnTo>
                    <a:lnTo>
                      <a:pt x="48" y="76"/>
                    </a:lnTo>
                    <a:lnTo>
                      <a:pt x="50" y="76"/>
                    </a:lnTo>
                    <a:lnTo>
                      <a:pt x="48" y="74"/>
                    </a:lnTo>
                    <a:lnTo>
                      <a:pt x="48" y="74"/>
                    </a:lnTo>
                    <a:lnTo>
                      <a:pt x="44" y="74"/>
                    </a:lnTo>
                    <a:lnTo>
                      <a:pt x="44" y="72"/>
                    </a:lnTo>
                    <a:lnTo>
                      <a:pt x="44" y="72"/>
                    </a:lnTo>
                    <a:lnTo>
                      <a:pt x="44" y="72"/>
                    </a:lnTo>
                    <a:lnTo>
                      <a:pt x="44" y="70"/>
                    </a:lnTo>
                    <a:lnTo>
                      <a:pt x="44" y="70"/>
                    </a:lnTo>
                    <a:lnTo>
                      <a:pt x="40" y="68"/>
                    </a:lnTo>
                    <a:lnTo>
                      <a:pt x="40" y="68"/>
                    </a:lnTo>
                    <a:lnTo>
                      <a:pt x="38" y="66"/>
                    </a:lnTo>
                    <a:lnTo>
                      <a:pt x="36" y="66"/>
                    </a:lnTo>
                    <a:lnTo>
                      <a:pt x="34" y="66"/>
                    </a:lnTo>
                    <a:lnTo>
                      <a:pt x="34" y="66"/>
                    </a:lnTo>
                    <a:lnTo>
                      <a:pt x="32" y="66"/>
                    </a:lnTo>
                    <a:lnTo>
                      <a:pt x="30" y="68"/>
                    </a:lnTo>
                    <a:lnTo>
                      <a:pt x="28" y="68"/>
                    </a:lnTo>
                    <a:lnTo>
                      <a:pt x="26" y="66"/>
                    </a:lnTo>
                    <a:lnTo>
                      <a:pt x="26" y="66"/>
                    </a:lnTo>
                    <a:lnTo>
                      <a:pt x="24" y="64"/>
                    </a:lnTo>
                    <a:lnTo>
                      <a:pt x="18" y="62"/>
                    </a:lnTo>
                    <a:lnTo>
                      <a:pt x="18" y="62"/>
                    </a:lnTo>
                    <a:lnTo>
                      <a:pt x="16" y="60"/>
                    </a:lnTo>
                    <a:lnTo>
                      <a:pt x="14" y="60"/>
                    </a:lnTo>
                    <a:lnTo>
                      <a:pt x="12" y="62"/>
                    </a:lnTo>
                    <a:lnTo>
                      <a:pt x="8" y="62"/>
                    </a:lnTo>
                    <a:lnTo>
                      <a:pt x="8" y="62"/>
                    </a:lnTo>
                    <a:lnTo>
                      <a:pt x="6" y="60"/>
                    </a:lnTo>
                    <a:lnTo>
                      <a:pt x="6" y="58"/>
                    </a:lnTo>
                    <a:lnTo>
                      <a:pt x="6" y="58"/>
                    </a:lnTo>
                    <a:lnTo>
                      <a:pt x="4" y="56"/>
                    </a:lnTo>
                    <a:lnTo>
                      <a:pt x="4" y="56"/>
                    </a:lnTo>
                    <a:lnTo>
                      <a:pt x="4" y="56"/>
                    </a:lnTo>
                    <a:lnTo>
                      <a:pt x="4" y="54"/>
                    </a:lnTo>
                    <a:lnTo>
                      <a:pt x="8" y="54"/>
                    </a:lnTo>
                    <a:lnTo>
                      <a:pt x="8" y="54"/>
                    </a:lnTo>
                    <a:lnTo>
                      <a:pt x="8" y="54"/>
                    </a:lnTo>
                    <a:lnTo>
                      <a:pt x="8" y="52"/>
                    </a:lnTo>
                    <a:lnTo>
                      <a:pt x="6" y="52"/>
                    </a:lnTo>
                    <a:lnTo>
                      <a:pt x="6" y="52"/>
                    </a:lnTo>
                    <a:lnTo>
                      <a:pt x="6" y="52"/>
                    </a:lnTo>
                    <a:lnTo>
                      <a:pt x="6" y="52"/>
                    </a:lnTo>
                    <a:lnTo>
                      <a:pt x="6" y="50"/>
                    </a:lnTo>
                    <a:lnTo>
                      <a:pt x="0" y="50"/>
                    </a:lnTo>
                    <a:lnTo>
                      <a:pt x="0" y="50"/>
                    </a:lnTo>
                    <a:lnTo>
                      <a:pt x="0" y="48"/>
                    </a:lnTo>
                    <a:lnTo>
                      <a:pt x="0" y="46"/>
                    </a:lnTo>
                    <a:lnTo>
                      <a:pt x="0" y="46"/>
                    </a:lnTo>
                    <a:lnTo>
                      <a:pt x="4" y="46"/>
                    </a:lnTo>
                    <a:lnTo>
                      <a:pt x="8" y="46"/>
                    </a:lnTo>
                    <a:lnTo>
                      <a:pt x="8" y="46"/>
                    </a:lnTo>
                    <a:lnTo>
                      <a:pt x="14" y="44"/>
                    </a:lnTo>
                    <a:lnTo>
                      <a:pt x="16" y="44"/>
                    </a:lnTo>
                    <a:lnTo>
                      <a:pt x="16" y="44"/>
                    </a:lnTo>
                    <a:lnTo>
                      <a:pt x="18" y="42"/>
                    </a:lnTo>
                    <a:lnTo>
                      <a:pt x="22" y="42"/>
                    </a:lnTo>
                    <a:lnTo>
                      <a:pt x="22" y="42"/>
                    </a:lnTo>
                    <a:lnTo>
                      <a:pt x="26" y="40"/>
                    </a:lnTo>
                    <a:lnTo>
                      <a:pt x="28" y="42"/>
                    </a:lnTo>
                    <a:lnTo>
                      <a:pt x="28" y="42"/>
                    </a:lnTo>
                    <a:lnTo>
                      <a:pt x="30" y="44"/>
                    </a:lnTo>
                    <a:lnTo>
                      <a:pt x="30" y="46"/>
                    </a:lnTo>
                    <a:lnTo>
                      <a:pt x="32" y="46"/>
                    </a:lnTo>
                    <a:lnTo>
                      <a:pt x="32" y="46"/>
                    </a:lnTo>
                    <a:lnTo>
                      <a:pt x="36" y="44"/>
                    </a:lnTo>
                    <a:lnTo>
                      <a:pt x="38" y="44"/>
                    </a:lnTo>
                    <a:lnTo>
                      <a:pt x="38" y="44"/>
                    </a:lnTo>
                    <a:lnTo>
                      <a:pt x="40" y="44"/>
                    </a:lnTo>
                    <a:lnTo>
                      <a:pt x="44" y="44"/>
                    </a:lnTo>
                    <a:lnTo>
                      <a:pt x="44" y="44"/>
                    </a:lnTo>
                    <a:lnTo>
                      <a:pt x="48" y="46"/>
                    </a:lnTo>
                    <a:lnTo>
                      <a:pt x="52" y="46"/>
                    </a:lnTo>
                    <a:lnTo>
                      <a:pt x="52" y="46"/>
                    </a:lnTo>
                    <a:lnTo>
                      <a:pt x="54" y="46"/>
                    </a:lnTo>
                    <a:lnTo>
                      <a:pt x="54" y="46"/>
                    </a:lnTo>
                    <a:lnTo>
                      <a:pt x="52" y="44"/>
                    </a:lnTo>
                    <a:lnTo>
                      <a:pt x="52" y="42"/>
                    </a:lnTo>
                    <a:lnTo>
                      <a:pt x="52" y="42"/>
                    </a:lnTo>
                    <a:lnTo>
                      <a:pt x="54" y="40"/>
                    </a:lnTo>
                    <a:lnTo>
                      <a:pt x="54" y="36"/>
                    </a:lnTo>
                    <a:lnTo>
                      <a:pt x="54" y="36"/>
                    </a:lnTo>
                    <a:lnTo>
                      <a:pt x="54" y="34"/>
                    </a:lnTo>
                    <a:lnTo>
                      <a:pt x="52" y="30"/>
                    </a:lnTo>
                    <a:lnTo>
                      <a:pt x="52" y="30"/>
                    </a:lnTo>
                    <a:lnTo>
                      <a:pt x="50" y="24"/>
                    </a:lnTo>
                    <a:lnTo>
                      <a:pt x="50" y="24"/>
                    </a:lnTo>
                    <a:lnTo>
                      <a:pt x="50" y="24"/>
                    </a:lnTo>
                    <a:lnTo>
                      <a:pt x="52" y="22"/>
                    </a:lnTo>
                    <a:lnTo>
                      <a:pt x="54" y="24"/>
                    </a:lnTo>
                    <a:lnTo>
                      <a:pt x="54" y="24"/>
                    </a:lnTo>
                    <a:lnTo>
                      <a:pt x="58" y="24"/>
                    </a:lnTo>
                    <a:lnTo>
                      <a:pt x="60" y="24"/>
                    </a:lnTo>
                    <a:lnTo>
                      <a:pt x="60" y="24"/>
                    </a:lnTo>
                    <a:lnTo>
                      <a:pt x="60" y="24"/>
                    </a:lnTo>
                    <a:lnTo>
                      <a:pt x="62" y="28"/>
                    </a:lnTo>
                    <a:lnTo>
                      <a:pt x="64" y="30"/>
                    </a:lnTo>
                    <a:lnTo>
                      <a:pt x="64" y="30"/>
                    </a:lnTo>
                    <a:lnTo>
                      <a:pt x="64" y="34"/>
                    </a:lnTo>
                    <a:lnTo>
                      <a:pt x="66" y="34"/>
                    </a:lnTo>
                    <a:lnTo>
                      <a:pt x="68" y="34"/>
                    </a:lnTo>
                    <a:lnTo>
                      <a:pt x="68" y="34"/>
                    </a:lnTo>
                    <a:lnTo>
                      <a:pt x="70" y="32"/>
                    </a:lnTo>
                    <a:lnTo>
                      <a:pt x="72" y="32"/>
                    </a:lnTo>
                    <a:lnTo>
                      <a:pt x="72" y="32"/>
                    </a:lnTo>
                    <a:lnTo>
                      <a:pt x="74" y="32"/>
                    </a:lnTo>
                    <a:lnTo>
                      <a:pt x="76" y="32"/>
                    </a:lnTo>
                    <a:lnTo>
                      <a:pt x="78" y="30"/>
                    </a:lnTo>
                    <a:lnTo>
                      <a:pt x="82" y="30"/>
                    </a:lnTo>
                    <a:lnTo>
                      <a:pt x="82" y="30"/>
                    </a:lnTo>
                    <a:lnTo>
                      <a:pt x="86" y="30"/>
                    </a:lnTo>
                    <a:lnTo>
                      <a:pt x="84" y="28"/>
                    </a:lnTo>
                    <a:lnTo>
                      <a:pt x="84" y="28"/>
                    </a:lnTo>
                    <a:lnTo>
                      <a:pt x="84" y="26"/>
                    </a:lnTo>
                    <a:lnTo>
                      <a:pt x="86" y="24"/>
                    </a:lnTo>
                    <a:lnTo>
                      <a:pt x="86" y="24"/>
                    </a:lnTo>
                    <a:lnTo>
                      <a:pt x="88" y="24"/>
                    </a:lnTo>
                    <a:lnTo>
                      <a:pt x="92" y="22"/>
                    </a:lnTo>
                    <a:lnTo>
                      <a:pt x="92" y="22"/>
                    </a:lnTo>
                    <a:lnTo>
                      <a:pt x="100" y="20"/>
                    </a:lnTo>
                    <a:lnTo>
                      <a:pt x="100" y="20"/>
                    </a:lnTo>
                    <a:lnTo>
                      <a:pt x="108" y="18"/>
                    </a:lnTo>
                    <a:lnTo>
                      <a:pt x="110" y="18"/>
                    </a:lnTo>
                    <a:lnTo>
                      <a:pt x="112" y="14"/>
                    </a:lnTo>
                    <a:lnTo>
                      <a:pt x="112" y="14"/>
                    </a:lnTo>
                    <a:lnTo>
                      <a:pt x="112" y="12"/>
                    </a:lnTo>
                    <a:lnTo>
                      <a:pt x="112" y="10"/>
                    </a:lnTo>
                    <a:lnTo>
                      <a:pt x="112" y="10"/>
                    </a:lnTo>
                    <a:lnTo>
                      <a:pt x="114" y="8"/>
                    </a:lnTo>
                    <a:lnTo>
                      <a:pt x="116" y="6"/>
                    </a:lnTo>
                    <a:lnTo>
                      <a:pt x="116" y="6"/>
                    </a:lnTo>
                    <a:lnTo>
                      <a:pt x="116" y="4"/>
                    </a:lnTo>
                    <a:lnTo>
                      <a:pt x="116" y="2"/>
                    </a:lnTo>
                    <a:lnTo>
                      <a:pt x="118" y="2"/>
                    </a:lnTo>
                    <a:lnTo>
                      <a:pt x="118" y="2"/>
                    </a:lnTo>
                    <a:lnTo>
                      <a:pt x="128" y="0"/>
                    </a:lnTo>
                    <a:lnTo>
                      <a:pt x="128" y="0"/>
                    </a:lnTo>
                    <a:lnTo>
                      <a:pt x="130" y="2"/>
                    </a:lnTo>
                    <a:lnTo>
                      <a:pt x="132" y="4"/>
                    </a:lnTo>
                    <a:lnTo>
                      <a:pt x="136" y="4"/>
                    </a:lnTo>
                    <a:lnTo>
                      <a:pt x="136" y="4"/>
                    </a:lnTo>
                    <a:lnTo>
                      <a:pt x="140" y="6"/>
                    </a:lnTo>
                    <a:lnTo>
                      <a:pt x="142" y="8"/>
                    </a:lnTo>
                    <a:lnTo>
                      <a:pt x="142" y="8"/>
                    </a:lnTo>
                    <a:lnTo>
                      <a:pt x="146" y="10"/>
                    </a:lnTo>
                    <a:lnTo>
                      <a:pt x="148" y="10"/>
                    </a:lnTo>
                    <a:lnTo>
                      <a:pt x="148" y="10"/>
                    </a:lnTo>
                    <a:lnTo>
                      <a:pt x="152" y="12"/>
                    </a:lnTo>
                    <a:lnTo>
                      <a:pt x="152" y="16"/>
                    </a:lnTo>
                    <a:lnTo>
                      <a:pt x="152" y="16"/>
                    </a:lnTo>
                    <a:lnTo>
                      <a:pt x="152" y="18"/>
                    </a:lnTo>
                    <a:lnTo>
                      <a:pt x="156" y="18"/>
                    </a:lnTo>
                    <a:lnTo>
                      <a:pt x="156" y="18"/>
                    </a:lnTo>
                    <a:lnTo>
                      <a:pt x="158" y="18"/>
                    </a:lnTo>
                    <a:lnTo>
                      <a:pt x="160" y="14"/>
                    </a:lnTo>
                    <a:lnTo>
                      <a:pt x="160" y="14"/>
                    </a:lnTo>
                    <a:lnTo>
                      <a:pt x="162" y="14"/>
                    </a:lnTo>
                    <a:lnTo>
                      <a:pt x="162" y="14"/>
                    </a:lnTo>
                    <a:lnTo>
                      <a:pt x="162" y="16"/>
                    </a:lnTo>
                    <a:lnTo>
                      <a:pt x="162" y="16"/>
                    </a:lnTo>
                    <a:lnTo>
                      <a:pt x="162" y="20"/>
                    </a:lnTo>
                    <a:lnTo>
                      <a:pt x="162" y="22"/>
                    </a:lnTo>
                    <a:lnTo>
                      <a:pt x="164" y="24"/>
                    </a:lnTo>
                    <a:lnTo>
                      <a:pt x="164" y="24"/>
                    </a:lnTo>
                    <a:lnTo>
                      <a:pt x="166" y="24"/>
                    </a:lnTo>
                    <a:lnTo>
                      <a:pt x="168" y="26"/>
                    </a:lnTo>
                    <a:lnTo>
                      <a:pt x="170" y="28"/>
                    </a:lnTo>
                    <a:lnTo>
                      <a:pt x="170" y="28"/>
                    </a:lnTo>
                    <a:lnTo>
                      <a:pt x="170" y="28"/>
                    </a:lnTo>
                    <a:lnTo>
                      <a:pt x="172" y="28"/>
                    </a:lnTo>
                    <a:lnTo>
                      <a:pt x="172" y="28"/>
                    </a:lnTo>
                    <a:lnTo>
                      <a:pt x="174" y="26"/>
                    </a:lnTo>
                    <a:lnTo>
                      <a:pt x="174" y="26"/>
                    </a:lnTo>
                    <a:lnTo>
                      <a:pt x="176" y="26"/>
                    </a:lnTo>
                    <a:lnTo>
                      <a:pt x="176" y="26"/>
                    </a:lnTo>
                    <a:lnTo>
                      <a:pt x="178" y="26"/>
                    </a:lnTo>
                    <a:lnTo>
                      <a:pt x="180" y="28"/>
                    </a:lnTo>
                    <a:lnTo>
                      <a:pt x="180" y="28"/>
                    </a:lnTo>
                    <a:lnTo>
                      <a:pt x="188" y="28"/>
                    </a:lnTo>
                    <a:lnTo>
                      <a:pt x="188" y="28"/>
                    </a:lnTo>
                    <a:lnTo>
                      <a:pt x="194" y="30"/>
                    </a:lnTo>
                    <a:lnTo>
                      <a:pt x="194" y="30"/>
                    </a:lnTo>
                    <a:lnTo>
                      <a:pt x="198" y="34"/>
                    </a:lnTo>
                    <a:lnTo>
                      <a:pt x="200" y="36"/>
                    </a:lnTo>
                    <a:lnTo>
                      <a:pt x="202" y="36"/>
                    </a:lnTo>
                    <a:lnTo>
                      <a:pt x="202" y="36"/>
                    </a:lnTo>
                    <a:lnTo>
                      <a:pt x="208" y="36"/>
                    </a:lnTo>
                    <a:lnTo>
                      <a:pt x="214" y="38"/>
                    </a:lnTo>
                    <a:lnTo>
                      <a:pt x="214" y="38"/>
                    </a:lnTo>
                    <a:lnTo>
                      <a:pt x="220" y="40"/>
                    </a:lnTo>
                    <a:lnTo>
                      <a:pt x="220" y="40"/>
                    </a:lnTo>
                    <a:lnTo>
                      <a:pt x="220" y="42"/>
                    </a:lnTo>
                    <a:lnTo>
                      <a:pt x="220" y="42"/>
                    </a:lnTo>
                    <a:lnTo>
                      <a:pt x="216" y="48"/>
                    </a:lnTo>
                    <a:lnTo>
                      <a:pt x="214" y="56"/>
                    </a:lnTo>
                    <a:lnTo>
                      <a:pt x="214" y="56"/>
                    </a:lnTo>
                    <a:lnTo>
                      <a:pt x="212" y="60"/>
                    </a:lnTo>
                    <a:lnTo>
                      <a:pt x="212" y="64"/>
                    </a:lnTo>
                    <a:lnTo>
                      <a:pt x="212" y="64"/>
                    </a:lnTo>
                    <a:lnTo>
                      <a:pt x="214" y="66"/>
                    </a:lnTo>
                    <a:lnTo>
                      <a:pt x="214" y="66"/>
                    </a:lnTo>
                    <a:lnTo>
                      <a:pt x="212" y="68"/>
                    </a:lnTo>
                    <a:lnTo>
                      <a:pt x="210" y="68"/>
                    </a:lnTo>
                    <a:lnTo>
                      <a:pt x="210" y="68"/>
                    </a:lnTo>
                    <a:lnTo>
                      <a:pt x="206" y="68"/>
                    </a:lnTo>
                    <a:lnTo>
                      <a:pt x="204" y="68"/>
                    </a:lnTo>
                    <a:lnTo>
                      <a:pt x="202" y="70"/>
                    </a:lnTo>
                    <a:lnTo>
                      <a:pt x="204" y="70"/>
                    </a:lnTo>
                    <a:lnTo>
                      <a:pt x="204" y="70"/>
                    </a:lnTo>
                    <a:lnTo>
                      <a:pt x="204" y="72"/>
                    </a:lnTo>
                    <a:lnTo>
                      <a:pt x="204" y="72"/>
                    </a:lnTo>
                    <a:lnTo>
                      <a:pt x="202" y="74"/>
                    </a:lnTo>
                    <a:lnTo>
                      <a:pt x="202" y="74"/>
                    </a:lnTo>
                    <a:lnTo>
                      <a:pt x="196" y="78"/>
                    </a:lnTo>
                    <a:lnTo>
                      <a:pt x="194" y="78"/>
                    </a:lnTo>
                    <a:lnTo>
                      <a:pt x="192" y="80"/>
                    </a:lnTo>
                    <a:lnTo>
                      <a:pt x="192" y="80"/>
                    </a:lnTo>
                    <a:lnTo>
                      <a:pt x="190" y="88"/>
                    </a:lnTo>
                    <a:lnTo>
                      <a:pt x="188" y="96"/>
                    </a:lnTo>
                    <a:lnTo>
                      <a:pt x="188" y="96"/>
                    </a:lnTo>
                    <a:lnTo>
                      <a:pt x="190" y="98"/>
                    </a:lnTo>
                    <a:lnTo>
                      <a:pt x="190" y="96"/>
                    </a:lnTo>
                    <a:lnTo>
                      <a:pt x="194" y="94"/>
                    </a:lnTo>
                    <a:lnTo>
                      <a:pt x="194" y="94"/>
                    </a:lnTo>
                    <a:lnTo>
                      <a:pt x="198" y="92"/>
                    </a:lnTo>
                    <a:lnTo>
                      <a:pt x="200" y="92"/>
                    </a:lnTo>
                    <a:lnTo>
                      <a:pt x="202" y="92"/>
                    </a:lnTo>
                    <a:lnTo>
                      <a:pt x="202" y="92"/>
                    </a:lnTo>
                    <a:lnTo>
                      <a:pt x="204" y="94"/>
                    </a:lnTo>
                    <a:lnTo>
                      <a:pt x="206" y="98"/>
                    </a:lnTo>
                    <a:lnTo>
                      <a:pt x="206" y="98"/>
                    </a:lnTo>
                    <a:lnTo>
                      <a:pt x="206" y="100"/>
                    </a:lnTo>
                    <a:lnTo>
                      <a:pt x="208" y="102"/>
                    </a:lnTo>
                    <a:lnTo>
                      <a:pt x="208" y="102"/>
                    </a:lnTo>
                    <a:lnTo>
                      <a:pt x="208" y="106"/>
                    </a:lnTo>
                    <a:lnTo>
                      <a:pt x="210" y="110"/>
                    </a:lnTo>
                    <a:lnTo>
                      <a:pt x="210" y="110"/>
                    </a:lnTo>
                    <a:lnTo>
                      <a:pt x="210" y="110"/>
                    </a:lnTo>
                    <a:lnTo>
                      <a:pt x="212" y="110"/>
                    </a:lnTo>
                    <a:lnTo>
                      <a:pt x="212" y="112"/>
                    </a:lnTo>
                    <a:lnTo>
                      <a:pt x="212" y="112"/>
                    </a:lnTo>
                    <a:lnTo>
                      <a:pt x="212" y="112"/>
                    </a:lnTo>
                    <a:lnTo>
                      <a:pt x="206" y="118"/>
                    </a:lnTo>
                    <a:lnTo>
                      <a:pt x="206" y="118"/>
                    </a:lnTo>
                    <a:lnTo>
                      <a:pt x="206" y="120"/>
                    </a:lnTo>
                    <a:lnTo>
                      <a:pt x="208" y="120"/>
                    </a:lnTo>
                    <a:lnTo>
                      <a:pt x="212" y="122"/>
                    </a:lnTo>
                    <a:lnTo>
                      <a:pt x="212" y="124"/>
                    </a:lnTo>
                    <a:lnTo>
                      <a:pt x="212" y="124"/>
                    </a:lnTo>
                    <a:lnTo>
                      <a:pt x="210" y="128"/>
                    </a:lnTo>
                    <a:lnTo>
                      <a:pt x="210" y="132"/>
                    </a:lnTo>
                    <a:lnTo>
                      <a:pt x="210" y="132"/>
                    </a:lnTo>
                    <a:lnTo>
                      <a:pt x="212" y="138"/>
                    </a:lnTo>
                    <a:lnTo>
                      <a:pt x="212" y="138"/>
                    </a:lnTo>
                    <a:lnTo>
                      <a:pt x="214" y="140"/>
                    </a:lnTo>
                    <a:lnTo>
                      <a:pt x="214" y="140"/>
                    </a:lnTo>
                    <a:lnTo>
                      <a:pt x="220" y="140"/>
                    </a:lnTo>
                    <a:lnTo>
                      <a:pt x="222" y="140"/>
                    </a:lnTo>
                    <a:lnTo>
                      <a:pt x="222" y="142"/>
                    </a:lnTo>
                    <a:lnTo>
                      <a:pt x="222" y="142"/>
                    </a:lnTo>
                    <a:lnTo>
                      <a:pt x="220" y="146"/>
                    </a:lnTo>
                    <a:lnTo>
                      <a:pt x="220" y="14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44" name="Germany">
                <a:extLst>
                  <a:ext uri="{FF2B5EF4-FFF2-40B4-BE49-F238E27FC236}">
                    <a16:creationId xmlns:a16="http://schemas.microsoft.com/office/drawing/2014/main" id="{08D4E1BA-CE32-4BD3-B5D1-849002C4DEDB}"/>
                  </a:ext>
                </a:extLst>
              </p:cNvPr>
              <p:cNvSpPr>
                <a:spLocks/>
              </p:cNvSpPr>
              <p:nvPr/>
            </p:nvSpPr>
            <p:spPr bwMode="auto">
              <a:xfrm>
                <a:off x="4174029" y="746491"/>
                <a:ext cx="230217" cy="209853"/>
              </a:xfrm>
              <a:custGeom>
                <a:avLst/>
                <a:gdLst/>
                <a:ahLst/>
                <a:cxnLst>
                  <a:cxn ang="0">
                    <a:pos x="48" y="0"/>
                  </a:cxn>
                  <a:cxn ang="0">
                    <a:pos x="50" y="6"/>
                  </a:cxn>
                  <a:cxn ang="0">
                    <a:pos x="46" y="8"/>
                  </a:cxn>
                  <a:cxn ang="0">
                    <a:pos x="50" y="10"/>
                  </a:cxn>
                  <a:cxn ang="0">
                    <a:pos x="52" y="14"/>
                  </a:cxn>
                  <a:cxn ang="0">
                    <a:pos x="60" y="18"/>
                  </a:cxn>
                  <a:cxn ang="0">
                    <a:pos x="58" y="18"/>
                  </a:cxn>
                  <a:cxn ang="0">
                    <a:pos x="48" y="18"/>
                  </a:cxn>
                  <a:cxn ang="0">
                    <a:pos x="46" y="26"/>
                  </a:cxn>
                  <a:cxn ang="0">
                    <a:pos x="40" y="28"/>
                  </a:cxn>
                  <a:cxn ang="0">
                    <a:pos x="38" y="26"/>
                  </a:cxn>
                  <a:cxn ang="0">
                    <a:pos x="36" y="22"/>
                  </a:cxn>
                  <a:cxn ang="0">
                    <a:pos x="22" y="28"/>
                  </a:cxn>
                  <a:cxn ang="0">
                    <a:pos x="18" y="34"/>
                  </a:cxn>
                  <a:cxn ang="0">
                    <a:pos x="18" y="36"/>
                  </a:cxn>
                  <a:cxn ang="0">
                    <a:pos x="16" y="48"/>
                  </a:cxn>
                  <a:cxn ang="0">
                    <a:pos x="14" y="54"/>
                  </a:cxn>
                  <a:cxn ang="0">
                    <a:pos x="2" y="60"/>
                  </a:cxn>
                  <a:cxn ang="0">
                    <a:pos x="0" y="70"/>
                  </a:cxn>
                  <a:cxn ang="0">
                    <a:pos x="0" y="76"/>
                  </a:cxn>
                  <a:cxn ang="0">
                    <a:pos x="0" y="84"/>
                  </a:cxn>
                  <a:cxn ang="0">
                    <a:pos x="4" y="100"/>
                  </a:cxn>
                  <a:cxn ang="0">
                    <a:pos x="16" y="108"/>
                  </a:cxn>
                  <a:cxn ang="0">
                    <a:pos x="30" y="110"/>
                  </a:cxn>
                  <a:cxn ang="0">
                    <a:pos x="32" y="120"/>
                  </a:cxn>
                  <a:cxn ang="0">
                    <a:pos x="28" y="136"/>
                  </a:cxn>
                  <a:cxn ang="0">
                    <a:pos x="42" y="140"/>
                  </a:cxn>
                  <a:cxn ang="0">
                    <a:pos x="48" y="138"/>
                  </a:cxn>
                  <a:cxn ang="0">
                    <a:pos x="68" y="140"/>
                  </a:cxn>
                  <a:cxn ang="0">
                    <a:pos x="88" y="144"/>
                  </a:cxn>
                  <a:cxn ang="0">
                    <a:pos x="94" y="140"/>
                  </a:cxn>
                  <a:cxn ang="0">
                    <a:pos x="104" y="140"/>
                  </a:cxn>
                  <a:cxn ang="0">
                    <a:pos x="114" y="138"/>
                  </a:cxn>
                  <a:cxn ang="0">
                    <a:pos x="122" y="134"/>
                  </a:cxn>
                  <a:cxn ang="0">
                    <a:pos x="126" y="134"/>
                  </a:cxn>
                  <a:cxn ang="0">
                    <a:pos x="132" y="136"/>
                  </a:cxn>
                  <a:cxn ang="0">
                    <a:pos x="132" y="130"/>
                  </a:cxn>
                  <a:cxn ang="0">
                    <a:pos x="132" y="126"/>
                  </a:cxn>
                  <a:cxn ang="0">
                    <a:pos x="138" y="120"/>
                  </a:cxn>
                  <a:cxn ang="0">
                    <a:pos x="144" y="114"/>
                  </a:cxn>
                  <a:cxn ang="0">
                    <a:pos x="128" y="100"/>
                  </a:cxn>
                  <a:cxn ang="0">
                    <a:pos x="116" y="88"/>
                  </a:cxn>
                  <a:cxn ang="0">
                    <a:pos x="124" y="82"/>
                  </a:cxn>
                  <a:cxn ang="0">
                    <a:pos x="146" y="72"/>
                  </a:cxn>
                  <a:cxn ang="0">
                    <a:pos x="156" y="74"/>
                  </a:cxn>
                  <a:cxn ang="0">
                    <a:pos x="160" y="68"/>
                  </a:cxn>
                  <a:cxn ang="0">
                    <a:pos x="154" y="42"/>
                  </a:cxn>
                  <a:cxn ang="0">
                    <a:pos x="148" y="38"/>
                  </a:cxn>
                  <a:cxn ang="0">
                    <a:pos x="142" y="32"/>
                  </a:cxn>
                  <a:cxn ang="0">
                    <a:pos x="146" y="22"/>
                  </a:cxn>
                  <a:cxn ang="0">
                    <a:pos x="140" y="14"/>
                  </a:cxn>
                  <a:cxn ang="0">
                    <a:pos x="136" y="8"/>
                  </a:cxn>
                  <a:cxn ang="0">
                    <a:pos x="130" y="12"/>
                  </a:cxn>
                  <a:cxn ang="0">
                    <a:pos x="118" y="14"/>
                  </a:cxn>
                  <a:cxn ang="0">
                    <a:pos x="122" y="10"/>
                  </a:cxn>
                  <a:cxn ang="0">
                    <a:pos x="110" y="14"/>
                  </a:cxn>
                  <a:cxn ang="0">
                    <a:pos x="98" y="14"/>
                  </a:cxn>
                  <a:cxn ang="0">
                    <a:pos x="86" y="14"/>
                  </a:cxn>
                  <a:cxn ang="0">
                    <a:pos x="78" y="12"/>
                  </a:cxn>
                  <a:cxn ang="0">
                    <a:pos x="76" y="8"/>
                  </a:cxn>
                  <a:cxn ang="0">
                    <a:pos x="68" y="8"/>
                  </a:cxn>
                  <a:cxn ang="0">
                    <a:pos x="62" y="2"/>
                  </a:cxn>
                </a:cxnLst>
                <a:rect l="0" t="0" r="r" b="b"/>
                <a:pathLst>
                  <a:path w="160" h="144">
                    <a:moveTo>
                      <a:pt x="60" y="0"/>
                    </a:moveTo>
                    <a:lnTo>
                      <a:pt x="60" y="0"/>
                    </a:lnTo>
                    <a:lnTo>
                      <a:pt x="56" y="2"/>
                    </a:lnTo>
                    <a:lnTo>
                      <a:pt x="52" y="0"/>
                    </a:lnTo>
                    <a:lnTo>
                      <a:pt x="48" y="0"/>
                    </a:lnTo>
                    <a:lnTo>
                      <a:pt x="44" y="0"/>
                    </a:lnTo>
                    <a:lnTo>
                      <a:pt x="44" y="0"/>
                    </a:lnTo>
                    <a:lnTo>
                      <a:pt x="48" y="6"/>
                    </a:lnTo>
                    <a:lnTo>
                      <a:pt x="48" y="6"/>
                    </a:lnTo>
                    <a:lnTo>
                      <a:pt x="50" y="6"/>
                    </a:lnTo>
                    <a:lnTo>
                      <a:pt x="48" y="6"/>
                    </a:lnTo>
                    <a:lnTo>
                      <a:pt x="48" y="6"/>
                    </a:lnTo>
                    <a:lnTo>
                      <a:pt x="46" y="8"/>
                    </a:lnTo>
                    <a:lnTo>
                      <a:pt x="46" y="8"/>
                    </a:lnTo>
                    <a:lnTo>
                      <a:pt x="46" y="8"/>
                    </a:lnTo>
                    <a:lnTo>
                      <a:pt x="48" y="8"/>
                    </a:lnTo>
                    <a:lnTo>
                      <a:pt x="50" y="8"/>
                    </a:lnTo>
                    <a:lnTo>
                      <a:pt x="50" y="10"/>
                    </a:lnTo>
                    <a:lnTo>
                      <a:pt x="50" y="10"/>
                    </a:lnTo>
                    <a:lnTo>
                      <a:pt x="50" y="10"/>
                    </a:lnTo>
                    <a:lnTo>
                      <a:pt x="52" y="12"/>
                    </a:lnTo>
                    <a:lnTo>
                      <a:pt x="52" y="12"/>
                    </a:lnTo>
                    <a:lnTo>
                      <a:pt x="54" y="12"/>
                    </a:lnTo>
                    <a:lnTo>
                      <a:pt x="54" y="12"/>
                    </a:lnTo>
                    <a:lnTo>
                      <a:pt x="52" y="14"/>
                    </a:lnTo>
                    <a:lnTo>
                      <a:pt x="52" y="14"/>
                    </a:lnTo>
                    <a:lnTo>
                      <a:pt x="54" y="16"/>
                    </a:lnTo>
                    <a:lnTo>
                      <a:pt x="56" y="16"/>
                    </a:lnTo>
                    <a:lnTo>
                      <a:pt x="56" y="16"/>
                    </a:lnTo>
                    <a:lnTo>
                      <a:pt x="60" y="18"/>
                    </a:lnTo>
                    <a:lnTo>
                      <a:pt x="64" y="22"/>
                    </a:lnTo>
                    <a:lnTo>
                      <a:pt x="64" y="22"/>
                    </a:lnTo>
                    <a:lnTo>
                      <a:pt x="60" y="20"/>
                    </a:lnTo>
                    <a:lnTo>
                      <a:pt x="58" y="18"/>
                    </a:lnTo>
                    <a:lnTo>
                      <a:pt x="58" y="18"/>
                    </a:lnTo>
                    <a:lnTo>
                      <a:pt x="54" y="18"/>
                    </a:lnTo>
                    <a:lnTo>
                      <a:pt x="50" y="16"/>
                    </a:lnTo>
                    <a:lnTo>
                      <a:pt x="50" y="16"/>
                    </a:lnTo>
                    <a:lnTo>
                      <a:pt x="48" y="16"/>
                    </a:lnTo>
                    <a:lnTo>
                      <a:pt x="48" y="18"/>
                    </a:lnTo>
                    <a:lnTo>
                      <a:pt x="46" y="22"/>
                    </a:lnTo>
                    <a:lnTo>
                      <a:pt x="46" y="22"/>
                    </a:lnTo>
                    <a:lnTo>
                      <a:pt x="46" y="24"/>
                    </a:lnTo>
                    <a:lnTo>
                      <a:pt x="46" y="26"/>
                    </a:lnTo>
                    <a:lnTo>
                      <a:pt x="46" y="26"/>
                    </a:lnTo>
                    <a:lnTo>
                      <a:pt x="44" y="24"/>
                    </a:lnTo>
                    <a:lnTo>
                      <a:pt x="40" y="26"/>
                    </a:lnTo>
                    <a:lnTo>
                      <a:pt x="40" y="26"/>
                    </a:lnTo>
                    <a:lnTo>
                      <a:pt x="40" y="26"/>
                    </a:lnTo>
                    <a:lnTo>
                      <a:pt x="40" y="28"/>
                    </a:lnTo>
                    <a:lnTo>
                      <a:pt x="40" y="28"/>
                    </a:lnTo>
                    <a:lnTo>
                      <a:pt x="38" y="28"/>
                    </a:lnTo>
                    <a:lnTo>
                      <a:pt x="38" y="26"/>
                    </a:lnTo>
                    <a:lnTo>
                      <a:pt x="38" y="26"/>
                    </a:lnTo>
                    <a:lnTo>
                      <a:pt x="38" y="26"/>
                    </a:lnTo>
                    <a:lnTo>
                      <a:pt x="38" y="26"/>
                    </a:lnTo>
                    <a:lnTo>
                      <a:pt x="38" y="26"/>
                    </a:lnTo>
                    <a:lnTo>
                      <a:pt x="38" y="24"/>
                    </a:lnTo>
                    <a:lnTo>
                      <a:pt x="38" y="24"/>
                    </a:lnTo>
                    <a:lnTo>
                      <a:pt x="36" y="22"/>
                    </a:lnTo>
                    <a:lnTo>
                      <a:pt x="30" y="24"/>
                    </a:lnTo>
                    <a:lnTo>
                      <a:pt x="30" y="24"/>
                    </a:lnTo>
                    <a:lnTo>
                      <a:pt x="28" y="24"/>
                    </a:lnTo>
                    <a:lnTo>
                      <a:pt x="22" y="28"/>
                    </a:lnTo>
                    <a:lnTo>
                      <a:pt x="22" y="28"/>
                    </a:lnTo>
                    <a:lnTo>
                      <a:pt x="20" y="30"/>
                    </a:lnTo>
                    <a:lnTo>
                      <a:pt x="18" y="30"/>
                    </a:lnTo>
                    <a:lnTo>
                      <a:pt x="18" y="30"/>
                    </a:lnTo>
                    <a:lnTo>
                      <a:pt x="18" y="32"/>
                    </a:lnTo>
                    <a:lnTo>
                      <a:pt x="18" y="34"/>
                    </a:lnTo>
                    <a:lnTo>
                      <a:pt x="18" y="32"/>
                    </a:lnTo>
                    <a:lnTo>
                      <a:pt x="18" y="32"/>
                    </a:lnTo>
                    <a:lnTo>
                      <a:pt x="16" y="34"/>
                    </a:lnTo>
                    <a:lnTo>
                      <a:pt x="18" y="34"/>
                    </a:lnTo>
                    <a:lnTo>
                      <a:pt x="18" y="36"/>
                    </a:lnTo>
                    <a:lnTo>
                      <a:pt x="16" y="38"/>
                    </a:lnTo>
                    <a:lnTo>
                      <a:pt x="16" y="38"/>
                    </a:lnTo>
                    <a:lnTo>
                      <a:pt x="14" y="44"/>
                    </a:lnTo>
                    <a:lnTo>
                      <a:pt x="14" y="46"/>
                    </a:lnTo>
                    <a:lnTo>
                      <a:pt x="16" y="48"/>
                    </a:lnTo>
                    <a:lnTo>
                      <a:pt x="16" y="48"/>
                    </a:lnTo>
                    <a:lnTo>
                      <a:pt x="18" y="48"/>
                    </a:lnTo>
                    <a:lnTo>
                      <a:pt x="18" y="50"/>
                    </a:lnTo>
                    <a:lnTo>
                      <a:pt x="14" y="54"/>
                    </a:lnTo>
                    <a:lnTo>
                      <a:pt x="14" y="54"/>
                    </a:lnTo>
                    <a:lnTo>
                      <a:pt x="10" y="56"/>
                    </a:lnTo>
                    <a:lnTo>
                      <a:pt x="4" y="56"/>
                    </a:lnTo>
                    <a:lnTo>
                      <a:pt x="4" y="56"/>
                    </a:lnTo>
                    <a:lnTo>
                      <a:pt x="2" y="58"/>
                    </a:lnTo>
                    <a:lnTo>
                      <a:pt x="2" y="60"/>
                    </a:lnTo>
                    <a:lnTo>
                      <a:pt x="2" y="60"/>
                    </a:lnTo>
                    <a:lnTo>
                      <a:pt x="2" y="62"/>
                    </a:lnTo>
                    <a:lnTo>
                      <a:pt x="2" y="66"/>
                    </a:lnTo>
                    <a:lnTo>
                      <a:pt x="0" y="68"/>
                    </a:lnTo>
                    <a:lnTo>
                      <a:pt x="0" y="70"/>
                    </a:lnTo>
                    <a:lnTo>
                      <a:pt x="0" y="70"/>
                    </a:lnTo>
                    <a:lnTo>
                      <a:pt x="2" y="72"/>
                    </a:lnTo>
                    <a:lnTo>
                      <a:pt x="0" y="72"/>
                    </a:lnTo>
                    <a:lnTo>
                      <a:pt x="0" y="74"/>
                    </a:lnTo>
                    <a:lnTo>
                      <a:pt x="0" y="76"/>
                    </a:lnTo>
                    <a:lnTo>
                      <a:pt x="0" y="76"/>
                    </a:lnTo>
                    <a:lnTo>
                      <a:pt x="2" y="78"/>
                    </a:lnTo>
                    <a:lnTo>
                      <a:pt x="2" y="80"/>
                    </a:lnTo>
                    <a:lnTo>
                      <a:pt x="0" y="84"/>
                    </a:lnTo>
                    <a:lnTo>
                      <a:pt x="0" y="84"/>
                    </a:lnTo>
                    <a:lnTo>
                      <a:pt x="4" y="88"/>
                    </a:lnTo>
                    <a:lnTo>
                      <a:pt x="4" y="92"/>
                    </a:lnTo>
                    <a:lnTo>
                      <a:pt x="4" y="92"/>
                    </a:lnTo>
                    <a:lnTo>
                      <a:pt x="6" y="94"/>
                    </a:lnTo>
                    <a:lnTo>
                      <a:pt x="4" y="100"/>
                    </a:lnTo>
                    <a:lnTo>
                      <a:pt x="4" y="100"/>
                    </a:lnTo>
                    <a:lnTo>
                      <a:pt x="10" y="102"/>
                    </a:lnTo>
                    <a:lnTo>
                      <a:pt x="10" y="102"/>
                    </a:lnTo>
                    <a:lnTo>
                      <a:pt x="14" y="106"/>
                    </a:lnTo>
                    <a:lnTo>
                      <a:pt x="16" y="108"/>
                    </a:lnTo>
                    <a:lnTo>
                      <a:pt x="18" y="108"/>
                    </a:lnTo>
                    <a:lnTo>
                      <a:pt x="18" y="108"/>
                    </a:lnTo>
                    <a:lnTo>
                      <a:pt x="24" y="108"/>
                    </a:lnTo>
                    <a:lnTo>
                      <a:pt x="30" y="110"/>
                    </a:lnTo>
                    <a:lnTo>
                      <a:pt x="30" y="110"/>
                    </a:lnTo>
                    <a:lnTo>
                      <a:pt x="36" y="112"/>
                    </a:lnTo>
                    <a:lnTo>
                      <a:pt x="36" y="112"/>
                    </a:lnTo>
                    <a:lnTo>
                      <a:pt x="36" y="114"/>
                    </a:lnTo>
                    <a:lnTo>
                      <a:pt x="36" y="114"/>
                    </a:lnTo>
                    <a:lnTo>
                      <a:pt x="32" y="120"/>
                    </a:lnTo>
                    <a:lnTo>
                      <a:pt x="30" y="128"/>
                    </a:lnTo>
                    <a:lnTo>
                      <a:pt x="30" y="128"/>
                    </a:lnTo>
                    <a:lnTo>
                      <a:pt x="28" y="132"/>
                    </a:lnTo>
                    <a:lnTo>
                      <a:pt x="28" y="136"/>
                    </a:lnTo>
                    <a:lnTo>
                      <a:pt x="28" y="136"/>
                    </a:lnTo>
                    <a:lnTo>
                      <a:pt x="30" y="138"/>
                    </a:lnTo>
                    <a:lnTo>
                      <a:pt x="30" y="138"/>
                    </a:lnTo>
                    <a:lnTo>
                      <a:pt x="32" y="138"/>
                    </a:lnTo>
                    <a:lnTo>
                      <a:pt x="32" y="138"/>
                    </a:lnTo>
                    <a:lnTo>
                      <a:pt x="42" y="140"/>
                    </a:lnTo>
                    <a:lnTo>
                      <a:pt x="46" y="140"/>
                    </a:lnTo>
                    <a:lnTo>
                      <a:pt x="48" y="140"/>
                    </a:lnTo>
                    <a:lnTo>
                      <a:pt x="48" y="138"/>
                    </a:lnTo>
                    <a:lnTo>
                      <a:pt x="48" y="138"/>
                    </a:lnTo>
                    <a:lnTo>
                      <a:pt x="48" y="138"/>
                    </a:lnTo>
                    <a:lnTo>
                      <a:pt x="48" y="138"/>
                    </a:lnTo>
                    <a:lnTo>
                      <a:pt x="52" y="138"/>
                    </a:lnTo>
                    <a:lnTo>
                      <a:pt x="66" y="142"/>
                    </a:lnTo>
                    <a:lnTo>
                      <a:pt x="66" y="142"/>
                    </a:lnTo>
                    <a:lnTo>
                      <a:pt x="68" y="140"/>
                    </a:lnTo>
                    <a:lnTo>
                      <a:pt x="72" y="140"/>
                    </a:lnTo>
                    <a:lnTo>
                      <a:pt x="80" y="142"/>
                    </a:lnTo>
                    <a:lnTo>
                      <a:pt x="80" y="142"/>
                    </a:lnTo>
                    <a:lnTo>
                      <a:pt x="86" y="144"/>
                    </a:lnTo>
                    <a:lnTo>
                      <a:pt x="88" y="144"/>
                    </a:lnTo>
                    <a:lnTo>
                      <a:pt x="90" y="142"/>
                    </a:lnTo>
                    <a:lnTo>
                      <a:pt x="90" y="142"/>
                    </a:lnTo>
                    <a:lnTo>
                      <a:pt x="90" y="140"/>
                    </a:lnTo>
                    <a:lnTo>
                      <a:pt x="92" y="140"/>
                    </a:lnTo>
                    <a:lnTo>
                      <a:pt x="94" y="140"/>
                    </a:lnTo>
                    <a:lnTo>
                      <a:pt x="96" y="138"/>
                    </a:lnTo>
                    <a:lnTo>
                      <a:pt x="96" y="138"/>
                    </a:lnTo>
                    <a:lnTo>
                      <a:pt x="96" y="138"/>
                    </a:lnTo>
                    <a:lnTo>
                      <a:pt x="98" y="138"/>
                    </a:lnTo>
                    <a:lnTo>
                      <a:pt x="104" y="140"/>
                    </a:lnTo>
                    <a:lnTo>
                      <a:pt x="104" y="140"/>
                    </a:lnTo>
                    <a:lnTo>
                      <a:pt x="106" y="140"/>
                    </a:lnTo>
                    <a:lnTo>
                      <a:pt x="108" y="140"/>
                    </a:lnTo>
                    <a:lnTo>
                      <a:pt x="114" y="138"/>
                    </a:lnTo>
                    <a:lnTo>
                      <a:pt x="114" y="138"/>
                    </a:lnTo>
                    <a:lnTo>
                      <a:pt x="116" y="136"/>
                    </a:lnTo>
                    <a:lnTo>
                      <a:pt x="118" y="134"/>
                    </a:lnTo>
                    <a:lnTo>
                      <a:pt x="118" y="134"/>
                    </a:lnTo>
                    <a:lnTo>
                      <a:pt x="120" y="134"/>
                    </a:lnTo>
                    <a:lnTo>
                      <a:pt x="122" y="134"/>
                    </a:lnTo>
                    <a:lnTo>
                      <a:pt x="122" y="134"/>
                    </a:lnTo>
                    <a:lnTo>
                      <a:pt x="124" y="134"/>
                    </a:lnTo>
                    <a:lnTo>
                      <a:pt x="124" y="134"/>
                    </a:lnTo>
                    <a:lnTo>
                      <a:pt x="126" y="134"/>
                    </a:lnTo>
                    <a:lnTo>
                      <a:pt x="126" y="134"/>
                    </a:lnTo>
                    <a:lnTo>
                      <a:pt x="128" y="136"/>
                    </a:lnTo>
                    <a:lnTo>
                      <a:pt x="130" y="138"/>
                    </a:lnTo>
                    <a:lnTo>
                      <a:pt x="130" y="138"/>
                    </a:lnTo>
                    <a:lnTo>
                      <a:pt x="132" y="138"/>
                    </a:lnTo>
                    <a:lnTo>
                      <a:pt x="132" y="136"/>
                    </a:lnTo>
                    <a:lnTo>
                      <a:pt x="132" y="134"/>
                    </a:lnTo>
                    <a:lnTo>
                      <a:pt x="132" y="134"/>
                    </a:lnTo>
                    <a:lnTo>
                      <a:pt x="132" y="132"/>
                    </a:lnTo>
                    <a:lnTo>
                      <a:pt x="132" y="132"/>
                    </a:lnTo>
                    <a:lnTo>
                      <a:pt x="132" y="130"/>
                    </a:lnTo>
                    <a:lnTo>
                      <a:pt x="132" y="130"/>
                    </a:lnTo>
                    <a:lnTo>
                      <a:pt x="132" y="130"/>
                    </a:lnTo>
                    <a:lnTo>
                      <a:pt x="130" y="128"/>
                    </a:lnTo>
                    <a:lnTo>
                      <a:pt x="130" y="128"/>
                    </a:lnTo>
                    <a:lnTo>
                      <a:pt x="132" y="126"/>
                    </a:lnTo>
                    <a:lnTo>
                      <a:pt x="132" y="126"/>
                    </a:lnTo>
                    <a:lnTo>
                      <a:pt x="134" y="126"/>
                    </a:lnTo>
                    <a:lnTo>
                      <a:pt x="136" y="124"/>
                    </a:lnTo>
                    <a:lnTo>
                      <a:pt x="138" y="122"/>
                    </a:lnTo>
                    <a:lnTo>
                      <a:pt x="138" y="120"/>
                    </a:lnTo>
                    <a:lnTo>
                      <a:pt x="138" y="120"/>
                    </a:lnTo>
                    <a:lnTo>
                      <a:pt x="140" y="120"/>
                    </a:lnTo>
                    <a:lnTo>
                      <a:pt x="142" y="118"/>
                    </a:lnTo>
                    <a:lnTo>
                      <a:pt x="144" y="114"/>
                    </a:lnTo>
                    <a:lnTo>
                      <a:pt x="144" y="114"/>
                    </a:lnTo>
                    <a:lnTo>
                      <a:pt x="144" y="110"/>
                    </a:lnTo>
                    <a:lnTo>
                      <a:pt x="140" y="108"/>
                    </a:lnTo>
                    <a:lnTo>
                      <a:pt x="140" y="108"/>
                    </a:lnTo>
                    <a:lnTo>
                      <a:pt x="136" y="106"/>
                    </a:lnTo>
                    <a:lnTo>
                      <a:pt x="128" y="100"/>
                    </a:lnTo>
                    <a:lnTo>
                      <a:pt x="128" y="100"/>
                    </a:lnTo>
                    <a:lnTo>
                      <a:pt x="124" y="98"/>
                    </a:lnTo>
                    <a:lnTo>
                      <a:pt x="120" y="94"/>
                    </a:lnTo>
                    <a:lnTo>
                      <a:pt x="120" y="94"/>
                    </a:lnTo>
                    <a:lnTo>
                      <a:pt x="116" y="88"/>
                    </a:lnTo>
                    <a:lnTo>
                      <a:pt x="112" y="84"/>
                    </a:lnTo>
                    <a:lnTo>
                      <a:pt x="112" y="84"/>
                    </a:lnTo>
                    <a:lnTo>
                      <a:pt x="112" y="82"/>
                    </a:lnTo>
                    <a:lnTo>
                      <a:pt x="116" y="82"/>
                    </a:lnTo>
                    <a:lnTo>
                      <a:pt x="124" y="82"/>
                    </a:lnTo>
                    <a:lnTo>
                      <a:pt x="124" y="82"/>
                    </a:lnTo>
                    <a:lnTo>
                      <a:pt x="136" y="78"/>
                    </a:lnTo>
                    <a:lnTo>
                      <a:pt x="136" y="78"/>
                    </a:lnTo>
                    <a:lnTo>
                      <a:pt x="142" y="76"/>
                    </a:lnTo>
                    <a:lnTo>
                      <a:pt x="146" y="72"/>
                    </a:lnTo>
                    <a:lnTo>
                      <a:pt x="146" y="72"/>
                    </a:lnTo>
                    <a:lnTo>
                      <a:pt x="150" y="68"/>
                    </a:lnTo>
                    <a:lnTo>
                      <a:pt x="152" y="70"/>
                    </a:lnTo>
                    <a:lnTo>
                      <a:pt x="152" y="70"/>
                    </a:lnTo>
                    <a:lnTo>
                      <a:pt x="156" y="74"/>
                    </a:lnTo>
                    <a:lnTo>
                      <a:pt x="160" y="74"/>
                    </a:lnTo>
                    <a:lnTo>
                      <a:pt x="160" y="74"/>
                    </a:lnTo>
                    <a:lnTo>
                      <a:pt x="160" y="72"/>
                    </a:lnTo>
                    <a:lnTo>
                      <a:pt x="160" y="68"/>
                    </a:lnTo>
                    <a:lnTo>
                      <a:pt x="160" y="68"/>
                    </a:lnTo>
                    <a:lnTo>
                      <a:pt x="158" y="60"/>
                    </a:lnTo>
                    <a:lnTo>
                      <a:pt x="154" y="50"/>
                    </a:lnTo>
                    <a:lnTo>
                      <a:pt x="154" y="50"/>
                    </a:lnTo>
                    <a:lnTo>
                      <a:pt x="154" y="46"/>
                    </a:lnTo>
                    <a:lnTo>
                      <a:pt x="154" y="42"/>
                    </a:lnTo>
                    <a:lnTo>
                      <a:pt x="154" y="42"/>
                    </a:lnTo>
                    <a:lnTo>
                      <a:pt x="152" y="40"/>
                    </a:lnTo>
                    <a:lnTo>
                      <a:pt x="150" y="40"/>
                    </a:lnTo>
                    <a:lnTo>
                      <a:pt x="148" y="38"/>
                    </a:lnTo>
                    <a:lnTo>
                      <a:pt x="148" y="38"/>
                    </a:lnTo>
                    <a:lnTo>
                      <a:pt x="144" y="36"/>
                    </a:lnTo>
                    <a:lnTo>
                      <a:pt x="142" y="36"/>
                    </a:lnTo>
                    <a:lnTo>
                      <a:pt x="142" y="34"/>
                    </a:lnTo>
                    <a:lnTo>
                      <a:pt x="142" y="34"/>
                    </a:lnTo>
                    <a:lnTo>
                      <a:pt x="142" y="32"/>
                    </a:lnTo>
                    <a:lnTo>
                      <a:pt x="144" y="28"/>
                    </a:lnTo>
                    <a:lnTo>
                      <a:pt x="146" y="26"/>
                    </a:lnTo>
                    <a:lnTo>
                      <a:pt x="146" y="26"/>
                    </a:lnTo>
                    <a:lnTo>
                      <a:pt x="146" y="26"/>
                    </a:lnTo>
                    <a:lnTo>
                      <a:pt x="146" y="22"/>
                    </a:lnTo>
                    <a:lnTo>
                      <a:pt x="146" y="18"/>
                    </a:lnTo>
                    <a:lnTo>
                      <a:pt x="146" y="18"/>
                    </a:lnTo>
                    <a:lnTo>
                      <a:pt x="142" y="16"/>
                    </a:lnTo>
                    <a:lnTo>
                      <a:pt x="140" y="14"/>
                    </a:lnTo>
                    <a:lnTo>
                      <a:pt x="140" y="14"/>
                    </a:lnTo>
                    <a:lnTo>
                      <a:pt x="138" y="12"/>
                    </a:lnTo>
                    <a:lnTo>
                      <a:pt x="138" y="10"/>
                    </a:lnTo>
                    <a:lnTo>
                      <a:pt x="138" y="10"/>
                    </a:lnTo>
                    <a:lnTo>
                      <a:pt x="136" y="8"/>
                    </a:lnTo>
                    <a:lnTo>
                      <a:pt x="136" y="8"/>
                    </a:lnTo>
                    <a:lnTo>
                      <a:pt x="134" y="8"/>
                    </a:lnTo>
                    <a:lnTo>
                      <a:pt x="132" y="10"/>
                    </a:lnTo>
                    <a:lnTo>
                      <a:pt x="132" y="12"/>
                    </a:lnTo>
                    <a:lnTo>
                      <a:pt x="130" y="12"/>
                    </a:lnTo>
                    <a:lnTo>
                      <a:pt x="130" y="12"/>
                    </a:lnTo>
                    <a:lnTo>
                      <a:pt x="128" y="10"/>
                    </a:lnTo>
                    <a:lnTo>
                      <a:pt x="124" y="10"/>
                    </a:lnTo>
                    <a:lnTo>
                      <a:pt x="124" y="10"/>
                    </a:lnTo>
                    <a:lnTo>
                      <a:pt x="118" y="14"/>
                    </a:lnTo>
                    <a:lnTo>
                      <a:pt x="118" y="14"/>
                    </a:lnTo>
                    <a:lnTo>
                      <a:pt x="116" y="14"/>
                    </a:lnTo>
                    <a:lnTo>
                      <a:pt x="118" y="12"/>
                    </a:lnTo>
                    <a:lnTo>
                      <a:pt x="118" y="12"/>
                    </a:lnTo>
                    <a:lnTo>
                      <a:pt x="122" y="10"/>
                    </a:lnTo>
                    <a:lnTo>
                      <a:pt x="122" y="10"/>
                    </a:lnTo>
                    <a:lnTo>
                      <a:pt x="122" y="10"/>
                    </a:lnTo>
                    <a:lnTo>
                      <a:pt x="118" y="10"/>
                    </a:lnTo>
                    <a:lnTo>
                      <a:pt x="118" y="10"/>
                    </a:lnTo>
                    <a:lnTo>
                      <a:pt x="114" y="12"/>
                    </a:lnTo>
                    <a:lnTo>
                      <a:pt x="110" y="14"/>
                    </a:lnTo>
                    <a:lnTo>
                      <a:pt x="110" y="14"/>
                    </a:lnTo>
                    <a:lnTo>
                      <a:pt x="104" y="14"/>
                    </a:lnTo>
                    <a:lnTo>
                      <a:pt x="100" y="14"/>
                    </a:lnTo>
                    <a:lnTo>
                      <a:pt x="100" y="14"/>
                    </a:lnTo>
                    <a:lnTo>
                      <a:pt x="98" y="14"/>
                    </a:lnTo>
                    <a:lnTo>
                      <a:pt x="94" y="16"/>
                    </a:lnTo>
                    <a:lnTo>
                      <a:pt x="94" y="16"/>
                    </a:lnTo>
                    <a:lnTo>
                      <a:pt x="92" y="16"/>
                    </a:lnTo>
                    <a:lnTo>
                      <a:pt x="90" y="16"/>
                    </a:lnTo>
                    <a:lnTo>
                      <a:pt x="86" y="14"/>
                    </a:lnTo>
                    <a:lnTo>
                      <a:pt x="86" y="14"/>
                    </a:lnTo>
                    <a:lnTo>
                      <a:pt x="82" y="14"/>
                    </a:lnTo>
                    <a:lnTo>
                      <a:pt x="78" y="14"/>
                    </a:lnTo>
                    <a:lnTo>
                      <a:pt x="78" y="14"/>
                    </a:lnTo>
                    <a:lnTo>
                      <a:pt x="78" y="12"/>
                    </a:lnTo>
                    <a:lnTo>
                      <a:pt x="80" y="12"/>
                    </a:lnTo>
                    <a:lnTo>
                      <a:pt x="82" y="10"/>
                    </a:lnTo>
                    <a:lnTo>
                      <a:pt x="78" y="8"/>
                    </a:lnTo>
                    <a:lnTo>
                      <a:pt x="78" y="8"/>
                    </a:lnTo>
                    <a:lnTo>
                      <a:pt x="76" y="8"/>
                    </a:lnTo>
                    <a:lnTo>
                      <a:pt x="74" y="6"/>
                    </a:lnTo>
                    <a:lnTo>
                      <a:pt x="74" y="6"/>
                    </a:lnTo>
                    <a:lnTo>
                      <a:pt x="70" y="6"/>
                    </a:lnTo>
                    <a:lnTo>
                      <a:pt x="68" y="8"/>
                    </a:lnTo>
                    <a:lnTo>
                      <a:pt x="68" y="8"/>
                    </a:lnTo>
                    <a:lnTo>
                      <a:pt x="66" y="4"/>
                    </a:lnTo>
                    <a:lnTo>
                      <a:pt x="62" y="6"/>
                    </a:lnTo>
                    <a:lnTo>
                      <a:pt x="62" y="6"/>
                    </a:lnTo>
                    <a:lnTo>
                      <a:pt x="64" y="4"/>
                    </a:lnTo>
                    <a:lnTo>
                      <a:pt x="62" y="2"/>
                    </a:lnTo>
                    <a:lnTo>
                      <a:pt x="60" y="0"/>
                    </a:lnTo>
                    <a:lnTo>
                      <a:pt x="60" y="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45" name="Greece">
                <a:extLst>
                  <a:ext uri="{FF2B5EF4-FFF2-40B4-BE49-F238E27FC236}">
                    <a16:creationId xmlns:a16="http://schemas.microsoft.com/office/drawing/2014/main" id="{D3C27C2D-53CA-4BFF-AA0C-F1CB0131C268}"/>
                  </a:ext>
                </a:extLst>
              </p:cNvPr>
              <p:cNvSpPr>
                <a:spLocks/>
              </p:cNvSpPr>
              <p:nvPr/>
            </p:nvSpPr>
            <p:spPr bwMode="auto">
              <a:xfrm>
                <a:off x="4585543" y="1122480"/>
                <a:ext cx="164029" cy="171963"/>
              </a:xfrm>
              <a:custGeom>
                <a:avLst/>
                <a:gdLst/>
                <a:ahLst/>
                <a:cxnLst>
                  <a:cxn ang="0">
                    <a:pos x="6" y="50"/>
                  </a:cxn>
                  <a:cxn ang="0">
                    <a:pos x="12" y="58"/>
                  </a:cxn>
                  <a:cxn ang="0">
                    <a:pos x="20" y="66"/>
                  </a:cxn>
                  <a:cxn ang="0">
                    <a:pos x="24" y="64"/>
                  </a:cxn>
                  <a:cxn ang="0">
                    <a:pos x="28" y="64"/>
                  </a:cxn>
                  <a:cxn ang="0">
                    <a:pos x="22" y="68"/>
                  </a:cxn>
                  <a:cxn ang="0">
                    <a:pos x="30" y="74"/>
                  </a:cxn>
                  <a:cxn ang="0">
                    <a:pos x="44" y="74"/>
                  </a:cxn>
                  <a:cxn ang="0">
                    <a:pos x="58" y="78"/>
                  </a:cxn>
                  <a:cxn ang="0">
                    <a:pos x="52" y="80"/>
                  </a:cxn>
                  <a:cxn ang="0">
                    <a:pos x="36" y="78"/>
                  </a:cxn>
                  <a:cxn ang="0">
                    <a:pos x="26" y="82"/>
                  </a:cxn>
                  <a:cxn ang="0">
                    <a:pos x="28" y="92"/>
                  </a:cxn>
                  <a:cxn ang="0">
                    <a:pos x="38" y="98"/>
                  </a:cxn>
                  <a:cxn ang="0">
                    <a:pos x="46" y="110"/>
                  </a:cxn>
                  <a:cxn ang="0">
                    <a:pos x="54" y="110"/>
                  </a:cxn>
                  <a:cxn ang="0">
                    <a:pos x="58" y="114"/>
                  </a:cxn>
                  <a:cxn ang="0">
                    <a:pos x="66" y="118"/>
                  </a:cxn>
                  <a:cxn ang="0">
                    <a:pos x="60" y="102"/>
                  </a:cxn>
                  <a:cxn ang="0">
                    <a:pos x="58" y="96"/>
                  </a:cxn>
                  <a:cxn ang="0">
                    <a:pos x="64" y="98"/>
                  </a:cxn>
                  <a:cxn ang="0">
                    <a:pos x="66" y="92"/>
                  </a:cxn>
                  <a:cxn ang="0">
                    <a:pos x="64" y="86"/>
                  </a:cxn>
                  <a:cxn ang="0">
                    <a:pos x="78" y="90"/>
                  </a:cxn>
                  <a:cxn ang="0">
                    <a:pos x="80" y="80"/>
                  </a:cxn>
                  <a:cxn ang="0">
                    <a:pos x="66" y="70"/>
                  </a:cxn>
                  <a:cxn ang="0">
                    <a:pos x="56" y="64"/>
                  </a:cxn>
                  <a:cxn ang="0">
                    <a:pos x="50" y="58"/>
                  </a:cxn>
                  <a:cxn ang="0">
                    <a:pos x="50" y="50"/>
                  </a:cxn>
                  <a:cxn ang="0">
                    <a:pos x="56" y="54"/>
                  </a:cxn>
                  <a:cxn ang="0">
                    <a:pos x="56" y="46"/>
                  </a:cxn>
                  <a:cxn ang="0">
                    <a:pos x="48" y="36"/>
                  </a:cxn>
                  <a:cxn ang="0">
                    <a:pos x="48" y="30"/>
                  </a:cxn>
                  <a:cxn ang="0">
                    <a:pos x="60" y="34"/>
                  </a:cxn>
                  <a:cxn ang="0">
                    <a:pos x="64" y="36"/>
                  </a:cxn>
                  <a:cxn ang="0">
                    <a:pos x="68" y="38"/>
                  </a:cxn>
                  <a:cxn ang="0">
                    <a:pos x="70" y="36"/>
                  </a:cxn>
                  <a:cxn ang="0">
                    <a:pos x="68" y="28"/>
                  </a:cxn>
                  <a:cxn ang="0">
                    <a:pos x="76" y="24"/>
                  </a:cxn>
                  <a:cxn ang="0">
                    <a:pos x="84" y="20"/>
                  </a:cxn>
                  <a:cxn ang="0">
                    <a:pos x="90" y="22"/>
                  </a:cxn>
                  <a:cxn ang="0">
                    <a:pos x="108" y="22"/>
                  </a:cxn>
                  <a:cxn ang="0">
                    <a:pos x="112" y="10"/>
                  </a:cxn>
                  <a:cxn ang="0">
                    <a:pos x="110" y="2"/>
                  </a:cxn>
                  <a:cxn ang="0">
                    <a:pos x="106" y="6"/>
                  </a:cxn>
                  <a:cxn ang="0">
                    <a:pos x="94" y="6"/>
                  </a:cxn>
                  <a:cxn ang="0">
                    <a:pos x="78" y="4"/>
                  </a:cxn>
                  <a:cxn ang="0">
                    <a:pos x="66" y="6"/>
                  </a:cxn>
                  <a:cxn ang="0">
                    <a:pos x="48" y="10"/>
                  </a:cxn>
                  <a:cxn ang="0">
                    <a:pos x="40" y="10"/>
                  </a:cxn>
                  <a:cxn ang="0">
                    <a:pos x="20" y="18"/>
                  </a:cxn>
                  <a:cxn ang="0">
                    <a:pos x="10" y="30"/>
                  </a:cxn>
                  <a:cxn ang="0">
                    <a:pos x="2" y="44"/>
                  </a:cxn>
                </a:cxnLst>
                <a:rect l="0" t="0" r="r" b="b"/>
                <a:pathLst>
                  <a:path w="114" h="118">
                    <a:moveTo>
                      <a:pt x="2" y="48"/>
                    </a:moveTo>
                    <a:lnTo>
                      <a:pt x="2" y="48"/>
                    </a:lnTo>
                    <a:lnTo>
                      <a:pt x="0" y="48"/>
                    </a:lnTo>
                    <a:lnTo>
                      <a:pt x="2" y="50"/>
                    </a:lnTo>
                    <a:lnTo>
                      <a:pt x="2" y="50"/>
                    </a:lnTo>
                    <a:lnTo>
                      <a:pt x="6" y="50"/>
                    </a:lnTo>
                    <a:lnTo>
                      <a:pt x="8" y="52"/>
                    </a:lnTo>
                    <a:lnTo>
                      <a:pt x="8" y="54"/>
                    </a:lnTo>
                    <a:lnTo>
                      <a:pt x="8" y="54"/>
                    </a:lnTo>
                    <a:lnTo>
                      <a:pt x="10" y="56"/>
                    </a:lnTo>
                    <a:lnTo>
                      <a:pt x="10" y="56"/>
                    </a:lnTo>
                    <a:lnTo>
                      <a:pt x="12" y="58"/>
                    </a:lnTo>
                    <a:lnTo>
                      <a:pt x="14" y="58"/>
                    </a:lnTo>
                    <a:lnTo>
                      <a:pt x="14" y="58"/>
                    </a:lnTo>
                    <a:lnTo>
                      <a:pt x="16" y="62"/>
                    </a:lnTo>
                    <a:lnTo>
                      <a:pt x="20" y="66"/>
                    </a:lnTo>
                    <a:lnTo>
                      <a:pt x="20" y="66"/>
                    </a:lnTo>
                    <a:lnTo>
                      <a:pt x="20" y="66"/>
                    </a:lnTo>
                    <a:lnTo>
                      <a:pt x="22" y="66"/>
                    </a:lnTo>
                    <a:lnTo>
                      <a:pt x="22" y="62"/>
                    </a:lnTo>
                    <a:lnTo>
                      <a:pt x="22" y="62"/>
                    </a:lnTo>
                    <a:lnTo>
                      <a:pt x="22" y="62"/>
                    </a:lnTo>
                    <a:lnTo>
                      <a:pt x="22" y="62"/>
                    </a:lnTo>
                    <a:lnTo>
                      <a:pt x="24" y="64"/>
                    </a:lnTo>
                    <a:lnTo>
                      <a:pt x="26" y="62"/>
                    </a:lnTo>
                    <a:lnTo>
                      <a:pt x="26" y="62"/>
                    </a:lnTo>
                    <a:lnTo>
                      <a:pt x="26" y="62"/>
                    </a:lnTo>
                    <a:lnTo>
                      <a:pt x="26" y="64"/>
                    </a:lnTo>
                    <a:lnTo>
                      <a:pt x="28" y="64"/>
                    </a:lnTo>
                    <a:lnTo>
                      <a:pt x="28" y="64"/>
                    </a:lnTo>
                    <a:lnTo>
                      <a:pt x="30" y="66"/>
                    </a:lnTo>
                    <a:lnTo>
                      <a:pt x="28" y="66"/>
                    </a:lnTo>
                    <a:lnTo>
                      <a:pt x="28" y="66"/>
                    </a:lnTo>
                    <a:lnTo>
                      <a:pt x="22" y="66"/>
                    </a:lnTo>
                    <a:lnTo>
                      <a:pt x="22" y="68"/>
                    </a:lnTo>
                    <a:lnTo>
                      <a:pt x="22" y="68"/>
                    </a:lnTo>
                    <a:lnTo>
                      <a:pt x="24" y="72"/>
                    </a:lnTo>
                    <a:lnTo>
                      <a:pt x="26" y="74"/>
                    </a:lnTo>
                    <a:lnTo>
                      <a:pt x="26" y="74"/>
                    </a:lnTo>
                    <a:lnTo>
                      <a:pt x="28" y="76"/>
                    </a:lnTo>
                    <a:lnTo>
                      <a:pt x="30" y="74"/>
                    </a:lnTo>
                    <a:lnTo>
                      <a:pt x="30" y="74"/>
                    </a:lnTo>
                    <a:lnTo>
                      <a:pt x="32" y="72"/>
                    </a:lnTo>
                    <a:lnTo>
                      <a:pt x="34" y="74"/>
                    </a:lnTo>
                    <a:lnTo>
                      <a:pt x="38" y="76"/>
                    </a:lnTo>
                    <a:lnTo>
                      <a:pt x="40" y="76"/>
                    </a:lnTo>
                    <a:lnTo>
                      <a:pt x="40" y="76"/>
                    </a:lnTo>
                    <a:lnTo>
                      <a:pt x="44" y="74"/>
                    </a:lnTo>
                    <a:lnTo>
                      <a:pt x="50" y="78"/>
                    </a:lnTo>
                    <a:lnTo>
                      <a:pt x="50" y="78"/>
                    </a:lnTo>
                    <a:lnTo>
                      <a:pt x="54" y="80"/>
                    </a:lnTo>
                    <a:lnTo>
                      <a:pt x="58" y="78"/>
                    </a:lnTo>
                    <a:lnTo>
                      <a:pt x="58" y="78"/>
                    </a:lnTo>
                    <a:lnTo>
                      <a:pt x="58" y="78"/>
                    </a:lnTo>
                    <a:lnTo>
                      <a:pt x="58" y="78"/>
                    </a:lnTo>
                    <a:lnTo>
                      <a:pt x="56" y="80"/>
                    </a:lnTo>
                    <a:lnTo>
                      <a:pt x="58" y="82"/>
                    </a:lnTo>
                    <a:lnTo>
                      <a:pt x="58" y="82"/>
                    </a:lnTo>
                    <a:lnTo>
                      <a:pt x="52" y="80"/>
                    </a:lnTo>
                    <a:lnTo>
                      <a:pt x="52" y="80"/>
                    </a:lnTo>
                    <a:lnTo>
                      <a:pt x="48" y="80"/>
                    </a:lnTo>
                    <a:lnTo>
                      <a:pt x="44" y="78"/>
                    </a:lnTo>
                    <a:lnTo>
                      <a:pt x="44" y="78"/>
                    </a:lnTo>
                    <a:lnTo>
                      <a:pt x="40" y="78"/>
                    </a:lnTo>
                    <a:lnTo>
                      <a:pt x="38" y="78"/>
                    </a:lnTo>
                    <a:lnTo>
                      <a:pt x="36" y="78"/>
                    </a:lnTo>
                    <a:lnTo>
                      <a:pt x="34" y="78"/>
                    </a:lnTo>
                    <a:lnTo>
                      <a:pt x="34" y="78"/>
                    </a:lnTo>
                    <a:lnTo>
                      <a:pt x="32" y="78"/>
                    </a:lnTo>
                    <a:lnTo>
                      <a:pt x="30" y="80"/>
                    </a:lnTo>
                    <a:lnTo>
                      <a:pt x="28" y="82"/>
                    </a:lnTo>
                    <a:lnTo>
                      <a:pt x="26" y="82"/>
                    </a:lnTo>
                    <a:lnTo>
                      <a:pt x="26" y="82"/>
                    </a:lnTo>
                    <a:lnTo>
                      <a:pt x="24" y="84"/>
                    </a:lnTo>
                    <a:lnTo>
                      <a:pt x="26" y="86"/>
                    </a:lnTo>
                    <a:lnTo>
                      <a:pt x="26" y="86"/>
                    </a:lnTo>
                    <a:lnTo>
                      <a:pt x="28" y="88"/>
                    </a:lnTo>
                    <a:lnTo>
                      <a:pt x="28" y="92"/>
                    </a:lnTo>
                    <a:lnTo>
                      <a:pt x="28" y="92"/>
                    </a:lnTo>
                    <a:lnTo>
                      <a:pt x="30" y="90"/>
                    </a:lnTo>
                    <a:lnTo>
                      <a:pt x="32" y="90"/>
                    </a:lnTo>
                    <a:lnTo>
                      <a:pt x="36" y="94"/>
                    </a:lnTo>
                    <a:lnTo>
                      <a:pt x="38" y="98"/>
                    </a:lnTo>
                    <a:lnTo>
                      <a:pt x="38" y="98"/>
                    </a:lnTo>
                    <a:lnTo>
                      <a:pt x="36" y="100"/>
                    </a:lnTo>
                    <a:lnTo>
                      <a:pt x="36" y="100"/>
                    </a:lnTo>
                    <a:lnTo>
                      <a:pt x="34" y="102"/>
                    </a:lnTo>
                    <a:lnTo>
                      <a:pt x="36" y="104"/>
                    </a:lnTo>
                    <a:lnTo>
                      <a:pt x="46" y="110"/>
                    </a:lnTo>
                    <a:lnTo>
                      <a:pt x="46" y="110"/>
                    </a:lnTo>
                    <a:lnTo>
                      <a:pt x="50" y="112"/>
                    </a:lnTo>
                    <a:lnTo>
                      <a:pt x="50" y="112"/>
                    </a:lnTo>
                    <a:lnTo>
                      <a:pt x="52" y="110"/>
                    </a:lnTo>
                    <a:lnTo>
                      <a:pt x="52" y="110"/>
                    </a:lnTo>
                    <a:lnTo>
                      <a:pt x="52" y="108"/>
                    </a:lnTo>
                    <a:lnTo>
                      <a:pt x="54" y="110"/>
                    </a:lnTo>
                    <a:lnTo>
                      <a:pt x="54" y="114"/>
                    </a:lnTo>
                    <a:lnTo>
                      <a:pt x="54" y="114"/>
                    </a:lnTo>
                    <a:lnTo>
                      <a:pt x="56" y="116"/>
                    </a:lnTo>
                    <a:lnTo>
                      <a:pt x="56" y="116"/>
                    </a:lnTo>
                    <a:lnTo>
                      <a:pt x="58" y="116"/>
                    </a:lnTo>
                    <a:lnTo>
                      <a:pt x="58" y="114"/>
                    </a:lnTo>
                    <a:lnTo>
                      <a:pt x="58" y="114"/>
                    </a:lnTo>
                    <a:lnTo>
                      <a:pt x="58" y="112"/>
                    </a:lnTo>
                    <a:lnTo>
                      <a:pt x="60" y="112"/>
                    </a:lnTo>
                    <a:lnTo>
                      <a:pt x="64" y="116"/>
                    </a:lnTo>
                    <a:lnTo>
                      <a:pt x="64" y="116"/>
                    </a:lnTo>
                    <a:lnTo>
                      <a:pt x="66" y="118"/>
                    </a:lnTo>
                    <a:lnTo>
                      <a:pt x="66" y="116"/>
                    </a:lnTo>
                    <a:lnTo>
                      <a:pt x="64" y="112"/>
                    </a:lnTo>
                    <a:lnTo>
                      <a:pt x="64" y="112"/>
                    </a:lnTo>
                    <a:lnTo>
                      <a:pt x="60" y="106"/>
                    </a:lnTo>
                    <a:lnTo>
                      <a:pt x="60" y="106"/>
                    </a:lnTo>
                    <a:lnTo>
                      <a:pt x="60" y="102"/>
                    </a:lnTo>
                    <a:lnTo>
                      <a:pt x="60" y="102"/>
                    </a:lnTo>
                    <a:lnTo>
                      <a:pt x="60" y="100"/>
                    </a:lnTo>
                    <a:lnTo>
                      <a:pt x="60" y="100"/>
                    </a:lnTo>
                    <a:lnTo>
                      <a:pt x="58" y="98"/>
                    </a:lnTo>
                    <a:lnTo>
                      <a:pt x="56" y="96"/>
                    </a:lnTo>
                    <a:lnTo>
                      <a:pt x="58" y="96"/>
                    </a:lnTo>
                    <a:lnTo>
                      <a:pt x="58" y="96"/>
                    </a:lnTo>
                    <a:lnTo>
                      <a:pt x="60" y="98"/>
                    </a:lnTo>
                    <a:lnTo>
                      <a:pt x="62" y="98"/>
                    </a:lnTo>
                    <a:lnTo>
                      <a:pt x="62" y="98"/>
                    </a:lnTo>
                    <a:lnTo>
                      <a:pt x="62" y="100"/>
                    </a:lnTo>
                    <a:lnTo>
                      <a:pt x="64" y="98"/>
                    </a:lnTo>
                    <a:lnTo>
                      <a:pt x="66" y="96"/>
                    </a:lnTo>
                    <a:lnTo>
                      <a:pt x="66" y="96"/>
                    </a:lnTo>
                    <a:lnTo>
                      <a:pt x="68" y="94"/>
                    </a:lnTo>
                    <a:lnTo>
                      <a:pt x="68" y="94"/>
                    </a:lnTo>
                    <a:lnTo>
                      <a:pt x="66" y="92"/>
                    </a:lnTo>
                    <a:lnTo>
                      <a:pt x="66" y="92"/>
                    </a:lnTo>
                    <a:lnTo>
                      <a:pt x="64" y="90"/>
                    </a:lnTo>
                    <a:lnTo>
                      <a:pt x="64" y="88"/>
                    </a:lnTo>
                    <a:lnTo>
                      <a:pt x="64" y="88"/>
                    </a:lnTo>
                    <a:lnTo>
                      <a:pt x="64" y="88"/>
                    </a:lnTo>
                    <a:lnTo>
                      <a:pt x="62" y="86"/>
                    </a:lnTo>
                    <a:lnTo>
                      <a:pt x="64" y="86"/>
                    </a:lnTo>
                    <a:lnTo>
                      <a:pt x="70" y="86"/>
                    </a:lnTo>
                    <a:lnTo>
                      <a:pt x="70" y="86"/>
                    </a:lnTo>
                    <a:lnTo>
                      <a:pt x="74" y="84"/>
                    </a:lnTo>
                    <a:lnTo>
                      <a:pt x="76" y="86"/>
                    </a:lnTo>
                    <a:lnTo>
                      <a:pt x="76" y="86"/>
                    </a:lnTo>
                    <a:lnTo>
                      <a:pt x="78" y="90"/>
                    </a:lnTo>
                    <a:lnTo>
                      <a:pt x="80" y="90"/>
                    </a:lnTo>
                    <a:lnTo>
                      <a:pt x="80" y="88"/>
                    </a:lnTo>
                    <a:lnTo>
                      <a:pt x="80" y="88"/>
                    </a:lnTo>
                    <a:lnTo>
                      <a:pt x="82" y="84"/>
                    </a:lnTo>
                    <a:lnTo>
                      <a:pt x="80" y="80"/>
                    </a:lnTo>
                    <a:lnTo>
                      <a:pt x="80" y="80"/>
                    </a:lnTo>
                    <a:lnTo>
                      <a:pt x="76" y="76"/>
                    </a:lnTo>
                    <a:lnTo>
                      <a:pt x="72" y="74"/>
                    </a:lnTo>
                    <a:lnTo>
                      <a:pt x="72" y="74"/>
                    </a:lnTo>
                    <a:lnTo>
                      <a:pt x="68" y="74"/>
                    </a:lnTo>
                    <a:lnTo>
                      <a:pt x="66" y="70"/>
                    </a:lnTo>
                    <a:lnTo>
                      <a:pt x="66" y="70"/>
                    </a:lnTo>
                    <a:lnTo>
                      <a:pt x="62" y="68"/>
                    </a:lnTo>
                    <a:lnTo>
                      <a:pt x="56" y="68"/>
                    </a:lnTo>
                    <a:lnTo>
                      <a:pt x="56" y="68"/>
                    </a:lnTo>
                    <a:lnTo>
                      <a:pt x="56" y="68"/>
                    </a:lnTo>
                    <a:lnTo>
                      <a:pt x="56" y="66"/>
                    </a:lnTo>
                    <a:lnTo>
                      <a:pt x="56" y="64"/>
                    </a:lnTo>
                    <a:lnTo>
                      <a:pt x="56" y="62"/>
                    </a:lnTo>
                    <a:lnTo>
                      <a:pt x="56" y="62"/>
                    </a:lnTo>
                    <a:lnTo>
                      <a:pt x="56" y="60"/>
                    </a:lnTo>
                    <a:lnTo>
                      <a:pt x="54" y="58"/>
                    </a:lnTo>
                    <a:lnTo>
                      <a:pt x="54" y="58"/>
                    </a:lnTo>
                    <a:lnTo>
                      <a:pt x="50" y="58"/>
                    </a:lnTo>
                    <a:lnTo>
                      <a:pt x="52" y="56"/>
                    </a:lnTo>
                    <a:lnTo>
                      <a:pt x="52" y="56"/>
                    </a:lnTo>
                    <a:lnTo>
                      <a:pt x="54" y="56"/>
                    </a:lnTo>
                    <a:lnTo>
                      <a:pt x="52" y="52"/>
                    </a:lnTo>
                    <a:lnTo>
                      <a:pt x="52" y="52"/>
                    </a:lnTo>
                    <a:lnTo>
                      <a:pt x="50" y="50"/>
                    </a:lnTo>
                    <a:lnTo>
                      <a:pt x="52" y="50"/>
                    </a:lnTo>
                    <a:lnTo>
                      <a:pt x="54" y="50"/>
                    </a:lnTo>
                    <a:lnTo>
                      <a:pt x="54" y="50"/>
                    </a:lnTo>
                    <a:lnTo>
                      <a:pt x="56" y="52"/>
                    </a:lnTo>
                    <a:lnTo>
                      <a:pt x="56" y="54"/>
                    </a:lnTo>
                    <a:lnTo>
                      <a:pt x="56" y="54"/>
                    </a:lnTo>
                    <a:lnTo>
                      <a:pt x="56" y="56"/>
                    </a:lnTo>
                    <a:lnTo>
                      <a:pt x="58" y="56"/>
                    </a:lnTo>
                    <a:lnTo>
                      <a:pt x="58" y="56"/>
                    </a:lnTo>
                    <a:lnTo>
                      <a:pt x="60" y="54"/>
                    </a:lnTo>
                    <a:lnTo>
                      <a:pt x="58" y="52"/>
                    </a:lnTo>
                    <a:lnTo>
                      <a:pt x="56" y="46"/>
                    </a:lnTo>
                    <a:lnTo>
                      <a:pt x="56" y="46"/>
                    </a:lnTo>
                    <a:lnTo>
                      <a:pt x="52" y="44"/>
                    </a:lnTo>
                    <a:lnTo>
                      <a:pt x="50" y="42"/>
                    </a:lnTo>
                    <a:lnTo>
                      <a:pt x="50" y="42"/>
                    </a:lnTo>
                    <a:lnTo>
                      <a:pt x="48" y="38"/>
                    </a:lnTo>
                    <a:lnTo>
                      <a:pt x="48" y="36"/>
                    </a:lnTo>
                    <a:lnTo>
                      <a:pt x="48" y="36"/>
                    </a:lnTo>
                    <a:lnTo>
                      <a:pt x="48" y="34"/>
                    </a:lnTo>
                    <a:lnTo>
                      <a:pt x="48" y="32"/>
                    </a:lnTo>
                    <a:lnTo>
                      <a:pt x="48" y="30"/>
                    </a:lnTo>
                    <a:lnTo>
                      <a:pt x="48" y="30"/>
                    </a:lnTo>
                    <a:lnTo>
                      <a:pt x="48" y="30"/>
                    </a:lnTo>
                    <a:lnTo>
                      <a:pt x="52" y="30"/>
                    </a:lnTo>
                    <a:lnTo>
                      <a:pt x="52" y="32"/>
                    </a:lnTo>
                    <a:lnTo>
                      <a:pt x="52" y="32"/>
                    </a:lnTo>
                    <a:lnTo>
                      <a:pt x="54" y="34"/>
                    </a:lnTo>
                    <a:lnTo>
                      <a:pt x="56" y="34"/>
                    </a:lnTo>
                    <a:lnTo>
                      <a:pt x="60" y="34"/>
                    </a:lnTo>
                    <a:lnTo>
                      <a:pt x="60" y="34"/>
                    </a:lnTo>
                    <a:lnTo>
                      <a:pt x="60" y="36"/>
                    </a:lnTo>
                    <a:lnTo>
                      <a:pt x="60" y="38"/>
                    </a:lnTo>
                    <a:lnTo>
                      <a:pt x="60" y="38"/>
                    </a:lnTo>
                    <a:lnTo>
                      <a:pt x="64" y="38"/>
                    </a:lnTo>
                    <a:lnTo>
                      <a:pt x="64" y="36"/>
                    </a:lnTo>
                    <a:lnTo>
                      <a:pt x="64" y="36"/>
                    </a:lnTo>
                    <a:lnTo>
                      <a:pt x="64" y="36"/>
                    </a:lnTo>
                    <a:lnTo>
                      <a:pt x="66" y="38"/>
                    </a:lnTo>
                    <a:lnTo>
                      <a:pt x="66" y="38"/>
                    </a:lnTo>
                    <a:lnTo>
                      <a:pt x="68" y="38"/>
                    </a:lnTo>
                    <a:lnTo>
                      <a:pt x="68" y="38"/>
                    </a:lnTo>
                    <a:lnTo>
                      <a:pt x="66" y="34"/>
                    </a:lnTo>
                    <a:lnTo>
                      <a:pt x="66" y="34"/>
                    </a:lnTo>
                    <a:lnTo>
                      <a:pt x="66" y="34"/>
                    </a:lnTo>
                    <a:lnTo>
                      <a:pt x="66" y="34"/>
                    </a:lnTo>
                    <a:lnTo>
                      <a:pt x="70" y="36"/>
                    </a:lnTo>
                    <a:lnTo>
                      <a:pt x="70" y="36"/>
                    </a:lnTo>
                    <a:lnTo>
                      <a:pt x="72" y="36"/>
                    </a:lnTo>
                    <a:lnTo>
                      <a:pt x="72" y="36"/>
                    </a:lnTo>
                    <a:lnTo>
                      <a:pt x="70" y="32"/>
                    </a:lnTo>
                    <a:lnTo>
                      <a:pt x="70" y="32"/>
                    </a:lnTo>
                    <a:lnTo>
                      <a:pt x="68" y="30"/>
                    </a:lnTo>
                    <a:lnTo>
                      <a:pt x="68" y="28"/>
                    </a:lnTo>
                    <a:lnTo>
                      <a:pt x="68" y="28"/>
                    </a:lnTo>
                    <a:lnTo>
                      <a:pt x="70" y="26"/>
                    </a:lnTo>
                    <a:lnTo>
                      <a:pt x="72" y="26"/>
                    </a:lnTo>
                    <a:lnTo>
                      <a:pt x="74" y="26"/>
                    </a:lnTo>
                    <a:lnTo>
                      <a:pt x="76" y="24"/>
                    </a:lnTo>
                    <a:lnTo>
                      <a:pt x="76" y="24"/>
                    </a:lnTo>
                    <a:lnTo>
                      <a:pt x="76" y="22"/>
                    </a:lnTo>
                    <a:lnTo>
                      <a:pt x="78" y="22"/>
                    </a:lnTo>
                    <a:lnTo>
                      <a:pt x="82" y="24"/>
                    </a:lnTo>
                    <a:lnTo>
                      <a:pt x="82" y="22"/>
                    </a:lnTo>
                    <a:lnTo>
                      <a:pt x="82" y="22"/>
                    </a:lnTo>
                    <a:lnTo>
                      <a:pt x="84" y="20"/>
                    </a:lnTo>
                    <a:lnTo>
                      <a:pt x="86" y="20"/>
                    </a:lnTo>
                    <a:lnTo>
                      <a:pt x="88" y="20"/>
                    </a:lnTo>
                    <a:lnTo>
                      <a:pt x="88" y="22"/>
                    </a:lnTo>
                    <a:lnTo>
                      <a:pt x="88" y="22"/>
                    </a:lnTo>
                    <a:lnTo>
                      <a:pt x="88" y="22"/>
                    </a:lnTo>
                    <a:lnTo>
                      <a:pt x="90" y="22"/>
                    </a:lnTo>
                    <a:lnTo>
                      <a:pt x="96" y="22"/>
                    </a:lnTo>
                    <a:lnTo>
                      <a:pt x="96" y="22"/>
                    </a:lnTo>
                    <a:lnTo>
                      <a:pt x="100" y="22"/>
                    </a:lnTo>
                    <a:lnTo>
                      <a:pt x="104" y="22"/>
                    </a:lnTo>
                    <a:lnTo>
                      <a:pt x="108" y="22"/>
                    </a:lnTo>
                    <a:lnTo>
                      <a:pt x="108" y="22"/>
                    </a:lnTo>
                    <a:lnTo>
                      <a:pt x="110" y="18"/>
                    </a:lnTo>
                    <a:lnTo>
                      <a:pt x="110" y="16"/>
                    </a:lnTo>
                    <a:lnTo>
                      <a:pt x="108" y="12"/>
                    </a:lnTo>
                    <a:lnTo>
                      <a:pt x="108" y="12"/>
                    </a:lnTo>
                    <a:lnTo>
                      <a:pt x="110" y="10"/>
                    </a:lnTo>
                    <a:lnTo>
                      <a:pt x="112" y="10"/>
                    </a:lnTo>
                    <a:lnTo>
                      <a:pt x="112" y="8"/>
                    </a:lnTo>
                    <a:lnTo>
                      <a:pt x="114" y="6"/>
                    </a:lnTo>
                    <a:lnTo>
                      <a:pt x="114" y="6"/>
                    </a:lnTo>
                    <a:lnTo>
                      <a:pt x="114" y="4"/>
                    </a:lnTo>
                    <a:lnTo>
                      <a:pt x="114" y="4"/>
                    </a:lnTo>
                    <a:lnTo>
                      <a:pt x="110" y="2"/>
                    </a:lnTo>
                    <a:lnTo>
                      <a:pt x="110" y="2"/>
                    </a:lnTo>
                    <a:lnTo>
                      <a:pt x="106" y="0"/>
                    </a:lnTo>
                    <a:lnTo>
                      <a:pt x="106" y="4"/>
                    </a:lnTo>
                    <a:lnTo>
                      <a:pt x="106" y="4"/>
                    </a:lnTo>
                    <a:lnTo>
                      <a:pt x="106" y="4"/>
                    </a:lnTo>
                    <a:lnTo>
                      <a:pt x="106" y="6"/>
                    </a:lnTo>
                    <a:lnTo>
                      <a:pt x="102" y="6"/>
                    </a:lnTo>
                    <a:lnTo>
                      <a:pt x="98" y="4"/>
                    </a:lnTo>
                    <a:lnTo>
                      <a:pt x="96" y="6"/>
                    </a:lnTo>
                    <a:lnTo>
                      <a:pt x="96" y="6"/>
                    </a:lnTo>
                    <a:lnTo>
                      <a:pt x="96" y="6"/>
                    </a:lnTo>
                    <a:lnTo>
                      <a:pt x="94" y="6"/>
                    </a:lnTo>
                    <a:lnTo>
                      <a:pt x="88" y="6"/>
                    </a:lnTo>
                    <a:lnTo>
                      <a:pt x="88" y="6"/>
                    </a:lnTo>
                    <a:lnTo>
                      <a:pt x="86" y="6"/>
                    </a:lnTo>
                    <a:lnTo>
                      <a:pt x="82" y="4"/>
                    </a:lnTo>
                    <a:lnTo>
                      <a:pt x="82" y="4"/>
                    </a:lnTo>
                    <a:lnTo>
                      <a:pt x="78" y="4"/>
                    </a:lnTo>
                    <a:lnTo>
                      <a:pt x="74" y="4"/>
                    </a:lnTo>
                    <a:lnTo>
                      <a:pt x="74" y="4"/>
                    </a:lnTo>
                    <a:lnTo>
                      <a:pt x="72" y="2"/>
                    </a:lnTo>
                    <a:lnTo>
                      <a:pt x="70" y="2"/>
                    </a:lnTo>
                    <a:lnTo>
                      <a:pt x="66" y="6"/>
                    </a:lnTo>
                    <a:lnTo>
                      <a:pt x="66" y="6"/>
                    </a:lnTo>
                    <a:lnTo>
                      <a:pt x="64" y="6"/>
                    </a:lnTo>
                    <a:lnTo>
                      <a:pt x="60" y="6"/>
                    </a:lnTo>
                    <a:lnTo>
                      <a:pt x="52" y="6"/>
                    </a:lnTo>
                    <a:lnTo>
                      <a:pt x="52" y="6"/>
                    </a:lnTo>
                    <a:lnTo>
                      <a:pt x="50" y="8"/>
                    </a:lnTo>
                    <a:lnTo>
                      <a:pt x="48" y="10"/>
                    </a:lnTo>
                    <a:lnTo>
                      <a:pt x="48" y="10"/>
                    </a:lnTo>
                    <a:lnTo>
                      <a:pt x="48" y="12"/>
                    </a:lnTo>
                    <a:lnTo>
                      <a:pt x="46" y="12"/>
                    </a:lnTo>
                    <a:lnTo>
                      <a:pt x="42" y="10"/>
                    </a:lnTo>
                    <a:lnTo>
                      <a:pt x="42" y="10"/>
                    </a:lnTo>
                    <a:lnTo>
                      <a:pt x="40" y="10"/>
                    </a:lnTo>
                    <a:lnTo>
                      <a:pt x="38" y="10"/>
                    </a:lnTo>
                    <a:lnTo>
                      <a:pt x="36" y="14"/>
                    </a:lnTo>
                    <a:lnTo>
                      <a:pt x="36" y="14"/>
                    </a:lnTo>
                    <a:lnTo>
                      <a:pt x="32" y="18"/>
                    </a:lnTo>
                    <a:lnTo>
                      <a:pt x="28" y="18"/>
                    </a:lnTo>
                    <a:lnTo>
                      <a:pt x="20" y="18"/>
                    </a:lnTo>
                    <a:lnTo>
                      <a:pt x="20" y="18"/>
                    </a:lnTo>
                    <a:lnTo>
                      <a:pt x="16" y="18"/>
                    </a:lnTo>
                    <a:lnTo>
                      <a:pt x="12" y="22"/>
                    </a:lnTo>
                    <a:lnTo>
                      <a:pt x="12" y="22"/>
                    </a:lnTo>
                    <a:lnTo>
                      <a:pt x="12" y="26"/>
                    </a:lnTo>
                    <a:lnTo>
                      <a:pt x="10" y="30"/>
                    </a:lnTo>
                    <a:lnTo>
                      <a:pt x="8" y="36"/>
                    </a:lnTo>
                    <a:lnTo>
                      <a:pt x="8" y="36"/>
                    </a:lnTo>
                    <a:lnTo>
                      <a:pt x="6" y="42"/>
                    </a:lnTo>
                    <a:lnTo>
                      <a:pt x="2" y="44"/>
                    </a:lnTo>
                    <a:lnTo>
                      <a:pt x="2" y="44"/>
                    </a:lnTo>
                    <a:lnTo>
                      <a:pt x="2" y="44"/>
                    </a:lnTo>
                    <a:lnTo>
                      <a:pt x="2" y="46"/>
                    </a:lnTo>
                    <a:lnTo>
                      <a:pt x="2" y="46"/>
                    </a:lnTo>
                    <a:lnTo>
                      <a:pt x="2" y="48"/>
                    </a:lnTo>
                    <a:lnTo>
                      <a:pt x="2" y="4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46" name="Hungary">
                <a:extLst>
                  <a:ext uri="{FF2B5EF4-FFF2-40B4-BE49-F238E27FC236}">
                    <a16:creationId xmlns:a16="http://schemas.microsoft.com/office/drawing/2014/main" id="{5BC4799E-4070-409F-A550-47718D17DBE9}"/>
                  </a:ext>
                </a:extLst>
              </p:cNvPr>
              <p:cNvSpPr>
                <a:spLocks/>
              </p:cNvSpPr>
              <p:nvPr/>
            </p:nvSpPr>
            <p:spPr bwMode="auto">
              <a:xfrm>
                <a:off x="4453167" y="912626"/>
                <a:ext cx="161152" cy="90353"/>
              </a:xfrm>
              <a:custGeom>
                <a:avLst/>
                <a:gdLst/>
                <a:ahLst/>
                <a:cxnLst>
                  <a:cxn ang="0">
                    <a:pos x="112" y="14"/>
                  </a:cxn>
                  <a:cxn ang="0">
                    <a:pos x="106" y="8"/>
                  </a:cxn>
                  <a:cxn ang="0">
                    <a:pos x="106" y="4"/>
                  </a:cxn>
                  <a:cxn ang="0">
                    <a:pos x="98" y="6"/>
                  </a:cxn>
                  <a:cxn ang="0">
                    <a:pos x="90" y="2"/>
                  </a:cxn>
                  <a:cxn ang="0">
                    <a:pos x="82" y="2"/>
                  </a:cxn>
                  <a:cxn ang="0">
                    <a:pos x="76" y="4"/>
                  </a:cxn>
                  <a:cxn ang="0">
                    <a:pos x="72" y="4"/>
                  </a:cxn>
                  <a:cxn ang="0">
                    <a:pos x="62" y="10"/>
                  </a:cxn>
                  <a:cxn ang="0">
                    <a:pos x="54" y="12"/>
                  </a:cxn>
                  <a:cxn ang="0">
                    <a:pos x="44" y="14"/>
                  </a:cxn>
                  <a:cxn ang="0">
                    <a:pos x="40" y="16"/>
                  </a:cxn>
                  <a:cxn ang="0">
                    <a:pos x="42" y="18"/>
                  </a:cxn>
                  <a:cxn ang="0">
                    <a:pos x="38" y="20"/>
                  </a:cxn>
                  <a:cxn ang="0">
                    <a:pos x="30" y="20"/>
                  </a:cxn>
                  <a:cxn ang="0">
                    <a:pos x="18" y="18"/>
                  </a:cxn>
                  <a:cxn ang="0">
                    <a:pos x="14" y="22"/>
                  </a:cxn>
                  <a:cxn ang="0">
                    <a:pos x="6" y="20"/>
                  </a:cxn>
                  <a:cxn ang="0">
                    <a:pos x="2" y="20"/>
                  </a:cxn>
                  <a:cxn ang="0">
                    <a:pos x="6" y="24"/>
                  </a:cxn>
                  <a:cxn ang="0">
                    <a:pos x="8" y="26"/>
                  </a:cxn>
                  <a:cxn ang="0">
                    <a:pos x="6" y="30"/>
                  </a:cxn>
                  <a:cxn ang="0">
                    <a:pos x="6" y="34"/>
                  </a:cxn>
                  <a:cxn ang="0">
                    <a:pos x="0" y="40"/>
                  </a:cxn>
                  <a:cxn ang="0">
                    <a:pos x="4" y="42"/>
                  </a:cxn>
                  <a:cxn ang="0">
                    <a:pos x="6" y="44"/>
                  </a:cxn>
                  <a:cxn ang="0">
                    <a:pos x="6" y="44"/>
                  </a:cxn>
                  <a:cxn ang="0">
                    <a:pos x="8" y="48"/>
                  </a:cxn>
                  <a:cxn ang="0">
                    <a:pos x="10" y="50"/>
                  </a:cxn>
                  <a:cxn ang="0">
                    <a:pos x="18" y="54"/>
                  </a:cxn>
                  <a:cxn ang="0">
                    <a:pos x="22" y="56"/>
                  </a:cxn>
                  <a:cxn ang="0">
                    <a:pos x="34" y="60"/>
                  </a:cxn>
                  <a:cxn ang="0">
                    <a:pos x="36" y="62"/>
                  </a:cxn>
                  <a:cxn ang="0">
                    <a:pos x="40" y="62"/>
                  </a:cxn>
                  <a:cxn ang="0">
                    <a:pos x="46" y="56"/>
                  </a:cxn>
                  <a:cxn ang="0">
                    <a:pos x="54" y="54"/>
                  </a:cxn>
                  <a:cxn ang="0">
                    <a:pos x="60" y="54"/>
                  </a:cxn>
                  <a:cxn ang="0">
                    <a:pos x="62" y="56"/>
                  </a:cxn>
                  <a:cxn ang="0">
                    <a:pos x="70" y="54"/>
                  </a:cxn>
                  <a:cxn ang="0">
                    <a:pos x="82" y="54"/>
                  </a:cxn>
                  <a:cxn ang="0">
                    <a:pos x="86" y="54"/>
                  </a:cxn>
                  <a:cxn ang="0">
                    <a:pos x="90" y="50"/>
                  </a:cxn>
                  <a:cxn ang="0">
                    <a:pos x="98" y="38"/>
                  </a:cxn>
                  <a:cxn ang="0">
                    <a:pos x="104" y="28"/>
                  </a:cxn>
                  <a:cxn ang="0">
                    <a:pos x="102" y="24"/>
                  </a:cxn>
                  <a:cxn ang="0">
                    <a:pos x="104" y="20"/>
                  </a:cxn>
                  <a:cxn ang="0">
                    <a:pos x="112" y="14"/>
                  </a:cxn>
                </a:cxnLst>
                <a:rect l="0" t="0" r="r" b="b"/>
                <a:pathLst>
                  <a:path w="112" h="62">
                    <a:moveTo>
                      <a:pt x="112" y="14"/>
                    </a:moveTo>
                    <a:lnTo>
                      <a:pt x="112" y="14"/>
                    </a:lnTo>
                    <a:lnTo>
                      <a:pt x="110" y="12"/>
                    </a:lnTo>
                    <a:lnTo>
                      <a:pt x="106" y="8"/>
                    </a:lnTo>
                    <a:lnTo>
                      <a:pt x="106" y="8"/>
                    </a:lnTo>
                    <a:lnTo>
                      <a:pt x="106" y="4"/>
                    </a:lnTo>
                    <a:lnTo>
                      <a:pt x="106" y="4"/>
                    </a:lnTo>
                    <a:lnTo>
                      <a:pt x="98" y="6"/>
                    </a:lnTo>
                    <a:lnTo>
                      <a:pt x="90" y="2"/>
                    </a:lnTo>
                    <a:lnTo>
                      <a:pt x="90" y="2"/>
                    </a:lnTo>
                    <a:lnTo>
                      <a:pt x="84" y="0"/>
                    </a:lnTo>
                    <a:lnTo>
                      <a:pt x="82" y="2"/>
                    </a:lnTo>
                    <a:lnTo>
                      <a:pt x="80" y="4"/>
                    </a:lnTo>
                    <a:lnTo>
                      <a:pt x="76" y="4"/>
                    </a:lnTo>
                    <a:lnTo>
                      <a:pt x="76" y="4"/>
                    </a:lnTo>
                    <a:lnTo>
                      <a:pt x="72" y="4"/>
                    </a:lnTo>
                    <a:lnTo>
                      <a:pt x="68" y="6"/>
                    </a:lnTo>
                    <a:lnTo>
                      <a:pt x="62" y="10"/>
                    </a:lnTo>
                    <a:lnTo>
                      <a:pt x="62" y="10"/>
                    </a:lnTo>
                    <a:lnTo>
                      <a:pt x="54" y="12"/>
                    </a:lnTo>
                    <a:lnTo>
                      <a:pt x="44" y="14"/>
                    </a:lnTo>
                    <a:lnTo>
                      <a:pt x="44" y="14"/>
                    </a:lnTo>
                    <a:lnTo>
                      <a:pt x="42" y="14"/>
                    </a:lnTo>
                    <a:lnTo>
                      <a:pt x="40" y="16"/>
                    </a:lnTo>
                    <a:lnTo>
                      <a:pt x="42" y="18"/>
                    </a:lnTo>
                    <a:lnTo>
                      <a:pt x="42" y="18"/>
                    </a:lnTo>
                    <a:lnTo>
                      <a:pt x="40" y="20"/>
                    </a:lnTo>
                    <a:lnTo>
                      <a:pt x="38" y="20"/>
                    </a:lnTo>
                    <a:lnTo>
                      <a:pt x="30" y="20"/>
                    </a:lnTo>
                    <a:lnTo>
                      <a:pt x="30" y="20"/>
                    </a:lnTo>
                    <a:lnTo>
                      <a:pt x="24" y="20"/>
                    </a:lnTo>
                    <a:lnTo>
                      <a:pt x="18" y="18"/>
                    </a:lnTo>
                    <a:lnTo>
                      <a:pt x="18" y="18"/>
                    </a:lnTo>
                    <a:lnTo>
                      <a:pt x="14" y="22"/>
                    </a:lnTo>
                    <a:lnTo>
                      <a:pt x="12" y="22"/>
                    </a:lnTo>
                    <a:lnTo>
                      <a:pt x="6" y="20"/>
                    </a:lnTo>
                    <a:lnTo>
                      <a:pt x="6" y="20"/>
                    </a:lnTo>
                    <a:lnTo>
                      <a:pt x="2" y="20"/>
                    </a:lnTo>
                    <a:lnTo>
                      <a:pt x="2" y="20"/>
                    </a:lnTo>
                    <a:lnTo>
                      <a:pt x="6" y="24"/>
                    </a:lnTo>
                    <a:lnTo>
                      <a:pt x="6" y="24"/>
                    </a:lnTo>
                    <a:lnTo>
                      <a:pt x="8" y="26"/>
                    </a:lnTo>
                    <a:lnTo>
                      <a:pt x="8" y="28"/>
                    </a:lnTo>
                    <a:lnTo>
                      <a:pt x="6" y="30"/>
                    </a:lnTo>
                    <a:lnTo>
                      <a:pt x="6" y="34"/>
                    </a:lnTo>
                    <a:lnTo>
                      <a:pt x="6" y="34"/>
                    </a:lnTo>
                    <a:lnTo>
                      <a:pt x="4" y="36"/>
                    </a:lnTo>
                    <a:lnTo>
                      <a:pt x="0" y="40"/>
                    </a:lnTo>
                    <a:lnTo>
                      <a:pt x="0" y="40"/>
                    </a:lnTo>
                    <a:lnTo>
                      <a:pt x="4" y="42"/>
                    </a:lnTo>
                    <a:lnTo>
                      <a:pt x="6" y="42"/>
                    </a:lnTo>
                    <a:lnTo>
                      <a:pt x="6" y="44"/>
                    </a:lnTo>
                    <a:lnTo>
                      <a:pt x="6" y="44"/>
                    </a:lnTo>
                    <a:lnTo>
                      <a:pt x="6" y="44"/>
                    </a:lnTo>
                    <a:lnTo>
                      <a:pt x="8" y="46"/>
                    </a:lnTo>
                    <a:lnTo>
                      <a:pt x="8" y="48"/>
                    </a:lnTo>
                    <a:lnTo>
                      <a:pt x="8" y="48"/>
                    </a:lnTo>
                    <a:lnTo>
                      <a:pt x="10" y="50"/>
                    </a:lnTo>
                    <a:lnTo>
                      <a:pt x="10" y="50"/>
                    </a:lnTo>
                    <a:lnTo>
                      <a:pt x="18" y="54"/>
                    </a:lnTo>
                    <a:lnTo>
                      <a:pt x="22" y="56"/>
                    </a:lnTo>
                    <a:lnTo>
                      <a:pt x="22" y="56"/>
                    </a:lnTo>
                    <a:lnTo>
                      <a:pt x="28" y="58"/>
                    </a:lnTo>
                    <a:lnTo>
                      <a:pt x="34" y="60"/>
                    </a:lnTo>
                    <a:lnTo>
                      <a:pt x="34" y="60"/>
                    </a:lnTo>
                    <a:lnTo>
                      <a:pt x="36" y="62"/>
                    </a:lnTo>
                    <a:lnTo>
                      <a:pt x="40" y="62"/>
                    </a:lnTo>
                    <a:lnTo>
                      <a:pt x="40" y="62"/>
                    </a:lnTo>
                    <a:lnTo>
                      <a:pt x="44" y="60"/>
                    </a:lnTo>
                    <a:lnTo>
                      <a:pt x="46" y="56"/>
                    </a:lnTo>
                    <a:lnTo>
                      <a:pt x="46" y="56"/>
                    </a:lnTo>
                    <a:lnTo>
                      <a:pt x="54" y="54"/>
                    </a:lnTo>
                    <a:lnTo>
                      <a:pt x="58" y="54"/>
                    </a:lnTo>
                    <a:lnTo>
                      <a:pt x="60" y="54"/>
                    </a:lnTo>
                    <a:lnTo>
                      <a:pt x="60" y="54"/>
                    </a:lnTo>
                    <a:lnTo>
                      <a:pt x="62" y="56"/>
                    </a:lnTo>
                    <a:lnTo>
                      <a:pt x="70" y="54"/>
                    </a:lnTo>
                    <a:lnTo>
                      <a:pt x="70" y="54"/>
                    </a:lnTo>
                    <a:lnTo>
                      <a:pt x="80" y="54"/>
                    </a:lnTo>
                    <a:lnTo>
                      <a:pt x="82" y="54"/>
                    </a:lnTo>
                    <a:lnTo>
                      <a:pt x="82" y="54"/>
                    </a:lnTo>
                    <a:lnTo>
                      <a:pt x="86" y="54"/>
                    </a:lnTo>
                    <a:lnTo>
                      <a:pt x="90" y="50"/>
                    </a:lnTo>
                    <a:lnTo>
                      <a:pt x="90" y="50"/>
                    </a:lnTo>
                    <a:lnTo>
                      <a:pt x="98" y="38"/>
                    </a:lnTo>
                    <a:lnTo>
                      <a:pt x="98" y="38"/>
                    </a:lnTo>
                    <a:lnTo>
                      <a:pt x="102" y="34"/>
                    </a:lnTo>
                    <a:lnTo>
                      <a:pt x="104" y="28"/>
                    </a:lnTo>
                    <a:lnTo>
                      <a:pt x="104" y="28"/>
                    </a:lnTo>
                    <a:lnTo>
                      <a:pt x="102" y="24"/>
                    </a:lnTo>
                    <a:lnTo>
                      <a:pt x="104" y="20"/>
                    </a:lnTo>
                    <a:lnTo>
                      <a:pt x="104" y="20"/>
                    </a:lnTo>
                    <a:lnTo>
                      <a:pt x="112" y="14"/>
                    </a:lnTo>
                    <a:lnTo>
                      <a:pt x="112" y="1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47" name="Iceland">
                <a:extLst>
                  <a:ext uri="{FF2B5EF4-FFF2-40B4-BE49-F238E27FC236}">
                    <a16:creationId xmlns:a16="http://schemas.microsoft.com/office/drawing/2014/main" id="{028960A4-56B7-4106-AA2A-857762FA11AE}"/>
                  </a:ext>
                </a:extLst>
              </p:cNvPr>
              <p:cNvSpPr>
                <a:spLocks/>
              </p:cNvSpPr>
              <p:nvPr/>
            </p:nvSpPr>
            <p:spPr bwMode="auto">
              <a:xfrm>
                <a:off x="3468991" y="466686"/>
                <a:ext cx="230217" cy="72865"/>
              </a:xfrm>
              <a:custGeom>
                <a:avLst/>
                <a:gdLst/>
                <a:ahLst/>
                <a:cxnLst>
                  <a:cxn ang="0">
                    <a:pos x="28" y="44"/>
                  </a:cxn>
                  <a:cxn ang="0">
                    <a:pos x="42" y="44"/>
                  </a:cxn>
                  <a:cxn ang="0">
                    <a:pos x="58" y="48"/>
                  </a:cxn>
                  <a:cxn ang="0">
                    <a:pos x="88" y="48"/>
                  </a:cxn>
                  <a:cxn ang="0">
                    <a:pos x="106" y="42"/>
                  </a:cxn>
                  <a:cxn ang="0">
                    <a:pos x="124" y="36"/>
                  </a:cxn>
                  <a:cxn ang="0">
                    <a:pos x="138" y="34"/>
                  </a:cxn>
                  <a:cxn ang="0">
                    <a:pos x="146" y="30"/>
                  </a:cxn>
                  <a:cxn ang="0">
                    <a:pos x="152" y="26"/>
                  </a:cxn>
                  <a:cxn ang="0">
                    <a:pos x="154" y="22"/>
                  </a:cxn>
                  <a:cxn ang="0">
                    <a:pos x="160" y="18"/>
                  </a:cxn>
                  <a:cxn ang="0">
                    <a:pos x="156" y="16"/>
                  </a:cxn>
                  <a:cxn ang="0">
                    <a:pos x="152" y="12"/>
                  </a:cxn>
                  <a:cxn ang="0">
                    <a:pos x="140" y="12"/>
                  </a:cxn>
                  <a:cxn ang="0">
                    <a:pos x="144" y="6"/>
                  </a:cxn>
                  <a:cxn ang="0">
                    <a:pos x="144" y="4"/>
                  </a:cxn>
                  <a:cxn ang="0">
                    <a:pos x="146" y="2"/>
                  </a:cxn>
                  <a:cxn ang="0">
                    <a:pos x="130" y="6"/>
                  </a:cxn>
                  <a:cxn ang="0">
                    <a:pos x="126" y="2"/>
                  </a:cxn>
                  <a:cxn ang="0">
                    <a:pos x="118" y="2"/>
                  </a:cxn>
                  <a:cxn ang="0">
                    <a:pos x="116" y="6"/>
                  </a:cxn>
                  <a:cxn ang="0">
                    <a:pos x="110" y="6"/>
                  </a:cxn>
                  <a:cxn ang="0">
                    <a:pos x="104" y="10"/>
                  </a:cxn>
                  <a:cxn ang="0">
                    <a:pos x="96" y="12"/>
                  </a:cxn>
                  <a:cxn ang="0">
                    <a:pos x="90" y="10"/>
                  </a:cxn>
                  <a:cxn ang="0">
                    <a:pos x="84" y="6"/>
                  </a:cxn>
                  <a:cxn ang="0">
                    <a:pos x="74" y="10"/>
                  </a:cxn>
                  <a:cxn ang="0">
                    <a:pos x="70" y="12"/>
                  </a:cxn>
                  <a:cxn ang="0">
                    <a:pos x="68" y="8"/>
                  </a:cxn>
                  <a:cxn ang="0">
                    <a:pos x="60" y="12"/>
                  </a:cxn>
                  <a:cxn ang="0">
                    <a:pos x="58" y="16"/>
                  </a:cxn>
                  <a:cxn ang="0">
                    <a:pos x="54" y="16"/>
                  </a:cxn>
                  <a:cxn ang="0">
                    <a:pos x="50" y="22"/>
                  </a:cxn>
                  <a:cxn ang="0">
                    <a:pos x="46" y="18"/>
                  </a:cxn>
                  <a:cxn ang="0">
                    <a:pos x="46" y="16"/>
                  </a:cxn>
                  <a:cxn ang="0">
                    <a:pos x="46" y="12"/>
                  </a:cxn>
                  <a:cxn ang="0">
                    <a:pos x="42" y="8"/>
                  </a:cxn>
                  <a:cxn ang="0">
                    <a:pos x="34" y="4"/>
                  </a:cxn>
                  <a:cxn ang="0">
                    <a:pos x="30" y="6"/>
                  </a:cxn>
                  <a:cxn ang="0">
                    <a:pos x="30" y="8"/>
                  </a:cxn>
                  <a:cxn ang="0">
                    <a:pos x="32" y="12"/>
                  </a:cxn>
                  <a:cxn ang="0">
                    <a:pos x="18" y="8"/>
                  </a:cxn>
                  <a:cxn ang="0">
                    <a:pos x="14" y="10"/>
                  </a:cxn>
                  <a:cxn ang="0">
                    <a:pos x="12" y="12"/>
                  </a:cxn>
                  <a:cxn ang="0">
                    <a:pos x="18" y="14"/>
                  </a:cxn>
                  <a:cxn ang="0">
                    <a:pos x="10" y="14"/>
                  </a:cxn>
                  <a:cxn ang="0">
                    <a:pos x="8" y="16"/>
                  </a:cxn>
                  <a:cxn ang="0">
                    <a:pos x="0" y="18"/>
                  </a:cxn>
                  <a:cxn ang="0">
                    <a:pos x="4" y="18"/>
                  </a:cxn>
                  <a:cxn ang="0">
                    <a:pos x="24" y="18"/>
                  </a:cxn>
                  <a:cxn ang="0">
                    <a:pos x="38" y="18"/>
                  </a:cxn>
                  <a:cxn ang="0">
                    <a:pos x="26" y="24"/>
                  </a:cxn>
                  <a:cxn ang="0">
                    <a:pos x="30" y="24"/>
                  </a:cxn>
                  <a:cxn ang="0">
                    <a:pos x="30" y="26"/>
                  </a:cxn>
                  <a:cxn ang="0">
                    <a:pos x="4" y="30"/>
                  </a:cxn>
                  <a:cxn ang="0">
                    <a:pos x="10" y="30"/>
                  </a:cxn>
                  <a:cxn ang="0">
                    <a:pos x="24" y="30"/>
                  </a:cxn>
                  <a:cxn ang="0">
                    <a:pos x="32" y="34"/>
                  </a:cxn>
                  <a:cxn ang="0">
                    <a:pos x="36" y="36"/>
                  </a:cxn>
                  <a:cxn ang="0">
                    <a:pos x="32" y="36"/>
                  </a:cxn>
                  <a:cxn ang="0">
                    <a:pos x="16" y="44"/>
                  </a:cxn>
                </a:cxnLst>
                <a:rect l="0" t="0" r="r" b="b"/>
                <a:pathLst>
                  <a:path w="160" h="50">
                    <a:moveTo>
                      <a:pt x="16" y="44"/>
                    </a:moveTo>
                    <a:lnTo>
                      <a:pt x="16" y="44"/>
                    </a:lnTo>
                    <a:lnTo>
                      <a:pt x="22" y="44"/>
                    </a:lnTo>
                    <a:lnTo>
                      <a:pt x="22" y="44"/>
                    </a:lnTo>
                    <a:lnTo>
                      <a:pt x="28" y="44"/>
                    </a:lnTo>
                    <a:lnTo>
                      <a:pt x="34" y="44"/>
                    </a:lnTo>
                    <a:lnTo>
                      <a:pt x="34" y="44"/>
                    </a:lnTo>
                    <a:lnTo>
                      <a:pt x="36" y="44"/>
                    </a:lnTo>
                    <a:lnTo>
                      <a:pt x="36" y="44"/>
                    </a:lnTo>
                    <a:lnTo>
                      <a:pt x="42" y="44"/>
                    </a:lnTo>
                    <a:lnTo>
                      <a:pt x="46" y="44"/>
                    </a:lnTo>
                    <a:lnTo>
                      <a:pt x="54" y="48"/>
                    </a:lnTo>
                    <a:lnTo>
                      <a:pt x="54" y="48"/>
                    </a:lnTo>
                    <a:lnTo>
                      <a:pt x="58" y="48"/>
                    </a:lnTo>
                    <a:lnTo>
                      <a:pt x="58" y="48"/>
                    </a:lnTo>
                    <a:lnTo>
                      <a:pt x="66" y="50"/>
                    </a:lnTo>
                    <a:lnTo>
                      <a:pt x="76" y="50"/>
                    </a:lnTo>
                    <a:lnTo>
                      <a:pt x="76" y="50"/>
                    </a:lnTo>
                    <a:lnTo>
                      <a:pt x="88" y="48"/>
                    </a:lnTo>
                    <a:lnTo>
                      <a:pt x="88" y="48"/>
                    </a:lnTo>
                    <a:lnTo>
                      <a:pt x="94" y="44"/>
                    </a:lnTo>
                    <a:lnTo>
                      <a:pt x="94" y="44"/>
                    </a:lnTo>
                    <a:lnTo>
                      <a:pt x="100" y="42"/>
                    </a:lnTo>
                    <a:lnTo>
                      <a:pt x="106" y="42"/>
                    </a:lnTo>
                    <a:lnTo>
                      <a:pt x="106" y="42"/>
                    </a:lnTo>
                    <a:lnTo>
                      <a:pt x="112" y="40"/>
                    </a:lnTo>
                    <a:lnTo>
                      <a:pt x="112" y="40"/>
                    </a:lnTo>
                    <a:lnTo>
                      <a:pt x="116" y="40"/>
                    </a:lnTo>
                    <a:lnTo>
                      <a:pt x="116" y="40"/>
                    </a:lnTo>
                    <a:lnTo>
                      <a:pt x="124" y="36"/>
                    </a:lnTo>
                    <a:lnTo>
                      <a:pt x="124" y="36"/>
                    </a:lnTo>
                    <a:lnTo>
                      <a:pt x="130" y="34"/>
                    </a:lnTo>
                    <a:lnTo>
                      <a:pt x="136" y="34"/>
                    </a:lnTo>
                    <a:lnTo>
                      <a:pt x="136" y="34"/>
                    </a:lnTo>
                    <a:lnTo>
                      <a:pt x="138" y="34"/>
                    </a:lnTo>
                    <a:lnTo>
                      <a:pt x="138" y="34"/>
                    </a:lnTo>
                    <a:lnTo>
                      <a:pt x="144" y="32"/>
                    </a:lnTo>
                    <a:lnTo>
                      <a:pt x="144" y="32"/>
                    </a:lnTo>
                    <a:lnTo>
                      <a:pt x="146" y="30"/>
                    </a:lnTo>
                    <a:lnTo>
                      <a:pt x="146" y="30"/>
                    </a:lnTo>
                    <a:lnTo>
                      <a:pt x="146" y="28"/>
                    </a:lnTo>
                    <a:lnTo>
                      <a:pt x="148" y="26"/>
                    </a:lnTo>
                    <a:lnTo>
                      <a:pt x="148" y="26"/>
                    </a:lnTo>
                    <a:lnTo>
                      <a:pt x="150" y="26"/>
                    </a:lnTo>
                    <a:lnTo>
                      <a:pt x="152" y="26"/>
                    </a:lnTo>
                    <a:lnTo>
                      <a:pt x="152" y="26"/>
                    </a:lnTo>
                    <a:lnTo>
                      <a:pt x="152" y="26"/>
                    </a:lnTo>
                    <a:lnTo>
                      <a:pt x="152" y="26"/>
                    </a:lnTo>
                    <a:lnTo>
                      <a:pt x="154" y="24"/>
                    </a:lnTo>
                    <a:lnTo>
                      <a:pt x="154" y="22"/>
                    </a:lnTo>
                    <a:lnTo>
                      <a:pt x="154" y="22"/>
                    </a:lnTo>
                    <a:lnTo>
                      <a:pt x="158" y="22"/>
                    </a:lnTo>
                    <a:lnTo>
                      <a:pt x="158" y="22"/>
                    </a:lnTo>
                    <a:lnTo>
                      <a:pt x="160" y="20"/>
                    </a:lnTo>
                    <a:lnTo>
                      <a:pt x="160" y="18"/>
                    </a:lnTo>
                    <a:lnTo>
                      <a:pt x="160" y="18"/>
                    </a:lnTo>
                    <a:lnTo>
                      <a:pt x="158" y="18"/>
                    </a:lnTo>
                    <a:lnTo>
                      <a:pt x="154" y="18"/>
                    </a:lnTo>
                    <a:lnTo>
                      <a:pt x="154" y="18"/>
                    </a:lnTo>
                    <a:lnTo>
                      <a:pt x="156" y="16"/>
                    </a:lnTo>
                    <a:lnTo>
                      <a:pt x="156" y="16"/>
                    </a:lnTo>
                    <a:lnTo>
                      <a:pt x="156" y="14"/>
                    </a:lnTo>
                    <a:lnTo>
                      <a:pt x="156" y="14"/>
                    </a:lnTo>
                    <a:lnTo>
                      <a:pt x="152" y="12"/>
                    </a:lnTo>
                    <a:lnTo>
                      <a:pt x="152" y="12"/>
                    </a:lnTo>
                    <a:lnTo>
                      <a:pt x="148" y="12"/>
                    </a:lnTo>
                    <a:lnTo>
                      <a:pt x="148" y="12"/>
                    </a:lnTo>
                    <a:lnTo>
                      <a:pt x="148" y="12"/>
                    </a:lnTo>
                    <a:lnTo>
                      <a:pt x="148" y="12"/>
                    </a:lnTo>
                    <a:lnTo>
                      <a:pt x="140" y="12"/>
                    </a:lnTo>
                    <a:lnTo>
                      <a:pt x="140" y="12"/>
                    </a:lnTo>
                    <a:lnTo>
                      <a:pt x="144" y="10"/>
                    </a:lnTo>
                    <a:lnTo>
                      <a:pt x="146" y="8"/>
                    </a:lnTo>
                    <a:lnTo>
                      <a:pt x="144" y="6"/>
                    </a:lnTo>
                    <a:lnTo>
                      <a:pt x="144" y="6"/>
                    </a:lnTo>
                    <a:lnTo>
                      <a:pt x="140" y="6"/>
                    </a:lnTo>
                    <a:lnTo>
                      <a:pt x="140" y="6"/>
                    </a:lnTo>
                    <a:lnTo>
                      <a:pt x="140" y="6"/>
                    </a:lnTo>
                    <a:lnTo>
                      <a:pt x="140" y="6"/>
                    </a:lnTo>
                    <a:lnTo>
                      <a:pt x="144" y="4"/>
                    </a:lnTo>
                    <a:lnTo>
                      <a:pt x="144" y="4"/>
                    </a:lnTo>
                    <a:lnTo>
                      <a:pt x="144" y="4"/>
                    </a:lnTo>
                    <a:lnTo>
                      <a:pt x="144" y="4"/>
                    </a:lnTo>
                    <a:lnTo>
                      <a:pt x="146" y="2"/>
                    </a:lnTo>
                    <a:lnTo>
                      <a:pt x="146" y="2"/>
                    </a:lnTo>
                    <a:lnTo>
                      <a:pt x="140" y="2"/>
                    </a:lnTo>
                    <a:lnTo>
                      <a:pt x="136" y="4"/>
                    </a:lnTo>
                    <a:lnTo>
                      <a:pt x="136" y="4"/>
                    </a:lnTo>
                    <a:lnTo>
                      <a:pt x="130" y="6"/>
                    </a:lnTo>
                    <a:lnTo>
                      <a:pt x="130" y="6"/>
                    </a:lnTo>
                    <a:lnTo>
                      <a:pt x="130" y="4"/>
                    </a:lnTo>
                    <a:lnTo>
                      <a:pt x="130" y="4"/>
                    </a:lnTo>
                    <a:lnTo>
                      <a:pt x="130" y="4"/>
                    </a:lnTo>
                    <a:lnTo>
                      <a:pt x="130" y="4"/>
                    </a:lnTo>
                    <a:lnTo>
                      <a:pt x="126" y="2"/>
                    </a:lnTo>
                    <a:lnTo>
                      <a:pt x="124" y="0"/>
                    </a:lnTo>
                    <a:lnTo>
                      <a:pt x="124" y="0"/>
                    </a:lnTo>
                    <a:lnTo>
                      <a:pt x="124" y="0"/>
                    </a:lnTo>
                    <a:lnTo>
                      <a:pt x="124" y="0"/>
                    </a:lnTo>
                    <a:lnTo>
                      <a:pt x="118" y="2"/>
                    </a:lnTo>
                    <a:lnTo>
                      <a:pt x="118" y="2"/>
                    </a:lnTo>
                    <a:lnTo>
                      <a:pt x="116" y="2"/>
                    </a:lnTo>
                    <a:lnTo>
                      <a:pt x="116" y="2"/>
                    </a:lnTo>
                    <a:lnTo>
                      <a:pt x="118" y="4"/>
                    </a:lnTo>
                    <a:lnTo>
                      <a:pt x="116" y="6"/>
                    </a:lnTo>
                    <a:lnTo>
                      <a:pt x="116" y="6"/>
                    </a:lnTo>
                    <a:lnTo>
                      <a:pt x="118" y="6"/>
                    </a:lnTo>
                    <a:lnTo>
                      <a:pt x="118" y="6"/>
                    </a:lnTo>
                    <a:lnTo>
                      <a:pt x="114" y="6"/>
                    </a:lnTo>
                    <a:lnTo>
                      <a:pt x="110" y="6"/>
                    </a:lnTo>
                    <a:lnTo>
                      <a:pt x="110" y="6"/>
                    </a:lnTo>
                    <a:lnTo>
                      <a:pt x="108" y="8"/>
                    </a:lnTo>
                    <a:lnTo>
                      <a:pt x="106" y="8"/>
                    </a:lnTo>
                    <a:lnTo>
                      <a:pt x="106" y="10"/>
                    </a:lnTo>
                    <a:lnTo>
                      <a:pt x="104" y="10"/>
                    </a:lnTo>
                    <a:lnTo>
                      <a:pt x="104" y="10"/>
                    </a:lnTo>
                    <a:lnTo>
                      <a:pt x="98" y="8"/>
                    </a:lnTo>
                    <a:lnTo>
                      <a:pt x="92" y="8"/>
                    </a:lnTo>
                    <a:lnTo>
                      <a:pt x="92" y="8"/>
                    </a:lnTo>
                    <a:lnTo>
                      <a:pt x="96" y="12"/>
                    </a:lnTo>
                    <a:lnTo>
                      <a:pt x="96" y="12"/>
                    </a:lnTo>
                    <a:lnTo>
                      <a:pt x="96" y="12"/>
                    </a:lnTo>
                    <a:lnTo>
                      <a:pt x="96" y="12"/>
                    </a:lnTo>
                    <a:lnTo>
                      <a:pt x="92" y="12"/>
                    </a:lnTo>
                    <a:lnTo>
                      <a:pt x="90" y="10"/>
                    </a:lnTo>
                    <a:lnTo>
                      <a:pt x="90" y="10"/>
                    </a:lnTo>
                    <a:lnTo>
                      <a:pt x="88" y="8"/>
                    </a:lnTo>
                    <a:lnTo>
                      <a:pt x="88" y="8"/>
                    </a:lnTo>
                    <a:lnTo>
                      <a:pt x="88" y="8"/>
                    </a:lnTo>
                    <a:lnTo>
                      <a:pt x="84" y="6"/>
                    </a:lnTo>
                    <a:lnTo>
                      <a:pt x="84" y="6"/>
                    </a:lnTo>
                    <a:lnTo>
                      <a:pt x="76" y="10"/>
                    </a:lnTo>
                    <a:lnTo>
                      <a:pt x="76" y="10"/>
                    </a:lnTo>
                    <a:lnTo>
                      <a:pt x="74" y="10"/>
                    </a:lnTo>
                    <a:lnTo>
                      <a:pt x="74" y="10"/>
                    </a:lnTo>
                    <a:lnTo>
                      <a:pt x="76" y="12"/>
                    </a:lnTo>
                    <a:lnTo>
                      <a:pt x="76" y="12"/>
                    </a:lnTo>
                    <a:lnTo>
                      <a:pt x="74" y="14"/>
                    </a:lnTo>
                    <a:lnTo>
                      <a:pt x="74" y="14"/>
                    </a:lnTo>
                    <a:lnTo>
                      <a:pt x="70" y="12"/>
                    </a:lnTo>
                    <a:lnTo>
                      <a:pt x="70" y="10"/>
                    </a:lnTo>
                    <a:lnTo>
                      <a:pt x="70" y="10"/>
                    </a:lnTo>
                    <a:lnTo>
                      <a:pt x="68" y="10"/>
                    </a:lnTo>
                    <a:lnTo>
                      <a:pt x="68" y="10"/>
                    </a:lnTo>
                    <a:lnTo>
                      <a:pt x="68" y="8"/>
                    </a:lnTo>
                    <a:lnTo>
                      <a:pt x="66" y="8"/>
                    </a:lnTo>
                    <a:lnTo>
                      <a:pt x="62" y="8"/>
                    </a:lnTo>
                    <a:lnTo>
                      <a:pt x="62" y="8"/>
                    </a:lnTo>
                    <a:lnTo>
                      <a:pt x="60" y="12"/>
                    </a:lnTo>
                    <a:lnTo>
                      <a:pt x="60" y="12"/>
                    </a:lnTo>
                    <a:lnTo>
                      <a:pt x="62" y="14"/>
                    </a:lnTo>
                    <a:lnTo>
                      <a:pt x="62" y="14"/>
                    </a:lnTo>
                    <a:lnTo>
                      <a:pt x="60" y="16"/>
                    </a:lnTo>
                    <a:lnTo>
                      <a:pt x="60" y="16"/>
                    </a:lnTo>
                    <a:lnTo>
                      <a:pt x="58" y="16"/>
                    </a:lnTo>
                    <a:lnTo>
                      <a:pt x="58" y="16"/>
                    </a:lnTo>
                    <a:lnTo>
                      <a:pt x="56" y="16"/>
                    </a:lnTo>
                    <a:lnTo>
                      <a:pt x="56" y="16"/>
                    </a:lnTo>
                    <a:lnTo>
                      <a:pt x="54" y="16"/>
                    </a:lnTo>
                    <a:lnTo>
                      <a:pt x="54" y="16"/>
                    </a:lnTo>
                    <a:lnTo>
                      <a:pt x="50" y="18"/>
                    </a:lnTo>
                    <a:lnTo>
                      <a:pt x="50" y="18"/>
                    </a:lnTo>
                    <a:lnTo>
                      <a:pt x="50" y="20"/>
                    </a:lnTo>
                    <a:lnTo>
                      <a:pt x="50" y="20"/>
                    </a:lnTo>
                    <a:lnTo>
                      <a:pt x="50" y="22"/>
                    </a:lnTo>
                    <a:lnTo>
                      <a:pt x="50" y="22"/>
                    </a:lnTo>
                    <a:lnTo>
                      <a:pt x="48" y="22"/>
                    </a:lnTo>
                    <a:lnTo>
                      <a:pt x="48" y="22"/>
                    </a:lnTo>
                    <a:lnTo>
                      <a:pt x="46" y="20"/>
                    </a:lnTo>
                    <a:lnTo>
                      <a:pt x="46" y="18"/>
                    </a:lnTo>
                    <a:lnTo>
                      <a:pt x="46" y="18"/>
                    </a:lnTo>
                    <a:lnTo>
                      <a:pt x="40" y="16"/>
                    </a:lnTo>
                    <a:lnTo>
                      <a:pt x="40" y="16"/>
                    </a:lnTo>
                    <a:lnTo>
                      <a:pt x="46" y="16"/>
                    </a:lnTo>
                    <a:lnTo>
                      <a:pt x="46" y="16"/>
                    </a:lnTo>
                    <a:lnTo>
                      <a:pt x="46" y="16"/>
                    </a:lnTo>
                    <a:lnTo>
                      <a:pt x="46" y="16"/>
                    </a:lnTo>
                    <a:lnTo>
                      <a:pt x="48" y="14"/>
                    </a:lnTo>
                    <a:lnTo>
                      <a:pt x="46" y="12"/>
                    </a:lnTo>
                    <a:lnTo>
                      <a:pt x="46" y="12"/>
                    </a:lnTo>
                    <a:lnTo>
                      <a:pt x="46" y="10"/>
                    </a:lnTo>
                    <a:lnTo>
                      <a:pt x="46" y="10"/>
                    </a:lnTo>
                    <a:lnTo>
                      <a:pt x="44" y="10"/>
                    </a:lnTo>
                    <a:lnTo>
                      <a:pt x="42" y="8"/>
                    </a:lnTo>
                    <a:lnTo>
                      <a:pt x="42" y="8"/>
                    </a:lnTo>
                    <a:lnTo>
                      <a:pt x="40" y="6"/>
                    </a:lnTo>
                    <a:lnTo>
                      <a:pt x="40" y="6"/>
                    </a:lnTo>
                    <a:lnTo>
                      <a:pt x="38" y="4"/>
                    </a:lnTo>
                    <a:lnTo>
                      <a:pt x="34" y="4"/>
                    </a:lnTo>
                    <a:lnTo>
                      <a:pt x="34" y="4"/>
                    </a:lnTo>
                    <a:lnTo>
                      <a:pt x="26" y="4"/>
                    </a:lnTo>
                    <a:lnTo>
                      <a:pt x="26" y="4"/>
                    </a:lnTo>
                    <a:lnTo>
                      <a:pt x="24" y="6"/>
                    </a:lnTo>
                    <a:lnTo>
                      <a:pt x="24" y="6"/>
                    </a:lnTo>
                    <a:lnTo>
                      <a:pt x="30" y="6"/>
                    </a:lnTo>
                    <a:lnTo>
                      <a:pt x="30" y="6"/>
                    </a:lnTo>
                    <a:lnTo>
                      <a:pt x="32" y="6"/>
                    </a:lnTo>
                    <a:lnTo>
                      <a:pt x="32" y="6"/>
                    </a:lnTo>
                    <a:lnTo>
                      <a:pt x="30" y="8"/>
                    </a:lnTo>
                    <a:lnTo>
                      <a:pt x="30" y="8"/>
                    </a:lnTo>
                    <a:lnTo>
                      <a:pt x="32" y="8"/>
                    </a:lnTo>
                    <a:lnTo>
                      <a:pt x="32" y="8"/>
                    </a:lnTo>
                    <a:lnTo>
                      <a:pt x="34" y="10"/>
                    </a:lnTo>
                    <a:lnTo>
                      <a:pt x="34" y="12"/>
                    </a:lnTo>
                    <a:lnTo>
                      <a:pt x="32" y="12"/>
                    </a:lnTo>
                    <a:lnTo>
                      <a:pt x="32" y="12"/>
                    </a:lnTo>
                    <a:lnTo>
                      <a:pt x="22" y="8"/>
                    </a:lnTo>
                    <a:lnTo>
                      <a:pt x="22" y="8"/>
                    </a:lnTo>
                    <a:lnTo>
                      <a:pt x="18" y="8"/>
                    </a:lnTo>
                    <a:lnTo>
                      <a:pt x="18" y="8"/>
                    </a:lnTo>
                    <a:lnTo>
                      <a:pt x="18" y="10"/>
                    </a:lnTo>
                    <a:lnTo>
                      <a:pt x="20" y="10"/>
                    </a:lnTo>
                    <a:lnTo>
                      <a:pt x="20" y="10"/>
                    </a:lnTo>
                    <a:lnTo>
                      <a:pt x="16" y="10"/>
                    </a:lnTo>
                    <a:lnTo>
                      <a:pt x="14" y="10"/>
                    </a:lnTo>
                    <a:lnTo>
                      <a:pt x="14" y="10"/>
                    </a:lnTo>
                    <a:lnTo>
                      <a:pt x="14" y="12"/>
                    </a:lnTo>
                    <a:lnTo>
                      <a:pt x="16" y="12"/>
                    </a:lnTo>
                    <a:lnTo>
                      <a:pt x="16" y="12"/>
                    </a:lnTo>
                    <a:lnTo>
                      <a:pt x="12" y="12"/>
                    </a:lnTo>
                    <a:lnTo>
                      <a:pt x="12" y="12"/>
                    </a:lnTo>
                    <a:lnTo>
                      <a:pt x="14" y="14"/>
                    </a:lnTo>
                    <a:lnTo>
                      <a:pt x="18" y="14"/>
                    </a:lnTo>
                    <a:lnTo>
                      <a:pt x="18" y="14"/>
                    </a:lnTo>
                    <a:lnTo>
                      <a:pt x="18" y="14"/>
                    </a:lnTo>
                    <a:lnTo>
                      <a:pt x="18" y="14"/>
                    </a:lnTo>
                    <a:lnTo>
                      <a:pt x="14" y="16"/>
                    </a:lnTo>
                    <a:lnTo>
                      <a:pt x="14" y="16"/>
                    </a:lnTo>
                    <a:lnTo>
                      <a:pt x="10" y="14"/>
                    </a:lnTo>
                    <a:lnTo>
                      <a:pt x="10" y="14"/>
                    </a:lnTo>
                    <a:lnTo>
                      <a:pt x="8" y="14"/>
                    </a:lnTo>
                    <a:lnTo>
                      <a:pt x="8" y="14"/>
                    </a:lnTo>
                    <a:lnTo>
                      <a:pt x="8" y="14"/>
                    </a:lnTo>
                    <a:lnTo>
                      <a:pt x="8" y="16"/>
                    </a:lnTo>
                    <a:lnTo>
                      <a:pt x="8" y="16"/>
                    </a:lnTo>
                    <a:lnTo>
                      <a:pt x="8" y="16"/>
                    </a:lnTo>
                    <a:lnTo>
                      <a:pt x="8" y="16"/>
                    </a:lnTo>
                    <a:lnTo>
                      <a:pt x="4" y="16"/>
                    </a:lnTo>
                    <a:lnTo>
                      <a:pt x="0" y="18"/>
                    </a:lnTo>
                    <a:lnTo>
                      <a:pt x="0" y="18"/>
                    </a:lnTo>
                    <a:lnTo>
                      <a:pt x="0" y="18"/>
                    </a:lnTo>
                    <a:lnTo>
                      <a:pt x="0" y="18"/>
                    </a:lnTo>
                    <a:lnTo>
                      <a:pt x="0" y="18"/>
                    </a:lnTo>
                    <a:lnTo>
                      <a:pt x="4" y="18"/>
                    </a:lnTo>
                    <a:lnTo>
                      <a:pt x="4" y="18"/>
                    </a:lnTo>
                    <a:lnTo>
                      <a:pt x="8" y="20"/>
                    </a:lnTo>
                    <a:lnTo>
                      <a:pt x="12" y="20"/>
                    </a:lnTo>
                    <a:lnTo>
                      <a:pt x="12" y="20"/>
                    </a:lnTo>
                    <a:lnTo>
                      <a:pt x="24" y="18"/>
                    </a:lnTo>
                    <a:lnTo>
                      <a:pt x="24" y="18"/>
                    </a:lnTo>
                    <a:lnTo>
                      <a:pt x="24" y="18"/>
                    </a:lnTo>
                    <a:lnTo>
                      <a:pt x="24" y="18"/>
                    </a:lnTo>
                    <a:lnTo>
                      <a:pt x="28" y="18"/>
                    </a:lnTo>
                    <a:lnTo>
                      <a:pt x="28" y="18"/>
                    </a:lnTo>
                    <a:lnTo>
                      <a:pt x="38" y="18"/>
                    </a:lnTo>
                    <a:lnTo>
                      <a:pt x="38" y="18"/>
                    </a:lnTo>
                    <a:lnTo>
                      <a:pt x="38" y="20"/>
                    </a:lnTo>
                    <a:lnTo>
                      <a:pt x="38" y="20"/>
                    </a:lnTo>
                    <a:lnTo>
                      <a:pt x="30" y="20"/>
                    </a:lnTo>
                    <a:lnTo>
                      <a:pt x="26" y="24"/>
                    </a:lnTo>
                    <a:lnTo>
                      <a:pt x="26" y="24"/>
                    </a:lnTo>
                    <a:lnTo>
                      <a:pt x="30" y="24"/>
                    </a:lnTo>
                    <a:lnTo>
                      <a:pt x="30" y="24"/>
                    </a:lnTo>
                    <a:lnTo>
                      <a:pt x="30" y="24"/>
                    </a:lnTo>
                    <a:lnTo>
                      <a:pt x="30" y="24"/>
                    </a:lnTo>
                    <a:lnTo>
                      <a:pt x="36" y="24"/>
                    </a:lnTo>
                    <a:lnTo>
                      <a:pt x="38" y="24"/>
                    </a:lnTo>
                    <a:lnTo>
                      <a:pt x="38" y="24"/>
                    </a:lnTo>
                    <a:lnTo>
                      <a:pt x="38" y="24"/>
                    </a:lnTo>
                    <a:lnTo>
                      <a:pt x="30" y="26"/>
                    </a:lnTo>
                    <a:lnTo>
                      <a:pt x="22" y="26"/>
                    </a:lnTo>
                    <a:lnTo>
                      <a:pt x="22" y="26"/>
                    </a:lnTo>
                    <a:lnTo>
                      <a:pt x="12" y="28"/>
                    </a:lnTo>
                    <a:lnTo>
                      <a:pt x="4" y="30"/>
                    </a:lnTo>
                    <a:lnTo>
                      <a:pt x="4" y="30"/>
                    </a:lnTo>
                    <a:lnTo>
                      <a:pt x="6" y="30"/>
                    </a:lnTo>
                    <a:lnTo>
                      <a:pt x="6" y="30"/>
                    </a:lnTo>
                    <a:lnTo>
                      <a:pt x="6" y="30"/>
                    </a:lnTo>
                    <a:lnTo>
                      <a:pt x="6" y="30"/>
                    </a:lnTo>
                    <a:lnTo>
                      <a:pt x="10" y="30"/>
                    </a:lnTo>
                    <a:lnTo>
                      <a:pt x="10" y="30"/>
                    </a:lnTo>
                    <a:lnTo>
                      <a:pt x="18" y="28"/>
                    </a:lnTo>
                    <a:lnTo>
                      <a:pt x="24" y="30"/>
                    </a:lnTo>
                    <a:lnTo>
                      <a:pt x="24" y="30"/>
                    </a:lnTo>
                    <a:lnTo>
                      <a:pt x="24" y="30"/>
                    </a:lnTo>
                    <a:lnTo>
                      <a:pt x="24" y="30"/>
                    </a:lnTo>
                    <a:lnTo>
                      <a:pt x="26" y="32"/>
                    </a:lnTo>
                    <a:lnTo>
                      <a:pt x="26" y="32"/>
                    </a:lnTo>
                    <a:lnTo>
                      <a:pt x="28" y="34"/>
                    </a:lnTo>
                    <a:lnTo>
                      <a:pt x="32" y="34"/>
                    </a:lnTo>
                    <a:lnTo>
                      <a:pt x="32" y="34"/>
                    </a:lnTo>
                    <a:lnTo>
                      <a:pt x="32" y="34"/>
                    </a:lnTo>
                    <a:lnTo>
                      <a:pt x="30" y="36"/>
                    </a:lnTo>
                    <a:lnTo>
                      <a:pt x="30" y="36"/>
                    </a:lnTo>
                    <a:lnTo>
                      <a:pt x="36" y="36"/>
                    </a:lnTo>
                    <a:lnTo>
                      <a:pt x="36" y="36"/>
                    </a:lnTo>
                    <a:lnTo>
                      <a:pt x="36" y="36"/>
                    </a:lnTo>
                    <a:lnTo>
                      <a:pt x="36" y="36"/>
                    </a:lnTo>
                    <a:lnTo>
                      <a:pt x="32" y="36"/>
                    </a:lnTo>
                    <a:lnTo>
                      <a:pt x="32" y="36"/>
                    </a:lnTo>
                    <a:lnTo>
                      <a:pt x="30" y="38"/>
                    </a:lnTo>
                    <a:lnTo>
                      <a:pt x="28" y="40"/>
                    </a:lnTo>
                    <a:lnTo>
                      <a:pt x="18" y="42"/>
                    </a:lnTo>
                    <a:lnTo>
                      <a:pt x="18" y="42"/>
                    </a:lnTo>
                    <a:lnTo>
                      <a:pt x="16" y="44"/>
                    </a:lnTo>
                    <a:lnTo>
                      <a:pt x="16" y="44"/>
                    </a:lnTo>
                    <a:lnTo>
                      <a:pt x="16" y="44"/>
                    </a:lnTo>
                    <a:lnTo>
                      <a:pt x="16" y="44"/>
                    </a:lnTo>
                    <a:lnTo>
                      <a:pt x="16" y="4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48" name="India">
                <a:extLst>
                  <a:ext uri="{FF2B5EF4-FFF2-40B4-BE49-F238E27FC236}">
                    <a16:creationId xmlns:a16="http://schemas.microsoft.com/office/drawing/2014/main" id="{6B626D3E-F50F-4C91-B85F-80C87E2068B7}"/>
                  </a:ext>
                </a:extLst>
              </p:cNvPr>
              <p:cNvSpPr>
                <a:spLocks/>
              </p:cNvSpPr>
              <p:nvPr/>
            </p:nvSpPr>
            <p:spPr bwMode="auto">
              <a:xfrm>
                <a:off x="6027278" y="1303186"/>
                <a:ext cx="846048" cy="1014294"/>
              </a:xfrm>
              <a:custGeom>
                <a:avLst/>
                <a:gdLst/>
                <a:ahLst/>
                <a:cxnLst>
                  <a:cxn ang="0">
                    <a:pos x="388" y="234"/>
                  </a:cxn>
                  <a:cxn ang="0">
                    <a:pos x="350" y="234"/>
                  </a:cxn>
                  <a:cxn ang="0">
                    <a:pos x="300" y="212"/>
                  </a:cxn>
                  <a:cxn ang="0">
                    <a:pos x="276" y="206"/>
                  </a:cxn>
                  <a:cxn ang="0">
                    <a:pos x="230" y="174"/>
                  </a:cxn>
                  <a:cxn ang="0">
                    <a:pos x="240" y="142"/>
                  </a:cxn>
                  <a:cxn ang="0">
                    <a:pos x="182" y="104"/>
                  </a:cxn>
                  <a:cxn ang="0">
                    <a:pos x="182" y="70"/>
                  </a:cxn>
                  <a:cxn ang="0">
                    <a:pos x="128" y="4"/>
                  </a:cxn>
                  <a:cxn ang="0">
                    <a:pos x="128" y="28"/>
                  </a:cxn>
                  <a:cxn ang="0">
                    <a:pos x="66" y="40"/>
                  </a:cxn>
                  <a:cxn ang="0">
                    <a:pos x="82" y="54"/>
                  </a:cxn>
                  <a:cxn ang="0">
                    <a:pos x="104" y="66"/>
                  </a:cxn>
                  <a:cxn ang="0">
                    <a:pos x="102" y="98"/>
                  </a:cxn>
                  <a:cxn ang="0">
                    <a:pos x="88" y="150"/>
                  </a:cxn>
                  <a:cxn ang="0">
                    <a:pos x="44" y="192"/>
                  </a:cxn>
                  <a:cxn ang="0">
                    <a:pos x="28" y="218"/>
                  </a:cxn>
                  <a:cxn ang="0">
                    <a:pos x="68" y="270"/>
                  </a:cxn>
                  <a:cxn ang="0">
                    <a:pos x="54" y="276"/>
                  </a:cxn>
                  <a:cxn ang="0">
                    <a:pos x="12" y="282"/>
                  </a:cxn>
                  <a:cxn ang="0">
                    <a:pos x="18" y="306"/>
                  </a:cxn>
                  <a:cxn ang="0">
                    <a:pos x="44" y="324"/>
                  </a:cxn>
                  <a:cxn ang="0">
                    <a:pos x="20" y="334"/>
                  </a:cxn>
                  <a:cxn ang="0">
                    <a:pos x="58" y="376"/>
                  </a:cxn>
                  <a:cxn ang="0">
                    <a:pos x="88" y="354"/>
                  </a:cxn>
                  <a:cxn ang="0">
                    <a:pos x="94" y="354"/>
                  </a:cxn>
                  <a:cxn ang="0">
                    <a:pos x="110" y="386"/>
                  </a:cxn>
                  <a:cxn ang="0">
                    <a:pos x="114" y="410"/>
                  </a:cxn>
                  <a:cxn ang="0">
                    <a:pos x="142" y="508"/>
                  </a:cxn>
                  <a:cxn ang="0">
                    <a:pos x="168" y="572"/>
                  </a:cxn>
                  <a:cxn ang="0">
                    <a:pos x="210" y="660"/>
                  </a:cxn>
                  <a:cxn ang="0">
                    <a:pos x="252" y="690"/>
                  </a:cxn>
                  <a:cxn ang="0">
                    <a:pos x="264" y="660"/>
                  </a:cxn>
                  <a:cxn ang="0">
                    <a:pos x="284" y="638"/>
                  </a:cxn>
                  <a:cxn ang="0">
                    <a:pos x="288" y="582"/>
                  </a:cxn>
                  <a:cxn ang="0">
                    <a:pos x="286" y="532"/>
                  </a:cxn>
                  <a:cxn ang="0">
                    <a:pos x="300" y="490"/>
                  </a:cxn>
                  <a:cxn ang="0">
                    <a:pos x="328" y="464"/>
                  </a:cxn>
                  <a:cxn ang="0">
                    <a:pos x="352" y="432"/>
                  </a:cxn>
                  <a:cxn ang="0">
                    <a:pos x="382" y="390"/>
                  </a:cxn>
                  <a:cxn ang="0">
                    <a:pos x="398" y="354"/>
                  </a:cxn>
                  <a:cxn ang="0">
                    <a:pos x="420" y="332"/>
                  </a:cxn>
                  <a:cxn ang="0">
                    <a:pos x="432" y="338"/>
                  </a:cxn>
                  <a:cxn ang="0">
                    <a:pos x="430" y="308"/>
                  </a:cxn>
                  <a:cxn ang="0">
                    <a:pos x="408" y="268"/>
                  </a:cxn>
                  <a:cxn ang="0">
                    <a:pos x="390" y="238"/>
                  </a:cxn>
                  <a:cxn ang="0">
                    <a:pos x="418" y="228"/>
                  </a:cxn>
                  <a:cxn ang="0">
                    <a:pos x="436" y="240"/>
                  </a:cxn>
                  <a:cxn ang="0">
                    <a:pos x="502" y="266"/>
                  </a:cxn>
                  <a:cxn ang="0">
                    <a:pos x="470" y="296"/>
                  </a:cxn>
                  <a:cxn ang="0">
                    <a:pos x="492" y="300"/>
                  </a:cxn>
                  <a:cxn ang="0">
                    <a:pos x="528" y="332"/>
                  </a:cxn>
                  <a:cxn ang="0">
                    <a:pos x="540" y="290"/>
                  </a:cxn>
                  <a:cxn ang="0">
                    <a:pos x="540" y="236"/>
                  </a:cxn>
                  <a:cxn ang="0">
                    <a:pos x="582" y="190"/>
                  </a:cxn>
                  <a:cxn ang="0">
                    <a:pos x="558" y="172"/>
                  </a:cxn>
                  <a:cxn ang="0">
                    <a:pos x="538" y="160"/>
                  </a:cxn>
                  <a:cxn ang="0">
                    <a:pos x="462" y="184"/>
                  </a:cxn>
                  <a:cxn ang="0">
                    <a:pos x="470" y="206"/>
                  </a:cxn>
                  <a:cxn ang="0">
                    <a:pos x="412" y="200"/>
                  </a:cxn>
                </a:cxnLst>
                <a:rect l="0" t="0" r="r" b="b"/>
                <a:pathLst>
                  <a:path w="588" h="696">
                    <a:moveTo>
                      <a:pt x="398" y="192"/>
                    </a:moveTo>
                    <a:lnTo>
                      <a:pt x="398" y="192"/>
                    </a:lnTo>
                    <a:lnTo>
                      <a:pt x="400" y="196"/>
                    </a:lnTo>
                    <a:lnTo>
                      <a:pt x="400" y="200"/>
                    </a:lnTo>
                    <a:lnTo>
                      <a:pt x="394" y="206"/>
                    </a:lnTo>
                    <a:lnTo>
                      <a:pt x="388" y="212"/>
                    </a:lnTo>
                    <a:lnTo>
                      <a:pt x="386" y="216"/>
                    </a:lnTo>
                    <a:lnTo>
                      <a:pt x="388" y="218"/>
                    </a:lnTo>
                    <a:lnTo>
                      <a:pt x="388" y="218"/>
                    </a:lnTo>
                    <a:lnTo>
                      <a:pt x="390" y="224"/>
                    </a:lnTo>
                    <a:lnTo>
                      <a:pt x="390" y="230"/>
                    </a:lnTo>
                    <a:lnTo>
                      <a:pt x="388" y="234"/>
                    </a:lnTo>
                    <a:lnTo>
                      <a:pt x="386" y="238"/>
                    </a:lnTo>
                    <a:lnTo>
                      <a:pt x="386" y="238"/>
                    </a:lnTo>
                    <a:lnTo>
                      <a:pt x="378" y="238"/>
                    </a:lnTo>
                    <a:lnTo>
                      <a:pt x="374" y="238"/>
                    </a:lnTo>
                    <a:lnTo>
                      <a:pt x="372" y="238"/>
                    </a:lnTo>
                    <a:lnTo>
                      <a:pt x="368" y="238"/>
                    </a:lnTo>
                    <a:lnTo>
                      <a:pt x="368" y="238"/>
                    </a:lnTo>
                    <a:lnTo>
                      <a:pt x="362" y="238"/>
                    </a:lnTo>
                    <a:lnTo>
                      <a:pt x="360" y="236"/>
                    </a:lnTo>
                    <a:lnTo>
                      <a:pt x="358" y="234"/>
                    </a:lnTo>
                    <a:lnTo>
                      <a:pt x="350" y="234"/>
                    </a:lnTo>
                    <a:lnTo>
                      <a:pt x="350" y="234"/>
                    </a:lnTo>
                    <a:lnTo>
                      <a:pt x="344" y="234"/>
                    </a:lnTo>
                    <a:lnTo>
                      <a:pt x="340" y="230"/>
                    </a:lnTo>
                    <a:lnTo>
                      <a:pt x="338" y="228"/>
                    </a:lnTo>
                    <a:lnTo>
                      <a:pt x="334" y="228"/>
                    </a:lnTo>
                    <a:lnTo>
                      <a:pt x="334" y="228"/>
                    </a:lnTo>
                    <a:lnTo>
                      <a:pt x="332" y="228"/>
                    </a:lnTo>
                    <a:lnTo>
                      <a:pt x="332" y="226"/>
                    </a:lnTo>
                    <a:lnTo>
                      <a:pt x="330" y="222"/>
                    </a:lnTo>
                    <a:lnTo>
                      <a:pt x="324" y="218"/>
                    </a:lnTo>
                    <a:lnTo>
                      <a:pt x="324" y="218"/>
                    </a:lnTo>
                    <a:lnTo>
                      <a:pt x="306" y="212"/>
                    </a:lnTo>
                    <a:lnTo>
                      <a:pt x="300" y="212"/>
                    </a:lnTo>
                    <a:lnTo>
                      <a:pt x="298" y="212"/>
                    </a:lnTo>
                    <a:lnTo>
                      <a:pt x="296" y="214"/>
                    </a:lnTo>
                    <a:lnTo>
                      <a:pt x="296" y="214"/>
                    </a:lnTo>
                    <a:lnTo>
                      <a:pt x="296" y="214"/>
                    </a:lnTo>
                    <a:lnTo>
                      <a:pt x="292" y="214"/>
                    </a:lnTo>
                    <a:lnTo>
                      <a:pt x="280" y="212"/>
                    </a:lnTo>
                    <a:lnTo>
                      <a:pt x="280" y="212"/>
                    </a:lnTo>
                    <a:lnTo>
                      <a:pt x="276" y="212"/>
                    </a:lnTo>
                    <a:lnTo>
                      <a:pt x="276" y="210"/>
                    </a:lnTo>
                    <a:lnTo>
                      <a:pt x="278" y="208"/>
                    </a:lnTo>
                    <a:lnTo>
                      <a:pt x="276" y="206"/>
                    </a:lnTo>
                    <a:lnTo>
                      <a:pt x="276" y="206"/>
                    </a:lnTo>
                    <a:lnTo>
                      <a:pt x="262" y="202"/>
                    </a:lnTo>
                    <a:lnTo>
                      <a:pt x="254" y="198"/>
                    </a:lnTo>
                    <a:lnTo>
                      <a:pt x="246" y="192"/>
                    </a:lnTo>
                    <a:lnTo>
                      <a:pt x="246" y="192"/>
                    </a:lnTo>
                    <a:lnTo>
                      <a:pt x="242" y="188"/>
                    </a:lnTo>
                    <a:lnTo>
                      <a:pt x="238" y="188"/>
                    </a:lnTo>
                    <a:lnTo>
                      <a:pt x="232" y="188"/>
                    </a:lnTo>
                    <a:lnTo>
                      <a:pt x="226" y="184"/>
                    </a:lnTo>
                    <a:lnTo>
                      <a:pt x="226" y="184"/>
                    </a:lnTo>
                    <a:lnTo>
                      <a:pt x="222" y="182"/>
                    </a:lnTo>
                    <a:lnTo>
                      <a:pt x="224" y="178"/>
                    </a:lnTo>
                    <a:lnTo>
                      <a:pt x="230" y="174"/>
                    </a:lnTo>
                    <a:lnTo>
                      <a:pt x="236" y="168"/>
                    </a:lnTo>
                    <a:lnTo>
                      <a:pt x="236" y="168"/>
                    </a:lnTo>
                    <a:lnTo>
                      <a:pt x="240" y="162"/>
                    </a:lnTo>
                    <a:lnTo>
                      <a:pt x="240" y="160"/>
                    </a:lnTo>
                    <a:lnTo>
                      <a:pt x="238" y="158"/>
                    </a:lnTo>
                    <a:lnTo>
                      <a:pt x="240" y="156"/>
                    </a:lnTo>
                    <a:lnTo>
                      <a:pt x="240" y="156"/>
                    </a:lnTo>
                    <a:lnTo>
                      <a:pt x="244" y="148"/>
                    </a:lnTo>
                    <a:lnTo>
                      <a:pt x="246" y="146"/>
                    </a:lnTo>
                    <a:lnTo>
                      <a:pt x="246" y="146"/>
                    </a:lnTo>
                    <a:lnTo>
                      <a:pt x="240" y="142"/>
                    </a:lnTo>
                    <a:lnTo>
                      <a:pt x="240" y="142"/>
                    </a:lnTo>
                    <a:lnTo>
                      <a:pt x="234" y="134"/>
                    </a:lnTo>
                    <a:lnTo>
                      <a:pt x="226" y="132"/>
                    </a:lnTo>
                    <a:lnTo>
                      <a:pt x="220" y="130"/>
                    </a:lnTo>
                    <a:lnTo>
                      <a:pt x="214" y="126"/>
                    </a:lnTo>
                    <a:lnTo>
                      <a:pt x="214" y="126"/>
                    </a:lnTo>
                    <a:lnTo>
                      <a:pt x="208" y="122"/>
                    </a:lnTo>
                    <a:lnTo>
                      <a:pt x="202" y="122"/>
                    </a:lnTo>
                    <a:lnTo>
                      <a:pt x="194" y="118"/>
                    </a:lnTo>
                    <a:lnTo>
                      <a:pt x="190" y="116"/>
                    </a:lnTo>
                    <a:lnTo>
                      <a:pt x="186" y="112"/>
                    </a:lnTo>
                    <a:lnTo>
                      <a:pt x="186" y="112"/>
                    </a:lnTo>
                    <a:lnTo>
                      <a:pt x="182" y="104"/>
                    </a:lnTo>
                    <a:lnTo>
                      <a:pt x="182" y="98"/>
                    </a:lnTo>
                    <a:lnTo>
                      <a:pt x="182" y="94"/>
                    </a:lnTo>
                    <a:lnTo>
                      <a:pt x="176" y="88"/>
                    </a:lnTo>
                    <a:lnTo>
                      <a:pt x="176" y="88"/>
                    </a:lnTo>
                    <a:lnTo>
                      <a:pt x="174" y="84"/>
                    </a:lnTo>
                    <a:lnTo>
                      <a:pt x="174" y="84"/>
                    </a:lnTo>
                    <a:lnTo>
                      <a:pt x="178" y="84"/>
                    </a:lnTo>
                    <a:lnTo>
                      <a:pt x="182" y="84"/>
                    </a:lnTo>
                    <a:lnTo>
                      <a:pt x="184" y="82"/>
                    </a:lnTo>
                    <a:lnTo>
                      <a:pt x="184" y="78"/>
                    </a:lnTo>
                    <a:lnTo>
                      <a:pt x="182" y="70"/>
                    </a:lnTo>
                    <a:lnTo>
                      <a:pt x="182" y="70"/>
                    </a:lnTo>
                    <a:lnTo>
                      <a:pt x="178" y="64"/>
                    </a:lnTo>
                    <a:lnTo>
                      <a:pt x="174" y="58"/>
                    </a:lnTo>
                    <a:lnTo>
                      <a:pt x="166" y="50"/>
                    </a:lnTo>
                    <a:lnTo>
                      <a:pt x="164" y="48"/>
                    </a:lnTo>
                    <a:lnTo>
                      <a:pt x="164" y="46"/>
                    </a:lnTo>
                    <a:lnTo>
                      <a:pt x="170" y="38"/>
                    </a:lnTo>
                    <a:lnTo>
                      <a:pt x="170" y="38"/>
                    </a:lnTo>
                    <a:lnTo>
                      <a:pt x="158" y="22"/>
                    </a:lnTo>
                    <a:lnTo>
                      <a:pt x="150" y="12"/>
                    </a:lnTo>
                    <a:lnTo>
                      <a:pt x="142" y="6"/>
                    </a:lnTo>
                    <a:lnTo>
                      <a:pt x="136" y="4"/>
                    </a:lnTo>
                    <a:lnTo>
                      <a:pt x="128" y="4"/>
                    </a:lnTo>
                    <a:lnTo>
                      <a:pt x="124" y="2"/>
                    </a:lnTo>
                    <a:lnTo>
                      <a:pt x="120" y="0"/>
                    </a:lnTo>
                    <a:lnTo>
                      <a:pt x="120" y="0"/>
                    </a:lnTo>
                    <a:lnTo>
                      <a:pt x="122" y="4"/>
                    </a:lnTo>
                    <a:lnTo>
                      <a:pt x="126" y="6"/>
                    </a:lnTo>
                    <a:lnTo>
                      <a:pt x="130" y="8"/>
                    </a:lnTo>
                    <a:lnTo>
                      <a:pt x="134" y="16"/>
                    </a:lnTo>
                    <a:lnTo>
                      <a:pt x="134" y="16"/>
                    </a:lnTo>
                    <a:lnTo>
                      <a:pt x="138" y="22"/>
                    </a:lnTo>
                    <a:lnTo>
                      <a:pt x="138" y="26"/>
                    </a:lnTo>
                    <a:lnTo>
                      <a:pt x="134" y="28"/>
                    </a:lnTo>
                    <a:lnTo>
                      <a:pt x="128" y="28"/>
                    </a:lnTo>
                    <a:lnTo>
                      <a:pt x="128" y="28"/>
                    </a:lnTo>
                    <a:lnTo>
                      <a:pt x="116" y="30"/>
                    </a:lnTo>
                    <a:lnTo>
                      <a:pt x="108" y="32"/>
                    </a:lnTo>
                    <a:lnTo>
                      <a:pt x="100" y="34"/>
                    </a:lnTo>
                    <a:lnTo>
                      <a:pt x="80" y="32"/>
                    </a:lnTo>
                    <a:lnTo>
                      <a:pt x="80" y="32"/>
                    </a:lnTo>
                    <a:lnTo>
                      <a:pt x="70" y="30"/>
                    </a:lnTo>
                    <a:lnTo>
                      <a:pt x="64" y="30"/>
                    </a:lnTo>
                    <a:lnTo>
                      <a:pt x="62" y="32"/>
                    </a:lnTo>
                    <a:lnTo>
                      <a:pt x="60" y="32"/>
                    </a:lnTo>
                    <a:lnTo>
                      <a:pt x="62" y="36"/>
                    </a:lnTo>
                    <a:lnTo>
                      <a:pt x="66" y="40"/>
                    </a:lnTo>
                    <a:lnTo>
                      <a:pt x="66" y="40"/>
                    </a:lnTo>
                    <a:lnTo>
                      <a:pt x="62" y="40"/>
                    </a:lnTo>
                    <a:lnTo>
                      <a:pt x="62" y="42"/>
                    </a:lnTo>
                    <a:lnTo>
                      <a:pt x="64" y="44"/>
                    </a:lnTo>
                    <a:lnTo>
                      <a:pt x="68" y="48"/>
                    </a:lnTo>
                    <a:lnTo>
                      <a:pt x="70" y="50"/>
                    </a:lnTo>
                    <a:lnTo>
                      <a:pt x="70" y="54"/>
                    </a:lnTo>
                    <a:lnTo>
                      <a:pt x="70" y="54"/>
                    </a:lnTo>
                    <a:lnTo>
                      <a:pt x="70" y="56"/>
                    </a:lnTo>
                    <a:lnTo>
                      <a:pt x="72" y="58"/>
                    </a:lnTo>
                    <a:lnTo>
                      <a:pt x="76" y="56"/>
                    </a:lnTo>
                    <a:lnTo>
                      <a:pt x="82" y="54"/>
                    </a:lnTo>
                    <a:lnTo>
                      <a:pt x="84" y="54"/>
                    </a:lnTo>
                    <a:lnTo>
                      <a:pt x="86" y="54"/>
                    </a:lnTo>
                    <a:lnTo>
                      <a:pt x="86" y="54"/>
                    </a:lnTo>
                    <a:lnTo>
                      <a:pt x="88" y="58"/>
                    </a:lnTo>
                    <a:lnTo>
                      <a:pt x="88" y="60"/>
                    </a:lnTo>
                    <a:lnTo>
                      <a:pt x="88" y="64"/>
                    </a:lnTo>
                    <a:lnTo>
                      <a:pt x="88" y="66"/>
                    </a:lnTo>
                    <a:lnTo>
                      <a:pt x="90" y="68"/>
                    </a:lnTo>
                    <a:lnTo>
                      <a:pt x="98" y="66"/>
                    </a:lnTo>
                    <a:lnTo>
                      <a:pt x="98" y="66"/>
                    </a:lnTo>
                    <a:lnTo>
                      <a:pt x="102" y="66"/>
                    </a:lnTo>
                    <a:lnTo>
                      <a:pt x="104" y="66"/>
                    </a:lnTo>
                    <a:lnTo>
                      <a:pt x="102" y="70"/>
                    </a:lnTo>
                    <a:lnTo>
                      <a:pt x="102" y="76"/>
                    </a:lnTo>
                    <a:lnTo>
                      <a:pt x="102" y="78"/>
                    </a:lnTo>
                    <a:lnTo>
                      <a:pt x="104" y="78"/>
                    </a:lnTo>
                    <a:lnTo>
                      <a:pt x="104" y="78"/>
                    </a:lnTo>
                    <a:lnTo>
                      <a:pt x="108" y="80"/>
                    </a:lnTo>
                    <a:lnTo>
                      <a:pt x="106" y="82"/>
                    </a:lnTo>
                    <a:lnTo>
                      <a:pt x="102" y="86"/>
                    </a:lnTo>
                    <a:lnTo>
                      <a:pt x="98" y="88"/>
                    </a:lnTo>
                    <a:lnTo>
                      <a:pt x="98" y="92"/>
                    </a:lnTo>
                    <a:lnTo>
                      <a:pt x="98" y="96"/>
                    </a:lnTo>
                    <a:lnTo>
                      <a:pt x="102" y="98"/>
                    </a:lnTo>
                    <a:lnTo>
                      <a:pt x="102" y="98"/>
                    </a:lnTo>
                    <a:lnTo>
                      <a:pt x="108" y="106"/>
                    </a:lnTo>
                    <a:lnTo>
                      <a:pt x="108" y="106"/>
                    </a:lnTo>
                    <a:lnTo>
                      <a:pt x="106" y="108"/>
                    </a:lnTo>
                    <a:lnTo>
                      <a:pt x="102" y="110"/>
                    </a:lnTo>
                    <a:lnTo>
                      <a:pt x="100" y="114"/>
                    </a:lnTo>
                    <a:lnTo>
                      <a:pt x="96" y="120"/>
                    </a:lnTo>
                    <a:lnTo>
                      <a:pt x="96" y="128"/>
                    </a:lnTo>
                    <a:lnTo>
                      <a:pt x="96" y="128"/>
                    </a:lnTo>
                    <a:lnTo>
                      <a:pt x="94" y="138"/>
                    </a:lnTo>
                    <a:lnTo>
                      <a:pt x="92" y="146"/>
                    </a:lnTo>
                    <a:lnTo>
                      <a:pt x="88" y="150"/>
                    </a:lnTo>
                    <a:lnTo>
                      <a:pt x="84" y="152"/>
                    </a:lnTo>
                    <a:lnTo>
                      <a:pt x="78" y="156"/>
                    </a:lnTo>
                    <a:lnTo>
                      <a:pt x="76" y="158"/>
                    </a:lnTo>
                    <a:lnTo>
                      <a:pt x="76" y="162"/>
                    </a:lnTo>
                    <a:lnTo>
                      <a:pt x="76" y="162"/>
                    </a:lnTo>
                    <a:lnTo>
                      <a:pt x="74" y="166"/>
                    </a:lnTo>
                    <a:lnTo>
                      <a:pt x="70" y="174"/>
                    </a:lnTo>
                    <a:lnTo>
                      <a:pt x="64" y="182"/>
                    </a:lnTo>
                    <a:lnTo>
                      <a:pt x="52" y="190"/>
                    </a:lnTo>
                    <a:lnTo>
                      <a:pt x="52" y="190"/>
                    </a:lnTo>
                    <a:lnTo>
                      <a:pt x="46" y="192"/>
                    </a:lnTo>
                    <a:lnTo>
                      <a:pt x="44" y="192"/>
                    </a:lnTo>
                    <a:lnTo>
                      <a:pt x="42" y="190"/>
                    </a:lnTo>
                    <a:lnTo>
                      <a:pt x="40" y="188"/>
                    </a:lnTo>
                    <a:lnTo>
                      <a:pt x="40" y="186"/>
                    </a:lnTo>
                    <a:lnTo>
                      <a:pt x="34" y="190"/>
                    </a:lnTo>
                    <a:lnTo>
                      <a:pt x="34" y="190"/>
                    </a:lnTo>
                    <a:lnTo>
                      <a:pt x="20" y="204"/>
                    </a:lnTo>
                    <a:lnTo>
                      <a:pt x="18" y="210"/>
                    </a:lnTo>
                    <a:lnTo>
                      <a:pt x="18" y="212"/>
                    </a:lnTo>
                    <a:lnTo>
                      <a:pt x="18" y="214"/>
                    </a:lnTo>
                    <a:lnTo>
                      <a:pt x="18" y="214"/>
                    </a:lnTo>
                    <a:lnTo>
                      <a:pt x="24" y="216"/>
                    </a:lnTo>
                    <a:lnTo>
                      <a:pt x="28" y="218"/>
                    </a:lnTo>
                    <a:lnTo>
                      <a:pt x="30" y="222"/>
                    </a:lnTo>
                    <a:lnTo>
                      <a:pt x="30" y="228"/>
                    </a:lnTo>
                    <a:lnTo>
                      <a:pt x="30" y="228"/>
                    </a:lnTo>
                    <a:lnTo>
                      <a:pt x="30" y="232"/>
                    </a:lnTo>
                    <a:lnTo>
                      <a:pt x="32" y="236"/>
                    </a:lnTo>
                    <a:lnTo>
                      <a:pt x="36" y="240"/>
                    </a:lnTo>
                    <a:lnTo>
                      <a:pt x="46" y="246"/>
                    </a:lnTo>
                    <a:lnTo>
                      <a:pt x="58" y="256"/>
                    </a:lnTo>
                    <a:lnTo>
                      <a:pt x="58" y="256"/>
                    </a:lnTo>
                    <a:lnTo>
                      <a:pt x="64" y="262"/>
                    </a:lnTo>
                    <a:lnTo>
                      <a:pt x="68" y="266"/>
                    </a:lnTo>
                    <a:lnTo>
                      <a:pt x="68" y="270"/>
                    </a:lnTo>
                    <a:lnTo>
                      <a:pt x="66" y="270"/>
                    </a:lnTo>
                    <a:lnTo>
                      <a:pt x="62" y="272"/>
                    </a:lnTo>
                    <a:lnTo>
                      <a:pt x="62" y="272"/>
                    </a:lnTo>
                    <a:lnTo>
                      <a:pt x="64" y="274"/>
                    </a:lnTo>
                    <a:lnTo>
                      <a:pt x="64" y="274"/>
                    </a:lnTo>
                    <a:lnTo>
                      <a:pt x="70" y="278"/>
                    </a:lnTo>
                    <a:lnTo>
                      <a:pt x="62" y="280"/>
                    </a:lnTo>
                    <a:lnTo>
                      <a:pt x="62" y="280"/>
                    </a:lnTo>
                    <a:lnTo>
                      <a:pt x="56" y="282"/>
                    </a:lnTo>
                    <a:lnTo>
                      <a:pt x="54" y="280"/>
                    </a:lnTo>
                    <a:lnTo>
                      <a:pt x="54" y="278"/>
                    </a:lnTo>
                    <a:lnTo>
                      <a:pt x="54" y="276"/>
                    </a:lnTo>
                    <a:lnTo>
                      <a:pt x="48" y="278"/>
                    </a:lnTo>
                    <a:lnTo>
                      <a:pt x="48" y="278"/>
                    </a:lnTo>
                    <a:lnTo>
                      <a:pt x="40" y="280"/>
                    </a:lnTo>
                    <a:lnTo>
                      <a:pt x="34" y="280"/>
                    </a:lnTo>
                    <a:lnTo>
                      <a:pt x="28" y="280"/>
                    </a:lnTo>
                    <a:lnTo>
                      <a:pt x="24" y="282"/>
                    </a:lnTo>
                    <a:lnTo>
                      <a:pt x="24" y="282"/>
                    </a:lnTo>
                    <a:lnTo>
                      <a:pt x="20" y="282"/>
                    </a:lnTo>
                    <a:lnTo>
                      <a:pt x="18" y="282"/>
                    </a:lnTo>
                    <a:lnTo>
                      <a:pt x="16" y="280"/>
                    </a:lnTo>
                    <a:lnTo>
                      <a:pt x="12" y="282"/>
                    </a:lnTo>
                    <a:lnTo>
                      <a:pt x="12" y="282"/>
                    </a:lnTo>
                    <a:lnTo>
                      <a:pt x="8" y="286"/>
                    </a:lnTo>
                    <a:lnTo>
                      <a:pt x="6" y="286"/>
                    </a:lnTo>
                    <a:lnTo>
                      <a:pt x="4" y="286"/>
                    </a:lnTo>
                    <a:lnTo>
                      <a:pt x="0" y="292"/>
                    </a:lnTo>
                    <a:lnTo>
                      <a:pt x="0" y="292"/>
                    </a:lnTo>
                    <a:lnTo>
                      <a:pt x="6" y="296"/>
                    </a:lnTo>
                    <a:lnTo>
                      <a:pt x="10" y="298"/>
                    </a:lnTo>
                    <a:lnTo>
                      <a:pt x="14" y="300"/>
                    </a:lnTo>
                    <a:lnTo>
                      <a:pt x="22" y="300"/>
                    </a:lnTo>
                    <a:lnTo>
                      <a:pt x="22" y="300"/>
                    </a:lnTo>
                    <a:lnTo>
                      <a:pt x="18" y="302"/>
                    </a:lnTo>
                    <a:lnTo>
                      <a:pt x="18" y="306"/>
                    </a:lnTo>
                    <a:lnTo>
                      <a:pt x="20" y="310"/>
                    </a:lnTo>
                    <a:lnTo>
                      <a:pt x="20" y="310"/>
                    </a:lnTo>
                    <a:lnTo>
                      <a:pt x="22" y="316"/>
                    </a:lnTo>
                    <a:lnTo>
                      <a:pt x="22" y="322"/>
                    </a:lnTo>
                    <a:lnTo>
                      <a:pt x="24" y="326"/>
                    </a:lnTo>
                    <a:lnTo>
                      <a:pt x="26" y="326"/>
                    </a:lnTo>
                    <a:lnTo>
                      <a:pt x="30" y="324"/>
                    </a:lnTo>
                    <a:lnTo>
                      <a:pt x="30" y="324"/>
                    </a:lnTo>
                    <a:lnTo>
                      <a:pt x="32" y="324"/>
                    </a:lnTo>
                    <a:lnTo>
                      <a:pt x="36" y="324"/>
                    </a:lnTo>
                    <a:lnTo>
                      <a:pt x="40" y="324"/>
                    </a:lnTo>
                    <a:lnTo>
                      <a:pt x="44" y="324"/>
                    </a:lnTo>
                    <a:lnTo>
                      <a:pt x="44" y="324"/>
                    </a:lnTo>
                    <a:lnTo>
                      <a:pt x="44" y="330"/>
                    </a:lnTo>
                    <a:lnTo>
                      <a:pt x="42" y="332"/>
                    </a:lnTo>
                    <a:lnTo>
                      <a:pt x="40" y="334"/>
                    </a:lnTo>
                    <a:lnTo>
                      <a:pt x="40" y="334"/>
                    </a:lnTo>
                    <a:lnTo>
                      <a:pt x="34" y="336"/>
                    </a:lnTo>
                    <a:lnTo>
                      <a:pt x="30" y="336"/>
                    </a:lnTo>
                    <a:lnTo>
                      <a:pt x="26" y="334"/>
                    </a:lnTo>
                    <a:lnTo>
                      <a:pt x="24" y="334"/>
                    </a:lnTo>
                    <a:lnTo>
                      <a:pt x="24" y="334"/>
                    </a:lnTo>
                    <a:lnTo>
                      <a:pt x="22" y="336"/>
                    </a:lnTo>
                    <a:lnTo>
                      <a:pt x="20" y="334"/>
                    </a:lnTo>
                    <a:lnTo>
                      <a:pt x="18" y="334"/>
                    </a:lnTo>
                    <a:lnTo>
                      <a:pt x="18" y="334"/>
                    </a:lnTo>
                    <a:lnTo>
                      <a:pt x="18" y="334"/>
                    </a:lnTo>
                    <a:lnTo>
                      <a:pt x="16" y="336"/>
                    </a:lnTo>
                    <a:lnTo>
                      <a:pt x="16" y="338"/>
                    </a:lnTo>
                    <a:lnTo>
                      <a:pt x="18" y="342"/>
                    </a:lnTo>
                    <a:lnTo>
                      <a:pt x="24" y="344"/>
                    </a:lnTo>
                    <a:lnTo>
                      <a:pt x="24" y="344"/>
                    </a:lnTo>
                    <a:lnTo>
                      <a:pt x="32" y="352"/>
                    </a:lnTo>
                    <a:lnTo>
                      <a:pt x="40" y="362"/>
                    </a:lnTo>
                    <a:lnTo>
                      <a:pt x="52" y="374"/>
                    </a:lnTo>
                    <a:lnTo>
                      <a:pt x="58" y="376"/>
                    </a:lnTo>
                    <a:lnTo>
                      <a:pt x="64" y="378"/>
                    </a:lnTo>
                    <a:lnTo>
                      <a:pt x="64" y="378"/>
                    </a:lnTo>
                    <a:lnTo>
                      <a:pt x="68" y="378"/>
                    </a:lnTo>
                    <a:lnTo>
                      <a:pt x="70" y="376"/>
                    </a:lnTo>
                    <a:lnTo>
                      <a:pt x="72" y="374"/>
                    </a:lnTo>
                    <a:lnTo>
                      <a:pt x="80" y="370"/>
                    </a:lnTo>
                    <a:lnTo>
                      <a:pt x="80" y="370"/>
                    </a:lnTo>
                    <a:lnTo>
                      <a:pt x="84" y="368"/>
                    </a:lnTo>
                    <a:lnTo>
                      <a:pt x="88" y="364"/>
                    </a:lnTo>
                    <a:lnTo>
                      <a:pt x="90" y="360"/>
                    </a:lnTo>
                    <a:lnTo>
                      <a:pt x="88" y="354"/>
                    </a:lnTo>
                    <a:lnTo>
                      <a:pt x="88" y="354"/>
                    </a:lnTo>
                    <a:lnTo>
                      <a:pt x="86" y="348"/>
                    </a:lnTo>
                    <a:lnTo>
                      <a:pt x="88" y="344"/>
                    </a:lnTo>
                    <a:lnTo>
                      <a:pt x="92" y="336"/>
                    </a:lnTo>
                    <a:lnTo>
                      <a:pt x="92" y="336"/>
                    </a:lnTo>
                    <a:lnTo>
                      <a:pt x="92" y="342"/>
                    </a:lnTo>
                    <a:lnTo>
                      <a:pt x="94" y="344"/>
                    </a:lnTo>
                    <a:lnTo>
                      <a:pt x="98" y="344"/>
                    </a:lnTo>
                    <a:lnTo>
                      <a:pt x="106" y="342"/>
                    </a:lnTo>
                    <a:lnTo>
                      <a:pt x="106" y="342"/>
                    </a:lnTo>
                    <a:lnTo>
                      <a:pt x="96" y="346"/>
                    </a:lnTo>
                    <a:lnTo>
                      <a:pt x="94" y="350"/>
                    </a:lnTo>
                    <a:lnTo>
                      <a:pt x="94" y="354"/>
                    </a:lnTo>
                    <a:lnTo>
                      <a:pt x="94" y="354"/>
                    </a:lnTo>
                    <a:lnTo>
                      <a:pt x="96" y="356"/>
                    </a:lnTo>
                    <a:lnTo>
                      <a:pt x="98" y="358"/>
                    </a:lnTo>
                    <a:lnTo>
                      <a:pt x="100" y="358"/>
                    </a:lnTo>
                    <a:lnTo>
                      <a:pt x="100" y="358"/>
                    </a:lnTo>
                    <a:lnTo>
                      <a:pt x="98" y="362"/>
                    </a:lnTo>
                    <a:lnTo>
                      <a:pt x="100" y="366"/>
                    </a:lnTo>
                    <a:lnTo>
                      <a:pt x="106" y="366"/>
                    </a:lnTo>
                    <a:lnTo>
                      <a:pt x="106" y="366"/>
                    </a:lnTo>
                    <a:lnTo>
                      <a:pt x="102" y="370"/>
                    </a:lnTo>
                    <a:lnTo>
                      <a:pt x="102" y="372"/>
                    </a:lnTo>
                    <a:lnTo>
                      <a:pt x="110" y="386"/>
                    </a:lnTo>
                    <a:lnTo>
                      <a:pt x="110" y="386"/>
                    </a:lnTo>
                    <a:lnTo>
                      <a:pt x="106" y="390"/>
                    </a:lnTo>
                    <a:lnTo>
                      <a:pt x="106" y="396"/>
                    </a:lnTo>
                    <a:lnTo>
                      <a:pt x="106" y="400"/>
                    </a:lnTo>
                    <a:lnTo>
                      <a:pt x="106" y="404"/>
                    </a:lnTo>
                    <a:lnTo>
                      <a:pt x="106" y="404"/>
                    </a:lnTo>
                    <a:lnTo>
                      <a:pt x="108" y="408"/>
                    </a:lnTo>
                    <a:lnTo>
                      <a:pt x="108" y="412"/>
                    </a:lnTo>
                    <a:lnTo>
                      <a:pt x="110" y="414"/>
                    </a:lnTo>
                    <a:lnTo>
                      <a:pt x="112" y="412"/>
                    </a:lnTo>
                    <a:lnTo>
                      <a:pt x="112" y="412"/>
                    </a:lnTo>
                    <a:lnTo>
                      <a:pt x="114" y="410"/>
                    </a:lnTo>
                    <a:lnTo>
                      <a:pt x="112" y="414"/>
                    </a:lnTo>
                    <a:lnTo>
                      <a:pt x="110" y="420"/>
                    </a:lnTo>
                    <a:lnTo>
                      <a:pt x="110" y="424"/>
                    </a:lnTo>
                    <a:lnTo>
                      <a:pt x="112" y="430"/>
                    </a:lnTo>
                    <a:lnTo>
                      <a:pt x="112" y="430"/>
                    </a:lnTo>
                    <a:lnTo>
                      <a:pt x="116" y="446"/>
                    </a:lnTo>
                    <a:lnTo>
                      <a:pt x="122" y="466"/>
                    </a:lnTo>
                    <a:lnTo>
                      <a:pt x="128" y="488"/>
                    </a:lnTo>
                    <a:lnTo>
                      <a:pt x="132" y="496"/>
                    </a:lnTo>
                    <a:lnTo>
                      <a:pt x="138" y="502"/>
                    </a:lnTo>
                    <a:lnTo>
                      <a:pt x="138" y="502"/>
                    </a:lnTo>
                    <a:lnTo>
                      <a:pt x="142" y="508"/>
                    </a:lnTo>
                    <a:lnTo>
                      <a:pt x="146" y="514"/>
                    </a:lnTo>
                    <a:lnTo>
                      <a:pt x="152" y="528"/>
                    </a:lnTo>
                    <a:lnTo>
                      <a:pt x="156" y="542"/>
                    </a:lnTo>
                    <a:lnTo>
                      <a:pt x="160" y="548"/>
                    </a:lnTo>
                    <a:lnTo>
                      <a:pt x="164" y="554"/>
                    </a:lnTo>
                    <a:lnTo>
                      <a:pt x="164" y="554"/>
                    </a:lnTo>
                    <a:lnTo>
                      <a:pt x="164" y="554"/>
                    </a:lnTo>
                    <a:lnTo>
                      <a:pt x="162" y="554"/>
                    </a:lnTo>
                    <a:lnTo>
                      <a:pt x="162" y="554"/>
                    </a:lnTo>
                    <a:lnTo>
                      <a:pt x="162" y="558"/>
                    </a:lnTo>
                    <a:lnTo>
                      <a:pt x="168" y="572"/>
                    </a:lnTo>
                    <a:lnTo>
                      <a:pt x="168" y="572"/>
                    </a:lnTo>
                    <a:lnTo>
                      <a:pt x="176" y="588"/>
                    </a:lnTo>
                    <a:lnTo>
                      <a:pt x="186" y="602"/>
                    </a:lnTo>
                    <a:lnTo>
                      <a:pt x="194" y="618"/>
                    </a:lnTo>
                    <a:lnTo>
                      <a:pt x="198" y="628"/>
                    </a:lnTo>
                    <a:lnTo>
                      <a:pt x="198" y="636"/>
                    </a:lnTo>
                    <a:lnTo>
                      <a:pt x="198" y="636"/>
                    </a:lnTo>
                    <a:lnTo>
                      <a:pt x="200" y="638"/>
                    </a:lnTo>
                    <a:lnTo>
                      <a:pt x="202" y="640"/>
                    </a:lnTo>
                    <a:lnTo>
                      <a:pt x="206" y="644"/>
                    </a:lnTo>
                    <a:lnTo>
                      <a:pt x="208" y="654"/>
                    </a:lnTo>
                    <a:lnTo>
                      <a:pt x="208" y="654"/>
                    </a:lnTo>
                    <a:lnTo>
                      <a:pt x="210" y="660"/>
                    </a:lnTo>
                    <a:lnTo>
                      <a:pt x="212" y="664"/>
                    </a:lnTo>
                    <a:lnTo>
                      <a:pt x="214" y="668"/>
                    </a:lnTo>
                    <a:lnTo>
                      <a:pt x="218" y="674"/>
                    </a:lnTo>
                    <a:lnTo>
                      <a:pt x="218" y="674"/>
                    </a:lnTo>
                    <a:lnTo>
                      <a:pt x="222" y="682"/>
                    </a:lnTo>
                    <a:lnTo>
                      <a:pt x="226" y="686"/>
                    </a:lnTo>
                    <a:lnTo>
                      <a:pt x="236" y="692"/>
                    </a:lnTo>
                    <a:lnTo>
                      <a:pt x="236" y="692"/>
                    </a:lnTo>
                    <a:lnTo>
                      <a:pt x="242" y="696"/>
                    </a:lnTo>
                    <a:lnTo>
                      <a:pt x="246" y="694"/>
                    </a:lnTo>
                    <a:lnTo>
                      <a:pt x="248" y="692"/>
                    </a:lnTo>
                    <a:lnTo>
                      <a:pt x="252" y="690"/>
                    </a:lnTo>
                    <a:lnTo>
                      <a:pt x="252" y="690"/>
                    </a:lnTo>
                    <a:lnTo>
                      <a:pt x="258" y="688"/>
                    </a:lnTo>
                    <a:lnTo>
                      <a:pt x="260" y="686"/>
                    </a:lnTo>
                    <a:lnTo>
                      <a:pt x="260" y="680"/>
                    </a:lnTo>
                    <a:lnTo>
                      <a:pt x="260" y="676"/>
                    </a:lnTo>
                    <a:lnTo>
                      <a:pt x="262" y="674"/>
                    </a:lnTo>
                    <a:lnTo>
                      <a:pt x="268" y="670"/>
                    </a:lnTo>
                    <a:lnTo>
                      <a:pt x="274" y="666"/>
                    </a:lnTo>
                    <a:lnTo>
                      <a:pt x="274" y="666"/>
                    </a:lnTo>
                    <a:lnTo>
                      <a:pt x="272" y="664"/>
                    </a:lnTo>
                    <a:lnTo>
                      <a:pt x="266" y="662"/>
                    </a:lnTo>
                    <a:lnTo>
                      <a:pt x="264" y="660"/>
                    </a:lnTo>
                    <a:lnTo>
                      <a:pt x="264" y="660"/>
                    </a:lnTo>
                    <a:lnTo>
                      <a:pt x="264" y="656"/>
                    </a:lnTo>
                    <a:lnTo>
                      <a:pt x="266" y="654"/>
                    </a:lnTo>
                    <a:lnTo>
                      <a:pt x="266" y="654"/>
                    </a:lnTo>
                    <a:lnTo>
                      <a:pt x="270" y="650"/>
                    </a:lnTo>
                    <a:lnTo>
                      <a:pt x="270" y="646"/>
                    </a:lnTo>
                    <a:lnTo>
                      <a:pt x="270" y="640"/>
                    </a:lnTo>
                    <a:lnTo>
                      <a:pt x="272" y="638"/>
                    </a:lnTo>
                    <a:lnTo>
                      <a:pt x="278" y="638"/>
                    </a:lnTo>
                    <a:lnTo>
                      <a:pt x="278" y="638"/>
                    </a:lnTo>
                    <a:lnTo>
                      <a:pt x="284" y="640"/>
                    </a:lnTo>
                    <a:lnTo>
                      <a:pt x="284" y="638"/>
                    </a:lnTo>
                    <a:lnTo>
                      <a:pt x="284" y="636"/>
                    </a:lnTo>
                    <a:lnTo>
                      <a:pt x="282" y="630"/>
                    </a:lnTo>
                    <a:lnTo>
                      <a:pt x="282" y="622"/>
                    </a:lnTo>
                    <a:lnTo>
                      <a:pt x="282" y="622"/>
                    </a:lnTo>
                    <a:lnTo>
                      <a:pt x="284" y="616"/>
                    </a:lnTo>
                    <a:lnTo>
                      <a:pt x="282" y="610"/>
                    </a:lnTo>
                    <a:lnTo>
                      <a:pt x="280" y="604"/>
                    </a:lnTo>
                    <a:lnTo>
                      <a:pt x="280" y="598"/>
                    </a:lnTo>
                    <a:lnTo>
                      <a:pt x="280" y="598"/>
                    </a:lnTo>
                    <a:lnTo>
                      <a:pt x="282" y="592"/>
                    </a:lnTo>
                    <a:lnTo>
                      <a:pt x="286" y="588"/>
                    </a:lnTo>
                    <a:lnTo>
                      <a:pt x="288" y="582"/>
                    </a:lnTo>
                    <a:lnTo>
                      <a:pt x="290" y="572"/>
                    </a:lnTo>
                    <a:lnTo>
                      <a:pt x="290" y="572"/>
                    </a:lnTo>
                    <a:lnTo>
                      <a:pt x="292" y="562"/>
                    </a:lnTo>
                    <a:lnTo>
                      <a:pt x="292" y="558"/>
                    </a:lnTo>
                    <a:lnTo>
                      <a:pt x="292" y="554"/>
                    </a:lnTo>
                    <a:lnTo>
                      <a:pt x="286" y="550"/>
                    </a:lnTo>
                    <a:lnTo>
                      <a:pt x="286" y="550"/>
                    </a:lnTo>
                    <a:lnTo>
                      <a:pt x="280" y="548"/>
                    </a:lnTo>
                    <a:lnTo>
                      <a:pt x="284" y="544"/>
                    </a:lnTo>
                    <a:lnTo>
                      <a:pt x="286" y="542"/>
                    </a:lnTo>
                    <a:lnTo>
                      <a:pt x="286" y="538"/>
                    </a:lnTo>
                    <a:lnTo>
                      <a:pt x="286" y="532"/>
                    </a:lnTo>
                    <a:lnTo>
                      <a:pt x="284" y="524"/>
                    </a:lnTo>
                    <a:lnTo>
                      <a:pt x="284" y="524"/>
                    </a:lnTo>
                    <a:lnTo>
                      <a:pt x="280" y="514"/>
                    </a:lnTo>
                    <a:lnTo>
                      <a:pt x="280" y="506"/>
                    </a:lnTo>
                    <a:lnTo>
                      <a:pt x="280" y="500"/>
                    </a:lnTo>
                    <a:lnTo>
                      <a:pt x="282" y="496"/>
                    </a:lnTo>
                    <a:lnTo>
                      <a:pt x="286" y="494"/>
                    </a:lnTo>
                    <a:lnTo>
                      <a:pt x="290" y="492"/>
                    </a:lnTo>
                    <a:lnTo>
                      <a:pt x="294" y="494"/>
                    </a:lnTo>
                    <a:lnTo>
                      <a:pt x="294" y="494"/>
                    </a:lnTo>
                    <a:lnTo>
                      <a:pt x="298" y="494"/>
                    </a:lnTo>
                    <a:lnTo>
                      <a:pt x="300" y="490"/>
                    </a:lnTo>
                    <a:lnTo>
                      <a:pt x="300" y="488"/>
                    </a:lnTo>
                    <a:lnTo>
                      <a:pt x="304" y="484"/>
                    </a:lnTo>
                    <a:lnTo>
                      <a:pt x="304" y="484"/>
                    </a:lnTo>
                    <a:lnTo>
                      <a:pt x="306" y="482"/>
                    </a:lnTo>
                    <a:lnTo>
                      <a:pt x="306" y="480"/>
                    </a:lnTo>
                    <a:lnTo>
                      <a:pt x="308" y="478"/>
                    </a:lnTo>
                    <a:lnTo>
                      <a:pt x="314" y="476"/>
                    </a:lnTo>
                    <a:lnTo>
                      <a:pt x="314" y="476"/>
                    </a:lnTo>
                    <a:lnTo>
                      <a:pt x="320" y="474"/>
                    </a:lnTo>
                    <a:lnTo>
                      <a:pt x="324" y="472"/>
                    </a:lnTo>
                    <a:lnTo>
                      <a:pt x="328" y="464"/>
                    </a:lnTo>
                    <a:lnTo>
                      <a:pt x="328" y="464"/>
                    </a:lnTo>
                    <a:lnTo>
                      <a:pt x="330" y="462"/>
                    </a:lnTo>
                    <a:lnTo>
                      <a:pt x="328" y="462"/>
                    </a:lnTo>
                    <a:lnTo>
                      <a:pt x="326" y="460"/>
                    </a:lnTo>
                    <a:lnTo>
                      <a:pt x="324" y="460"/>
                    </a:lnTo>
                    <a:lnTo>
                      <a:pt x="326" y="458"/>
                    </a:lnTo>
                    <a:lnTo>
                      <a:pt x="332" y="454"/>
                    </a:lnTo>
                    <a:lnTo>
                      <a:pt x="332" y="454"/>
                    </a:lnTo>
                    <a:lnTo>
                      <a:pt x="340" y="450"/>
                    </a:lnTo>
                    <a:lnTo>
                      <a:pt x="344" y="442"/>
                    </a:lnTo>
                    <a:lnTo>
                      <a:pt x="348" y="436"/>
                    </a:lnTo>
                    <a:lnTo>
                      <a:pt x="352" y="432"/>
                    </a:lnTo>
                    <a:lnTo>
                      <a:pt x="352" y="432"/>
                    </a:lnTo>
                    <a:lnTo>
                      <a:pt x="358" y="426"/>
                    </a:lnTo>
                    <a:lnTo>
                      <a:pt x="362" y="420"/>
                    </a:lnTo>
                    <a:lnTo>
                      <a:pt x="364" y="412"/>
                    </a:lnTo>
                    <a:lnTo>
                      <a:pt x="366" y="408"/>
                    </a:lnTo>
                    <a:lnTo>
                      <a:pt x="368" y="402"/>
                    </a:lnTo>
                    <a:lnTo>
                      <a:pt x="372" y="398"/>
                    </a:lnTo>
                    <a:lnTo>
                      <a:pt x="380" y="394"/>
                    </a:lnTo>
                    <a:lnTo>
                      <a:pt x="380" y="394"/>
                    </a:lnTo>
                    <a:lnTo>
                      <a:pt x="376" y="392"/>
                    </a:lnTo>
                    <a:lnTo>
                      <a:pt x="378" y="390"/>
                    </a:lnTo>
                    <a:lnTo>
                      <a:pt x="380" y="390"/>
                    </a:lnTo>
                    <a:lnTo>
                      <a:pt x="382" y="390"/>
                    </a:lnTo>
                    <a:lnTo>
                      <a:pt x="382" y="392"/>
                    </a:lnTo>
                    <a:lnTo>
                      <a:pt x="382" y="392"/>
                    </a:lnTo>
                    <a:lnTo>
                      <a:pt x="388" y="390"/>
                    </a:lnTo>
                    <a:lnTo>
                      <a:pt x="392" y="388"/>
                    </a:lnTo>
                    <a:lnTo>
                      <a:pt x="398" y="382"/>
                    </a:lnTo>
                    <a:lnTo>
                      <a:pt x="400" y="374"/>
                    </a:lnTo>
                    <a:lnTo>
                      <a:pt x="402" y="370"/>
                    </a:lnTo>
                    <a:lnTo>
                      <a:pt x="402" y="370"/>
                    </a:lnTo>
                    <a:lnTo>
                      <a:pt x="404" y="366"/>
                    </a:lnTo>
                    <a:lnTo>
                      <a:pt x="404" y="364"/>
                    </a:lnTo>
                    <a:lnTo>
                      <a:pt x="400" y="358"/>
                    </a:lnTo>
                    <a:lnTo>
                      <a:pt x="398" y="354"/>
                    </a:lnTo>
                    <a:lnTo>
                      <a:pt x="398" y="352"/>
                    </a:lnTo>
                    <a:lnTo>
                      <a:pt x="400" y="350"/>
                    </a:lnTo>
                    <a:lnTo>
                      <a:pt x="400" y="350"/>
                    </a:lnTo>
                    <a:lnTo>
                      <a:pt x="410" y="346"/>
                    </a:lnTo>
                    <a:lnTo>
                      <a:pt x="414" y="342"/>
                    </a:lnTo>
                    <a:lnTo>
                      <a:pt x="414" y="340"/>
                    </a:lnTo>
                    <a:lnTo>
                      <a:pt x="414" y="340"/>
                    </a:lnTo>
                    <a:lnTo>
                      <a:pt x="418" y="340"/>
                    </a:lnTo>
                    <a:lnTo>
                      <a:pt x="418" y="340"/>
                    </a:lnTo>
                    <a:lnTo>
                      <a:pt x="420" y="338"/>
                    </a:lnTo>
                    <a:lnTo>
                      <a:pt x="420" y="334"/>
                    </a:lnTo>
                    <a:lnTo>
                      <a:pt x="420" y="332"/>
                    </a:lnTo>
                    <a:lnTo>
                      <a:pt x="420" y="334"/>
                    </a:lnTo>
                    <a:lnTo>
                      <a:pt x="420" y="334"/>
                    </a:lnTo>
                    <a:lnTo>
                      <a:pt x="422" y="338"/>
                    </a:lnTo>
                    <a:lnTo>
                      <a:pt x="422" y="342"/>
                    </a:lnTo>
                    <a:lnTo>
                      <a:pt x="422" y="344"/>
                    </a:lnTo>
                    <a:lnTo>
                      <a:pt x="424" y="346"/>
                    </a:lnTo>
                    <a:lnTo>
                      <a:pt x="424" y="346"/>
                    </a:lnTo>
                    <a:lnTo>
                      <a:pt x="428" y="344"/>
                    </a:lnTo>
                    <a:lnTo>
                      <a:pt x="430" y="342"/>
                    </a:lnTo>
                    <a:lnTo>
                      <a:pt x="430" y="340"/>
                    </a:lnTo>
                    <a:lnTo>
                      <a:pt x="432" y="338"/>
                    </a:lnTo>
                    <a:lnTo>
                      <a:pt x="432" y="338"/>
                    </a:lnTo>
                    <a:lnTo>
                      <a:pt x="434" y="338"/>
                    </a:lnTo>
                    <a:lnTo>
                      <a:pt x="434" y="340"/>
                    </a:lnTo>
                    <a:lnTo>
                      <a:pt x="434" y="342"/>
                    </a:lnTo>
                    <a:lnTo>
                      <a:pt x="436" y="342"/>
                    </a:lnTo>
                    <a:lnTo>
                      <a:pt x="436" y="342"/>
                    </a:lnTo>
                    <a:lnTo>
                      <a:pt x="436" y="332"/>
                    </a:lnTo>
                    <a:lnTo>
                      <a:pt x="436" y="324"/>
                    </a:lnTo>
                    <a:lnTo>
                      <a:pt x="434" y="320"/>
                    </a:lnTo>
                    <a:lnTo>
                      <a:pt x="430" y="316"/>
                    </a:lnTo>
                    <a:lnTo>
                      <a:pt x="428" y="312"/>
                    </a:lnTo>
                    <a:lnTo>
                      <a:pt x="428" y="310"/>
                    </a:lnTo>
                    <a:lnTo>
                      <a:pt x="430" y="308"/>
                    </a:lnTo>
                    <a:lnTo>
                      <a:pt x="430" y="308"/>
                    </a:lnTo>
                    <a:lnTo>
                      <a:pt x="430" y="304"/>
                    </a:lnTo>
                    <a:lnTo>
                      <a:pt x="430" y="304"/>
                    </a:lnTo>
                    <a:lnTo>
                      <a:pt x="428" y="302"/>
                    </a:lnTo>
                    <a:lnTo>
                      <a:pt x="428" y="294"/>
                    </a:lnTo>
                    <a:lnTo>
                      <a:pt x="428" y="294"/>
                    </a:lnTo>
                    <a:lnTo>
                      <a:pt x="428" y="290"/>
                    </a:lnTo>
                    <a:lnTo>
                      <a:pt x="426" y="288"/>
                    </a:lnTo>
                    <a:lnTo>
                      <a:pt x="418" y="282"/>
                    </a:lnTo>
                    <a:lnTo>
                      <a:pt x="410" y="278"/>
                    </a:lnTo>
                    <a:lnTo>
                      <a:pt x="408" y="274"/>
                    </a:lnTo>
                    <a:lnTo>
                      <a:pt x="408" y="268"/>
                    </a:lnTo>
                    <a:lnTo>
                      <a:pt x="408" y="268"/>
                    </a:lnTo>
                    <a:lnTo>
                      <a:pt x="410" y="262"/>
                    </a:lnTo>
                    <a:lnTo>
                      <a:pt x="414" y="260"/>
                    </a:lnTo>
                    <a:lnTo>
                      <a:pt x="416" y="258"/>
                    </a:lnTo>
                    <a:lnTo>
                      <a:pt x="418" y="256"/>
                    </a:lnTo>
                    <a:lnTo>
                      <a:pt x="418" y="256"/>
                    </a:lnTo>
                    <a:lnTo>
                      <a:pt x="418" y="254"/>
                    </a:lnTo>
                    <a:lnTo>
                      <a:pt x="414" y="250"/>
                    </a:lnTo>
                    <a:lnTo>
                      <a:pt x="404" y="246"/>
                    </a:lnTo>
                    <a:lnTo>
                      <a:pt x="394" y="240"/>
                    </a:lnTo>
                    <a:lnTo>
                      <a:pt x="390" y="238"/>
                    </a:lnTo>
                    <a:lnTo>
                      <a:pt x="390" y="238"/>
                    </a:lnTo>
                    <a:lnTo>
                      <a:pt x="392" y="236"/>
                    </a:lnTo>
                    <a:lnTo>
                      <a:pt x="398" y="234"/>
                    </a:lnTo>
                    <a:lnTo>
                      <a:pt x="402" y="232"/>
                    </a:lnTo>
                    <a:lnTo>
                      <a:pt x="404" y="228"/>
                    </a:lnTo>
                    <a:lnTo>
                      <a:pt x="404" y="228"/>
                    </a:lnTo>
                    <a:lnTo>
                      <a:pt x="404" y="216"/>
                    </a:lnTo>
                    <a:lnTo>
                      <a:pt x="406" y="214"/>
                    </a:lnTo>
                    <a:lnTo>
                      <a:pt x="408" y="214"/>
                    </a:lnTo>
                    <a:lnTo>
                      <a:pt x="408" y="214"/>
                    </a:lnTo>
                    <a:lnTo>
                      <a:pt x="414" y="228"/>
                    </a:lnTo>
                    <a:lnTo>
                      <a:pt x="416" y="230"/>
                    </a:lnTo>
                    <a:lnTo>
                      <a:pt x="418" y="228"/>
                    </a:lnTo>
                    <a:lnTo>
                      <a:pt x="418" y="224"/>
                    </a:lnTo>
                    <a:lnTo>
                      <a:pt x="420" y="224"/>
                    </a:lnTo>
                    <a:lnTo>
                      <a:pt x="422" y="226"/>
                    </a:lnTo>
                    <a:lnTo>
                      <a:pt x="422" y="226"/>
                    </a:lnTo>
                    <a:lnTo>
                      <a:pt x="424" y="230"/>
                    </a:lnTo>
                    <a:lnTo>
                      <a:pt x="424" y="234"/>
                    </a:lnTo>
                    <a:lnTo>
                      <a:pt x="424" y="236"/>
                    </a:lnTo>
                    <a:lnTo>
                      <a:pt x="426" y="234"/>
                    </a:lnTo>
                    <a:lnTo>
                      <a:pt x="426" y="234"/>
                    </a:lnTo>
                    <a:lnTo>
                      <a:pt x="430" y="232"/>
                    </a:lnTo>
                    <a:lnTo>
                      <a:pt x="432" y="232"/>
                    </a:lnTo>
                    <a:lnTo>
                      <a:pt x="436" y="240"/>
                    </a:lnTo>
                    <a:lnTo>
                      <a:pt x="440" y="250"/>
                    </a:lnTo>
                    <a:lnTo>
                      <a:pt x="446" y="256"/>
                    </a:lnTo>
                    <a:lnTo>
                      <a:pt x="452" y="258"/>
                    </a:lnTo>
                    <a:lnTo>
                      <a:pt x="452" y="258"/>
                    </a:lnTo>
                    <a:lnTo>
                      <a:pt x="458" y="262"/>
                    </a:lnTo>
                    <a:lnTo>
                      <a:pt x="466" y="262"/>
                    </a:lnTo>
                    <a:lnTo>
                      <a:pt x="482" y="260"/>
                    </a:lnTo>
                    <a:lnTo>
                      <a:pt x="494" y="260"/>
                    </a:lnTo>
                    <a:lnTo>
                      <a:pt x="498" y="260"/>
                    </a:lnTo>
                    <a:lnTo>
                      <a:pt x="502" y="264"/>
                    </a:lnTo>
                    <a:lnTo>
                      <a:pt x="502" y="264"/>
                    </a:lnTo>
                    <a:lnTo>
                      <a:pt x="502" y="266"/>
                    </a:lnTo>
                    <a:lnTo>
                      <a:pt x="500" y="270"/>
                    </a:lnTo>
                    <a:lnTo>
                      <a:pt x="496" y="274"/>
                    </a:lnTo>
                    <a:lnTo>
                      <a:pt x="496" y="278"/>
                    </a:lnTo>
                    <a:lnTo>
                      <a:pt x="496" y="278"/>
                    </a:lnTo>
                    <a:lnTo>
                      <a:pt x="498" y="282"/>
                    </a:lnTo>
                    <a:lnTo>
                      <a:pt x="494" y="282"/>
                    </a:lnTo>
                    <a:lnTo>
                      <a:pt x="486" y="284"/>
                    </a:lnTo>
                    <a:lnTo>
                      <a:pt x="480" y="284"/>
                    </a:lnTo>
                    <a:lnTo>
                      <a:pt x="476" y="286"/>
                    </a:lnTo>
                    <a:lnTo>
                      <a:pt x="472" y="290"/>
                    </a:lnTo>
                    <a:lnTo>
                      <a:pt x="470" y="296"/>
                    </a:lnTo>
                    <a:lnTo>
                      <a:pt x="470" y="296"/>
                    </a:lnTo>
                    <a:lnTo>
                      <a:pt x="472" y="300"/>
                    </a:lnTo>
                    <a:lnTo>
                      <a:pt x="474" y="302"/>
                    </a:lnTo>
                    <a:lnTo>
                      <a:pt x="478" y="302"/>
                    </a:lnTo>
                    <a:lnTo>
                      <a:pt x="480" y="304"/>
                    </a:lnTo>
                    <a:lnTo>
                      <a:pt x="480" y="304"/>
                    </a:lnTo>
                    <a:lnTo>
                      <a:pt x="482" y="306"/>
                    </a:lnTo>
                    <a:lnTo>
                      <a:pt x="484" y="304"/>
                    </a:lnTo>
                    <a:lnTo>
                      <a:pt x="484" y="302"/>
                    </a:lnTo>
                    <a:lnTo>
                      <a:pt x="488" y="302"/>
                    </a:lnTo>
                    <a:lnTo>
                      <a:pt x="488" y="302"/>
                    </a:lnTo>
                    <a:lnTo>
                      <a:pt x="490" y="302"/>
                    </a:lnTo>
                    <a:lnTo>
                      <a:pt x="492" y="300"/>
                    </a:lnTo>
                    <a:lnTo>
                      <a:pt x="494" y="300"/>
                    </a:lnTo>
                    <a:lnTo>
                      <a:pt x="498" y="302"/>
                    </a:lnTo>
                    <a:lnTo>
                      <a:pt x="498" y="302"/>
                    </a:lnTo>
                    <a:lnTo>
                      <a:pt x="502" y="312"/>
                    </a:lnTo>
                    <a:lnTo>
                      <a:pt x="506" y="326"/>
                    </a:lnTo>
                    <a:lnTo>
                      <a:pt x="510" y="338"/>
                    </a:lnTo>
                    <a:lnTo>
                      <a:pt x="514" y="342"/>
                    </a:lnTo>
                    <a:lnTo>
                      <a:pt x="516" y="344"/>
                    </a:lnTo>
                    <a:lnTo>
                      <a:pt x="516" y="344"/>
                    </a:lnTo>
                    <a:lnTo>
                      <a:pt x="522" y="344"/>
                    </a:lnTo>
                    <a:lnTo>
                      <a:pt x="526" y="340"/>
                    </a:lnTo>
                    <a:lnTo>
                      <a:pt x="528" y="332"/>
                    </a:lnTo>
                    <a:lnTo>
                      <a:pt x="526" y="318"/>
                    </a:lnTo>
                    <a:lnTo>
                      <a:pt x="526" y="318"/>
                    </a:lnTo>
                    <a:lnTo>
                      <a:pt x="528" y="314"/>
                    </a:lnTo>
                    <a:lnTo>
                      <a:pt x="528" y="310"/>
                    </a:lnTo>
                    <a:lnTo>
                      <a:pt x="532" y="310"/>
                    </a:lnTo>
                    <a:lnTo>
                      <a:pt x="534" y="312"/>
                    </a:lnTo>
                    <a:lnTo>
                      <a:pt x="538" y="312"/>
                    </a:lnTo>
                    <a:lnTo>
                      <a:pt x="540" y="312"/>
                    </a:lnTo>
                    <a:lnTo>
                      <a:pt x="540" y="308"/>
                    </a:lnTo>
                    <a:lnTo>
                      <a:pt x="540" y="302"/>
                    </a:lnTo>
                    <a:lnTo>
                      <a:pt x="540" y="302"/>
                    </a:lnTo>
                    <a:lnTo>
                      <a:pt x="540" y="290"/>
                    </a:lnTo>
                    <a:lnTo>
                      <a:pt x="542" y="282"/>
                    </a:lnTo>
                    <a:lnTo>
                      <a:pt x="540" y="274"/>
                    </a:lnTo>
                    <a:lnTo>
                      <a:pt x="538" y="268"/>
                    </a:lnTo>
                    <a:lnTo>
                      <a:pt x="534" y="262"/>
                    </a:lnTo>
                    <a:lnTo>
                      <a:pt x="534" y="262"/>
                    </a:lnTo>
                    <a:lnTo>
                      <a:pt x="532" y="256"/>
                    </a:lnTo>
                    <a:lnTo>
                      <a:pt x="534" y="252"/>
                    </a:lnTo>
                    <a:lnTo>
                      <a:pt x="538" y="248"/>
                    </a:lnTo>
                    <a:lnTo>
                      <a:pt x="538" y="242"/>
                    </a:lnTo>
                    <a:lnTo>
                      <a:pt x="538" y="242"/>
                    </a:lnTo>
                    <a:lnTo>
                      <a:pt x="538" y="238"/>
                    </a:lnTo>
                    <a:lnTo>
                      <a:pt x="540" y="236"/>
                    </a:lnTo>
                    <a:lnTo>
                      <a:pt x="548" y="228"/>
                    </a:lnTo>
                    <a:lnTo>
                      <a:pt x="558" y="218"/>
                    </a:lnTo>
                    <a:lnTo>
                      <a:pt x="568" y="204"/>
                    </a:lnTo>
                    <a:lnTo>
                      <a:pt x="568" y="204"/>
                    </a:lnTo>
                    <a:lnTo>
                      <a:pt x="572" y="202"/>
                    </a:lnTo>
                    <a:lnTo>
                      <a:pt x="576" y="200"/>
                    </a:lnTo>
                    <a:lnTo>
                      <a:pt x="584" y="200"/>
                    </a:lnTo>
                    <a:lnTo>
                      <a:pt x="588" y="200"/>
                    </a:lnTo>
                    <a:lnTo>
                      <a:pt x="588" y="198"/>
                    </a:lnTo>
                    <a:lnTo>
                      <a:pt x="584" y="194"/>
                    </a:lnTo>
                    <a:lnTo>
                      <a:pt x="584" y="194"/>
                    </a:lnTo>
                    <a:lnTo>
                      <a:pt x="582" y="190"/>
                    </a:lnTo>
                    <a:lnTo>
                      <a:pt x="582" y="188"/>
                    </a:lnTo>
                    <a:lnTo>
                      <a:pt x="586" y="186"/>
                    </a:lnTo>
                    <a:lnTo>
                      <a:pt x="588" y="184"/>
                    </a:lnTo>
                    <a:lnTo>
                      <a:pt x="586" y="180"/>
                    </a:lnTo>
                    <a:lnTo>
                      <a:pt x="584" y="176"/>
                    </a:lnTo>
                    <a:lnTo>
                      <a:pt x="574" y="170"/>
                    </a:lnTo>
                    <a:lnTo>
                      <a:pt x="574" y="170"/>
                    </a:lnTo>
                    <a:lnTo>
                      <a:pt x="570" y="172"/>
                    </a:lnTo>
                    <a:lnTo>
                      <a:pt x="568" y="174"/>
                    </a:lnTo>
                    <a:lnTo>
                      <a:pt x="564" y="172"/>
                    </a:lnTo>
                    <a:lnTo>
                      <a:pt x="564" y="172"/>
                    </a:lnTo>
                    <a:lnTo>
                      <a:pt x="558" y="172"/>
                    </a:lnTo>
                    <a:lnTo>
                      <a:pt x="554" y="172"/>
                    </a:lnTo>
                    <a:lnTo>
                      <a:pt x="554" y="172"/>
                    </a:lnTo>
                    <a:lnTo>
                      <a:pt x="554" y="170"/>
                    </a:lnTo>
                    <a:lnTo>
                      <a:pt x="558" y="164"/>
                    </a:lnTo>
                    <a:lnTo>
                      <a:pt x="558" y="164"/>
                    </a:lnTo>
                    <a:lnTo>
                      <a:pt x="552" y="164"/>
                    </a:lnTo>
                    <a:lnTo>
                      <a:pt x="550" y="164"/>
                    </a:lnTo>
                    <a:lnTo>
                      <a:pt x="552" y="160"/>
                    </a:lnTo>
                    <a:lnTo>
                      <a:pt x="552" y="158"/>
                    </a:lnTo>
                    <a:lnTo>
                      <a:pt x="550" y="156"/>
                    </a:lnTo>
                    <a:lnTo>
                      <a:pt x="538" y="160"/>
                    </a:lnTo>
                    <a:lnTo>
                      <a:pt x="538" y="160"/>
                    </a:lnTo>
                    <a:lnTo>
                      <a:pt x="528" y="162"/>
                    </a:lnTo>
                    <a:lnTo>
                      <a:pt x="520" y="162"/>
                    </a:lnTo>
                    <a:lnTo>
                      <a:pt x="516" y="160"/>
                    </a:lnTo>
                    <a:lnTo>
                      <a:pt x="508" y="160"/>
                    </a:lnTo>
                    <a:lnTo>
                      <a:pt x="508" y="160"/>
                    </a:lnTo>
                    <a:lnTo>
                      <a:pt x="504" y="164"/>
                    </a:lnTo>
                    <a:lnTo>
                      <a:pt x="502" y="166"/>
                    </a:lnTo>
                    <a:lnTo>
                      <a:pt x="498" y="170"/>
                    </a:lnTo>
                    <a:lnTo>
                      <a:pt x="488" y="174"/>
                    </a:lnTo>
                    <a:lnTo>
                      <a:pt x="488" y="174"/>
                    </a:lnTo>
                    <a:lnTo>
                      <a:pt x="472" y="182"/>
                    </a:lnTo>
                    <a:lnTo>
                      <a:pt x="462" y="184"/>
                    </a:lnTo>
                    <a:lnTo>
                      <a:pt x="462" y="184"/>
                    </a:lnTo>
                    <a:lnTo>
                      <a:pt x="464" y="188"/>
                    </a:lnTo>
                    <a:lnTo>
                      <a:pt x="466" y="190"/>
                    </a:lnTo>
                    <a:lnTo>
                      <a:pt x="476" y="190"/>
                    </a:lnTo>
                    <a:lnTo>
                      <a:pt x="476" y="190"/>
                    </a:lnTo>
                    <a:lnTo>
                      <a:pt x="478" y="192"/>
                    </a:lnTo>
                    <a:lnTo>
                      <a:pt x="480" y="196"/>
                    </a:lnTo>
                    <a:lnTo>
                      <a:pt x="480" y="206"/>
                    </a:lnTo>
                    <a:lnTo>
                      <a:pt x="480" y="206"/>
                    </a:lnTo>
                    <a:lnTo>
                      <a:pt x="480" y="206"/>
                    </a:lnTo>
                    <a:lnTo>
                      <a:pt x="478" y="208"/>
                    </a:lnTo>
                    <a:lnTo>
                      <a:pt x="470" y="206"/>
                    </a:lnTo>
                    <a:lnTo>
                      <a:pt x="462" y="206"/>
                    </a:lnTo>
                    <a:lnTo>
                      <a:pt x="454" y="208"/>
                    </a:lnTo>
                    <a:lnTo>
                      <a:pt x="454" y="208"/>
                    </a:lnTo>
                    <a:lnTo>
                      <a:pt x="450" y="210"/>
                    </a:lnTo>
                    <a:lnTo>
                      <a:pt x="444" y="210"/>
                    </a:lnTo>
                    <a:lnTo>
                      <a:pt x="440" y="208"/>
                    </a:lnTo>
                    <a:lnTo>
                      <a:pt x="436" y="204"/>
                    </a:lnTo>
                    <a:lnTo>
                      <a:pt x="436" y="204"/>
                    </a:lnTo>
                    <a:lnTo>
                      <a:pt x="432" y="202"/>
                    </a:lnTo>
                    <a:lnTo>
                      <a:pt x="424" y="202"/>
                    </a:lnTo>
                    <a:lnTo>
                      <a:pt x="418" y="202"/>
                    </a:lnTo>
                    <a:lnTo>
                      <a:pt x="412" y="200"/>
                    </a:lnTo>
                    <a:lnTo>
                      <a:pt x="412" y="200"/>
                    </a:lnTo>
                    <a:lnTo>
                      <a:pt x="410" y="182"/>
                    </a:lnTo>
                    <a:lnTo>
                      <a:pt x="410" y="180"/>
                    </a:lnTo>
                    <a:lnTo>
                      <a:pt x="406" y="182"/>
                    </a:lnTo>
                    <a:lnTo>
                      <a:pt x="406" y="182"/>
                    </a:lnTo>
                    <a:lnTo>
                      <a:pt x="402" y="182"/>
                    </a:lnTo>
                    <a:lnTo>
                      <a:pt x="400" y="184"/>
                    </a:lnTo>
                    <a:lnTo>
                      <a:pt x="398" y="186"/>
                    </a:lnTo>
                    <a:lnTo>
                      <a:pt x="398" y="192"/>
                    </a:lnTo>
                    <a:lnTo>
                      <a:pt x="398" y="19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49" name="Indonesia">
                <a:extLst>
                  <a:ext uri="{FF2B5EF4-FFF2-40B4-BE49-F238E27FC236}">
                    <a16:creationId xmlns:a16="http://schemas.microsoft.com/office/drawing/2014/main" id="{251D7324-DD11-407A-B306-1FD1B9C2CD5A}"/>
                  </a:ext>
                </a:extLst>
              </p:cNvPr>
              <p:cNvSpPr>
                <a:spLocks/>
              </p:cNvSpPr>
              <p:nvPr/>
            </p:nvSpPr>
            <p:spPr bwMode="auto">
              <a:xfrm>
                <a:off x="6904979" y="2402005"/>
                <a:ext cx="1398568" cy="600415"/>
              </a:xfrm>
              <a:custGeom>
                <a:avLst/>
                <a:gdLst/>
                <a:ahLst/>
                <a:cxnLst/>
                <a:rect l="l" t="t" r="r" b="b"/>
                <a:pathLst>
                  <a:path w="1285875" h="545042">
                    <a:moveTo>
                      <a:pt x="767292" y="529167"/>
                    </a:moveTo>
                    <a:lnTo>
                      <a:pt x="769938" y="529167"/>
                    </a:lnTo>
                    <a:lnTo>
                      <a:pt x="769938" y="531813"/>
                    </a:lnTo>
                    <a:lnTo>
                      <a:pt x="769938" y="534459"/>
                    </a:lnTo>
                    <a:lnTo>
                      <a:pt x="769938" y="537105"/>
                    </a:lnTo>
                    <a:lnTo>
                      <a:pt x="767292" y="537105"/>
                    </a:lnTo>
                    <a:lnTo>
                      <a:pt x="764646" y="539750"/>
                    </a:lnTo>
                    <a:lnTo>
                      <a:pt x="762000" y="542396"/>
                    </a:lnTo>
                    <a:lnTo>
                      <a:pt x="759354" y="542396"/>
                    </a:lnTo>
                    <a:lnTo>
                      <a:pt x="756708" y="542396"/>
                    </a:lnTo>
                    <a:lnTo>
                      <a:pt x="754063" y="545042"/>
                    </a:lnTo>
                    <a:lnTo>
                      <a:pt x="751417" y="542396"/>
                    </a:lnTo>
                    <a:lnTo>
                      <a:pt x="751417" y="539750"/>
                    </a:lnTo>
                    <a:lnTo>
                      <a:pt x="756708" y="537105"/>
                    </a:lnTo>
                    <a:lnTo>
                      <a:pt x="759354" y="534459"/>
                    </a:lnTo>
                    <a:lnTo>
                      <a:pt x="762000" y="534459"/>
                    </a:lnTo>
                    <a:lnTo>
                      <a:pt x="759354" y="531813"/>
                    </a:lnTo>
                    <a:lnTo>
                      <a:pt x="762000" y="531813"/>
                    </a:lnTo>
                    <a:close/>
                    <a:moveTo>
                      <a:pt x="669396" y="497417"/>
                    </a:moveTo>
                    <a:lnTo>
                      <a:pt x="677333" y="497417"/>
                    </a:lnTo>
                    <a:lnTo>
                      <a:pt x="685271" y="500063"/>
                    </a:lnTo>
                    <a:lnTo>
                      <a:pt x="687917" y="502709"/>
                    </a:lnTo>
                    <a:lnTo>
                      <a:pt x="690563" y="502709"/>
                    </a:lnTo>
                    <a:lnTo>
                      <a:pt x="695854" y="500063"/>
                    </a:lnTo>
                    <a:lnTo>
                      <a:pt x="695854" y="502709"/>
                    </a:lnTo>
                    <a:lnTo>
                      <a:pt x="698500" y="508000"/>
                    </a:lnTo>
                    <a:lnTo>
                      <a:pt x="701146" y="510646"/>
                    </a:lnTo>
                    <a:lnTo>
                      <a:pt x="701146" y="513292"/>
                    </a:lnTo>
                    <a:lnTo>
                      <a:pt x="703792" y="513292"/>
                    </a:lnTo>
                    <a:lnTo>
                      <a:pt x="706438" y="515938"/>
                    </a:lnTo>
                    <a:lnTo>
                      <a:pt x="706438" y="518584"/>
                    </a:lnTo>
                    <a:lnTo>
                      <a:pt x="706438" y="523875"/>
                    </a:lnTo>
                    <a:lnTo>
                      <a:pt x="701146" y="526521"/>
                    </a:lnTo>
                    <a:lnTo>
                      <a:pt x="698500" y="526521"/>
                    </a:lnTo>
                    <a:lnTo>
                      <a:pt x="693208" y="529167"/>
                    </a:lnTo>
                    <a:lnTo>
                      <a:pt x="687917" y="526521"/>
                    </a:lnTo>
                    <a:lnTo>
                      <a:pt x="685271" y="523875"/>
                    </a:lnTo>
                    <a:lnTo>
                      <a:pt x="685271" y="521230"/>
                    </a:lnTo>
                    <a:lnTo>
                      <a:pt x="679979" y="518584"/>
                    </a:lnTo>
                    <a:lnTo>
                      <a:pt x="672042" y="515938"/>
                    </a:lnTo>
                    <a:lnTo>
                      <a:pt x="666750" y="513292"/>
                    </a:lnTo>
                    <a:lnTo>
                      <a:pt x="661458" y="513292"/>
                    </a:lnTo>
                    <a:lnTo>
                      <a:pt x="653521" y="508000"/>
                    </a:lnTo>
                    <a:lnTo>
                      <a:pt x="650875" y="505355"/>
                    </a:lnTo>
                    <a:lnTo>
                      <a:pt x="653521" y="502709"/>
                    </a:lnTo>
                    <a:lnTo>
                      <a:pt x="658812" y="500063"/>
                    </a:lnTo>
                    <a:lnTo>
                      <a:pt x="664104" y="500063"/>
                    </a:lnTo>
                    <a:close/>
                    <a:moveTo>
                      <a:pt x="881063" y="463021"/>
                    </a:moveTo>
                    <a:lnTo>
                      <a:pt x="883709" y="465667"/>
                    </a:lnTo>
                    <a:lnTo>
                      <a:pt x="886354" y="465667"/>
                    </a:lnTo>
                    <a:lnTo>
                      <a:pt x="889000" y="465667"/>
                    </a:lnTo>
                    <a:lnTo>
                      <a:pt x="886354" y="468313"/>
                    </a:lnTo>
                    <a:lnTo>
                      <a:pt x="881063" y="473604"/>
                    </a:lnTo>
                    <a:lnTo>
                      <a:pt x="875771" y="478896"/>
                    </a:lnTo>
                    <a:lnTo>
                      <a:pt x="865188" y="478896"/>
                    </a:lnTo>
                    <a:lnTo>
                      <a:pt x="859896" y="481542"/>
                    </a:lnTo>
                    <a:lnTo>
                      <a:pt x="857250" y="484188"/>
                    </a:lnTo>
                    <a:lnTo>
                      <a:pt x="854604" y="484188"/>
                    </a:lnTo>
                    <a:lnTo>
                      <a:pt x="851959" y="484188"/>
                    </a:lnTo>
                    <a:lnTo>
                      <a:pt x="849313" y="484188"/>
                    </a:lnTo>
                    <a:lnTo>
                      <a:pt x="846667" y="486834"/>
                    </a:lnTo>
                    <a:lnTo>
                      <a:pt x="844021" y="489479"/>
                    </a:lnTo>
                    <a:lnTo>
                      <a:pt x="838729" y="492125"/>
                    </a:lnTo>
                    <a:lnTo>
                      <a:pt x="836084" y="494771"/>
                    </a:lnTo>
                    <a:lnTo>
                      <a:pt x="833438" y="494771"/>
                    </a:lnTo>
                    <a:lnTo>
                      <a:pt x="833438" y="497417"/>
                    </a:lnTo>
                    <a:lnTo>
                      <a:pt x="830792" y="502709"/>
                    </a:lnTo>
                    <a:lnTo>
                      <a:pt x="828146" y="505354"/>
                    </a:lnTo>
                    <a:lnTo>
                      <a:pt x="825500" y="508000"/>
                    </a:lnTo>
                    <a:lnTo>
                      <a:pt x="822854" y="508000"/>
                    </a:lnTo>
                    <a:lnTo>
                      <a:pt x="820209" y="510646"/>
                    </a:lnTo>
                    <a:lnTo>
                      <a:pt x="817563" y="513292"/>
                    </a:lnTo>
                    <a:lnTo>
                      <a:pt x="814917" y="515938"/>
                    </a:lnTo>
                    <a:lnTo>
                      <a:pt x="812271" y="518584"/>
                    </a:lnTo>
                    <a:lnTo>
                      <a:pt x="806979" y="518584"/>
                    </a:lnTo>
                    <a:lnTo>
                      <a:pt x="804334" y="518584"/>
                    </a:lnTo>
                    <a:lnTo>
                      <a:pt x="804334" y="521229"/>
                    </a:lnTo>
                    <a:lnTo>
                      <a:pt x="801688" y="521229"/>
                    </a:lnTo>
                    <a:lnTo>
                      <a:pt x="796396" y="523875"/>
                    </a:lnTo>
                    <a:lnTo>
                      <a:pt x="780521" y="526521"/>
                    </a:lnTo>
                    <a:lnTo>
                      <a:pt x="777875" y="526521"/>
                    </a:lnTo>
                    <a:lnTo>
                      <a:pt x="777875" y="523875"/>
                    </a:lnTo>
                    <a:lnTo>
                      <a:pt x="783167" y="518584"/>
                    </a:lnTo>
                    <a:lnTo>
                      <a:pt x="785813" y="518584"/>
                    </a:lnTo>
                    <a:lnTo>
                      <a:pt x="783167" y="515938"/>
                    </a:lnTo>
                    <a:lnTo>
                      <a:pt x="780521" y="513292"/>
                    </a:lnTo>
                    <a:lnTo>
                      <a:pt x="783167" y="505354"/>
                    </a:lnTo>
                    <a:lnTo>
                      <a:pt x="785813" y="502709"/>
                    </a:lnTo>
                    <a:lnTo>
                      <a:pt x="788459" y="500063"/>
                    </a:lnTo>
                    <a:lnTo>
                      <a:pt x="793750" y="497417"/>
                    </a:lnTo>
                    <a:lnTo>
                      <a:pt x="799042" y="497417"/>
                    </a:lnTo>
                    <a:lnTo>
                      <a:pt x="804334" y="494771"/>
                    </a:lnTo>
                    <a:lnTo>
                      <a:pt x="806979" y="492125"/>
                    </a:lnTo>
                    <a:lnTo>
                      <a:pt x="809625" y="489479"/>
                    </a:lnTo>
                    <a:lnTo>
                      <a:pt x="817563" y="486834"/>
                    </a:lnTo>
                    <a:lnTo>
                      <a:pt x="820209" y="484188"/>
                    </a:lnTo>
                    <a:lnTo>
                      <a:pt x="825500" y="478896"/>
                    </a:lnTo>
                    <a:lnTo>
                      <a:pt x="833438" y="476250"/>
                    </a:lnTo>
                    <a:lnTo>
                      <a:pt x="838729" y="470959"/>
                    </a:lnTo>
                    <a:lnTo>
                      <a:pt x="844021" y="468313"/>
                    </a:lnTo>
                    <a:lnTo>
                      <a:pt x="854604" y="468313"/>
                    </a:lnTo>
                    <a:lnTo>
                      <a:pt x="859896" y="468313"/>
                    </a:lnTo>
                    <a:lnTo>
                      <a:pt x="865188" y="465667"/>
                    </a:lnTo>
                    <a:lnTo>
                      <a:pt x="870479" y="465667"/>
                    </a:lnTo>
                    <a:close/>
                    <a:moveTo>
                      <a:pt x="584729" y="460375"/>
                    </a:moveTo>
                    <a:lnTo>
                      <a:pt x="590020" y="460375"/>
                    </a:lnTo>
                    <a:lnTo>
                      <a:pt x="592666" y="463021"/>
                    </a:lnTo>
                    <a:lnTo>
                      <a:pt x="597958" y="465667"/>
                    </a:lnTo>
                    <a:lnTo>
                      <a:pt x="595312" y="468313"/>
                    </a:lnTo>
                    <a:lnTo>
                      <a:pt x="592666" y="470959"/>
                    </a:lnTo>
                    <a:lnTo>
                      <a:pt x="592666" y="476250"/>
                    </a:lnTo>
                    <a:lnTo>
                      <a:pt x="592666" y="478896"/>
                    </a:lnTo>
                    <a:lnTo>
                      <a:pt x="590020" y="481542"/>
                    </a:lnTo>
                    <a:lnTo>
                      <a:pt x="587375" y="481542"/>
                    </a:lnTo>
                    <a:lnTo>
                      <a:pt x="582083" y="481542"/>
                    </a:lnTo>
                    <a:lnTo>
                      <a:pt x="576791" y="478896"/>
                    </a:lnTo>
                    <a:lnTo>
                      <a:pt x="571500" y="478896"/>
                    </a:lnTo>
                    <a:lnTo>
                      <a:pt x="571500" y="476250"/>
                    </a:lnTo>
                    <a:lnTo>
                      <a:pt x="574146" y="476250"/>
                    </a:lnTo>
                    <a:lnTo>
                      <a:pt x="576791" y="476250"/>
                    </a:lnTo>
                    <a:lnTo>
                      <a:pt x="579437" y="473605"/>
                    </a:lnTo>
                    <a:lnTo>
                      <a:pt x="579437" y="470959"/>
                    </a:lnTo>
                    <a:lnTo>
                      <a:pt x="579437" y="465667"/>
                    </a:lnTo>
                    <a:lnTo>
                      <a:pt x="579437" y="463021"/>
                    </a:lnTo>
                    <a:close/>
                    <a:moveTo>
                      <a:pt x="785813" y="457730"/>
                    </a:moveTo>
                    <a:lnTo>
                      <a:pt x="788459" y="457730"/>
                    </a:lnTo>
                    <a:lnTo>
                      <a:pt x="791104" y="457730"/>
                    </a:lnTo>
                    <a:lnTo>
                      <a:pt x="793750" y="457730"/>
                    </a:lnTo>
                    <a:lnTo>
                      <a:pt x="791104" y="460376"/>
                    </a:lnTo>
                    <a:lnTo>
                      <a:pt x="788459" y="463022"/>
                    </a:lnTo>
                    <a:lnTo>
                      <a:pt x="783167" y="463022"/>
                    </a:lnTo>
                    <a:lnTo>
                      <a:pt x="783167" y="460376"/>
                    </a:lnTo>
                    <a:close/>
                    <a:moveTo>
                      <a:pt x="822854" y="455084"/>
                    </a:moveTo>
                    <a:lnTo>
                      <a:pt x="825500" y="455084"/>
                    </a:lnTo>
                    <a:lnTo>
                      <a:pt x="825500" y="457730"/>
                    </a:lnTo>
                    <a:lnTo>
                      <a:pt x="828146" y="457730"/>
                    </a:lnTo>
                    <a:lnTo>
                      <a:pt x="833437" y="455084"/>
                    </a:lnTo>
                    <a:lnTo>
                      <a:pt x="836083" y="455084"/>
                    </a:lnTo>
                    <a:lnTo>
                      <a:pt x="836083" y="460375"/>
                    </a:lnTo>
                    <a:lnTo>
                      <a:pt x="836083" y="463021"/>
                    </a:lnTo>
                    <a:lnTo>
                      <a:pt x="828146" y="465667"/>
                    </a:lnTo>
                    <a:lnTo>
                      <a:pt x="820208" y="465667"/>
                    </a:lnTo>
                    <a:lnTo>
                      <a:pt x="817562" y="465667"/>
                    </a:lnTo>
                    <a:lnTo>
                      <a:pt x="820208" y="463021"/>
                    </a:lnTo>
                    <a:lnTo>
                      <a:pt x="822854" y="460375"/>
                    </a:lnTo>
                    <a:lnTo>
                      <a:pt x="820208" y="457730"/>
                    </a:lnTo>
                    <a:close/>
                    <a:moveTo>
                      <a:pt x="814916" y="455084"/>
                    </a:moveTo>
                    <a:lnTo>
                      <a:pt x="817562" y="457730"/>
                    </a:lnTo>
                    <a:lnTo>
                      <a:pt x="817562" y="460375"/>
                    </a:lnTo>
                    <a:lnTo>
                      <a:pt x="814916" y="465667"/>
                    </a:lnTo>
                    <a:lnTo>
                      <a:pt x="812271" y="468313"/>
                    </a:lnTo>
                    <a:lnTo>
                      <a:pt x="809625" y="468313"/>
                    </a:lnTo>
                    <a:lnTo>
                      <a:pt x="806979" y="468313"/>
                    </a:lnTo>
                    <a:lnTo>
                      <a:pt x="806979" y="463022"/>
                    </a:lnTo>
                    <a:lnTo>
                      <a:pt x="809625" y="460375"/>
                    </a:lnTo>
                    <a:lnTo>
                      <a:pt x="812271" y="460375"/>
                    </a:lnTo>
                    <a:lnTo>
                      <a:pt x="812271" y="457730"/>
                    </a:lnTo>
                    <a:close/>
                    <a:moveTo>
                      <a:pt x="801688" y="455084"/>
                    </a:moveTo>
                    <a:lnTo>
                      <a:pt x="804333" y="455084"/>
                    </a:lnTo>
                    <a:lnTo>
                      <a:pt x="806979" y="457730"/>
                    </a:lnTo>
                    <a:lnTo>
                      <a:pt x="806979" y="460376"/>
                    </a:lnTo>
                    <a:lnTo>
                      <a:pt x="804333" y="463022"/>
                    </a:lnTo>
                    <a:lnTo>
                      <a:pt x="801688" y="465667"/>
                    </a:lnTo>
                    <a:lnTo>
                      <a:pt x="801688" y="468313"/>
                    </a:lnTo>
                    <a:lnTo>
                      <a:pt x="801688" y="470959"/>
                    </a:lnTo>
                    <a:lnTo>
                      <a:pt x="799042" y="470959"/>
                    </a:lnTo>
                    <a:lnTo>
                      <a:pt x="796396" y="470959"/>
                    </a:lnTo>
                    <a:lnTo>
                      <a:pt x="791104" y="470959"/>
                    </a:lnTo>
                    <a:lnTo>
                      <a:pt x="788458" y="470959"/>
                    </a:lnTo>
                    <a:lnTo>
                      <a:pt x="791104" y="468313"/>
                    </a:lnTo>
                    <a:lnTo>
                      <a:pt x="793750" y="463022"/>
                    </a:lnTo>
                    <a:lnTo>
                      <a:pt x="796396" y="460376"/>
                    </a:lnTo>
                    <a:lnTo>
                      <a:pt x="796396" y="457730"/>
                    </a:lnTo>
                    <a:close/>
                    <a:moveTo>
                      <a:pt x="642937" y="455084"/>
                    </a:moveTo>
                    <a:lnTo>
                      <a:pt x="645583" y="457730"/>
                    </a:lnTo>
                    <a:lnTo>
                      <a:pt x="648229" y="457730"/>
                    </a:lnTo>
                    <a:lnTo>
                      <a:pt x="645583" y="463022"/>
                    </a:lnTo>
                    <a:lnTo>
                      <a:pt x="648229" y="463022"/>
                    </a:lnTo>
                    <a:lnTo>
                      <a:pt x="650875" y="463022"/>
                    </a:lnTo>
                    <a:lnTo>
                      <a:pt x="653520" y="463022"/>
                    </a:lnTo>
                    <a:lnTo>
                      <a:pt x="656166" y="463022"/>
                    </a:lnTo>
                    <a:lnTo>
                      <a:pt x="658812" y="463022"/>
                    </a:lnTo>
                    <a:lnTo>
                      <a:pt x="661458" y="463022"/>
                    </a:lnTo>
                    <a:lnTo>
                      <a:pt x="664104" y="465667"/>
                    </a:lnTo>
                    <a:lnTo>
                      <a:pt x="661458" y="468313"/>
                    </a:lnTo>
                    <a:lnTo>
                      <a:pt x="661458" y="470959"/>
                    </a:lnTo>
                    <a:lnTo>
                      <a:pt x="664104" y="470959"/>
                    </a:lnTo>
                    <a:lnTo>
                      <a:pt x="664104" y="473605"/>
                    </a:lnTo>
                    <a:lnTo>
                      <a:pt x="661458" y="473605"/>
                    </a:lnTo>
                    <a:lnTo>
                      <a:pt x="658812" y="473605"/>
                    </a:lnTo>
                    <a:lnTo>
                      <a:pt x="653520" y="473605"/>
                    </a:lnTo>
                    <a:lnTo>
                      <a:pt x="648229" y="476251"/>
                    </a:lnTo>
                    <a:lnTo>
                      <a:pt x="653520" y="476251"/>
                    </a:lnTo>
                    <a:lnTo>
                      <a:pt x="656166" y="476251"/>
                    </a:lnTo>
                    <a:lnTo>
                      <a:pt x="653520" y="478897"/>
                    </a:lnTo>
                    <a:lnTo>
                      <a:pt x="648229" y="481542"/>
                    </a:lnTo>
                    <a:lnTo>
                      <a:pt x="645583" y="481542"/>
                    </a:lnTo>
                    <a:lnTo>
                      <a:pt x="642937" y="478897"/>
                    </a:lnTo>
                    <a:lnTo>
                      <a:pt x="642937" y="476251"/>
                    </a:lnTo>
                    <a:lnTo>
                      <a:pt x="640291" y="478897"/>
                    </a:lnTo>
                    <a:lnTo>
                      <a:pt x="637645" y="481542"/>
                    </a:lnTo>
                    <a:lnTo>
                      <a:pt x="635000" y="481542"/>
                    </a:lnTo>
                    <a:lnTo>
                      <a:pt x="632354" y="481542"/>
                    </a:lnTo>
                    <a:lnTo>
                      <a:pt x="629708" y="481542"/>
                    </a:lnTo>
                    <a:lnTo>
                      <a:pt x="627062" y="484188"/>
                    </a:lnTo>
                    <a:lnTo>
                      <a:pt x="621770" y="486834"/>
                    </a:lnTo>
                    <a:lnTo>
                      <a:pt x="616479" y="486834"/>
                    </a:lnTo>
                    <a:lnTo>
                      <a:pt x="613833" y="486834"/>
                    </a:lnTo>
                    <a:lnTo>
                      <a:pt x="611187" y="486834"/>
                    </a:lnTo>
                    <a:lnTo>
                      <a:pt x="608541" y="486834"/>
                    </a:lnTo>
                    <a:lnTo>
                      <a:pt x="603250" y="484188"/>
                    </a:lnTo>
                    <a:lnTo>
                      <a:pt x="600604" y="481542"/>
                    </a:lnTo>
                    <a:lnTo>
                      <a:pt x="600604" y="478897"/>
                    </a:lnTo>
                    <a:lnTo>
                      <a:pt x="603250" y="476251"/>
                    </a:lnTo>
                    <a:lnTo>
                      <a:pt x="603250" y="473605"/>
                    </a:lnTo>
                    <a:lnTo>
                      <a:pt x="600604" y="470959"/>
                    </a:lnTo>
                    <a:lnTo>
                      <a:pt x="603250" y="468313"/>
                    </a:lnTo>
                    <a:lnTo>
                      <a:pt x="608541" y="465667"/>
                    </a:lnTo>
                    <a:lnTo>
                      <a:pt x="608541" y="463022"/>
                    </a:lnTo>
                    <a:lnTo>
                      <a:pt x="611187" y="463022"/>
                    </a:lnTo>
                    <a:lnTo>
                      <a:pt x="619125" y="463022"/>
                    </a:lnTo>
                    <a:lnTo>
                      <a:pt x="621770" y="463022"/>
                    </a:lnTo>
                    <a:lnTo>
                      <a:pt x="624416" y="465667"/>
                    </a:lnTo>
                    <a:lnTo>
                      <a:pt x="627062" y="470959"/>
                    </a:lnTo>
                    <a:lnTo>
                      <a:pt x="629708" y="473605"/>
                    </a:lnTo>
                    <a:lnTo>
                      <a:pt x="637645" y="470959"/>
                    </a:lnTo>
                    <a:lnTo>
                      <a:pt x="640291" y="470959"/>
                    </a:lnTo>
                    <a:lnTo>
                      <a:pt x="640291" y="468313"/>
                    </a:lnTo>
                    <a:lnTo>
                      <a:pt x="635000" y="465667"/>
                    </a:lnTo>
                    <a:lnTo>
                      <a:pt x="632354" y="465667"/>
                    </a:lnTo>
                    <a:lnTo>
                      <a:pt x="627062" y="463022"/>
                    </a:lnTo>
                    <a:lnTo>
                      <a:pt x="627062" y="460376"/>
                    </a:lnTo>
                    <a:lnTo>
                      <a:pt x="629708" y="457730"/>
                    </a:lnTo>
                    <a:lnTo>
                      <a:pt x="632354" y="457730"/>
                    </a:lnTo>
                    <a:lnTo>
                      <a:pt x="637645" y="457730"/>
                    </a:lnTo>
                    <a:close/>
                    <a:moveTo>
                      <a:pt x="767292" y="452438"/>
                    </a:moveTo>
                    <a:lnTo>
                      <a:pt x="772583" y="452438"/>
                    </a:lnTo>
                    <a:lnTo>
                      <a:pt x="777875" y="452438"/>
                    </a:lnTo>
                    <a:lnTo>
                      <a:pt x="777875" y="455084"/>
                    </a:lnTo>
                    <a:lnTo>
                      <a:pt x="780521" y="460375"/>
                    </a:lnTo>
                    <a:lnTo>
                      <a:pt x="777875" y="463021"/>
                    </a:lnTo>
                    <a:lnTo>
                      <a:pt x="775229" y="463021"/>
                    </a:lnTo>
                    <a:lnTo>
                      <a:pt x="775229" y="465667"/>
                    </a:lnTo>
                    <a:lnTo>
                      <a:pt x="772583" y="465667"/>
                    </a:lnTo>
                    <a:lnTo>
                      <a:pt x="769937" y="468313"/>
                    </a:lnTo>
                    <a:lnTo>
                      <a:pt x="769937" y="470959"/>
                    </a:lnTo>
                    <a:lnTo>
                      <a:pt x="767292" y="470959"/>
                    </a:lnTo>
                    <a:lnTo>
                      <a:pt x="764646" y="470959"/>
                    </a:lnTo>
                    <a:lnTo>
                      <a:pt x="764646" y="473605"/>
                    </a:lnTo>
                    <a:lnTo>
                      <a:pt x="762000" y="473605"/>
                    </a:lnTo>
                    <a:lnTo>
                      <a:pt x="759354" y="473605"/>
                    </a:lnTo>
                    <a:lnTo>
                      <a:pt x="759354" y="476250"/>
                    </a:lnTo>
                    <a:lnTo>
                      <a:pt x="756708" y="476250"/>
                    </a:lnTo>
                    <a:lnTo>
                      <a:pt x="754062" y="476250"/>
                    </a:lnTo>
                    <a:lnTo>
                      <a:pt x="751417" y="476250"/>
                    </a:lnTo>
                    <a:lnTo>
                      <a:pt x="748771" y="478896"/>
                    </a:lnTo>
                    <a:lnTo>
                      <a:pt x="743479" y="476250"/>
                    </a:lnTo>
                    <a:lnTo>
                      <a:pt x="738187" y="473605"/>
                    </a:lnTo>
                    <a:lnTo>
                      <a:pt x="732896" y="476250"/>
                    </a:lnTo>
                    <a:lnTo>
                      <a:pt x="727604" y="481542"/>
                    </a:lnTo>
                    <a:lnTo>
                      <a:pt x="724958" y="481542"/>
                    </a:lnTo>
                    <a:lnTo>
                      <a:pt x="719667" y="481542"/>
                    </a:lnTo>
                    <a:lnTo>
                      <a:pt x="717021" y="481542"/>
                    </a:lnTo>
                    <a:lnTo>
                      <a:pt x="711729" y="481542"/>
                    </a:lnTo>
                    <a:lnTo>
                      <a:pt x="706438" y="481542"/>
                    </a:lnTo>
                    <a:lnTo>
                      <a:pt x="703792" y="481542"/>
                    </a:lnTo>
                    <a:lnTo>
                      <a:pt x="693208" y="476250"/>
                    </a:lnTo>
                    <a:lnTo>
                      <a:pt x="687917" y="476250"/>
                    </a:lnTo>
                    <a:lnTo>
                      <a:pt x="682625" y="476250"/>
                    </a:lnTo>
                    <a:lnTo>
                      <a:pt x="679979" y="476250"/>
                    </a:lnTo>
                    <a:lnTo>
                      <a:pt x="677333" y="476250"/>
                    </a:lnTo>
                    <a:lnTo>
                      <a:pt x="672042" y="476250"/>
                    </a:lnTo>
                    <a:lnTo>
                      <a:pt x="674688" y="473605"/>
                    </a:lnTo>
                    <a:lnTo>
                      <a:pt x="672042" y="468313"/>
                    </a:lnTo>
                    <a:lnTo>
                      <a:pt x="672042" y="465667"/>
                    </a:lnTo>
                    <a:lnTo>
                      <a:pt x="674688" y="465667"/>
                    </a:lnTo>
                    <a:lnTo>
                      <a:pt x="674688" y="463021"/>
                    </a:lnTo>
                    <a:lnTo>
                      <a:pt x="677333" y="463021"/>
                    </a:lnTo>
                    <a:lnTo>
                      <a:pt x="679979" y="463021"/>
                    </a:lnTo>
                    <a:lnTo>
                      <a:pt x="679979" y="460375"/>
                    </a:lnTo>
                    <a:lnTo>
                      <a:pt x="682625" y="460375"/>
                    </a:lnTo>
                    <a:lnTo>
                      <a:pt x="685271" y="457730"/>
                    </a:lnTo>
                    <a:lnTo>
                      <a:pt x="687917" y="460375"/>
                    </a:lnTo>
                    <a:lnTo>
                      <a:pt x="690563" y="460375"/>
                    </a:lnTo>
                    <a:lnTo>
                      <a:pt x="693208" y="463021"/>
                    </a:lnTo>
                    <a:lnTo>
                      <a:pt x="695854" y="463021"/>
                    </a:lnTo>
                    <a:lnTo>
                      <a:pt x="698500" y="463021"/>
                    </a:lnTo>
                    <a:lnTo>
                      <a:pt x="701146" y="463021"/>
                    </a:lnTo>
                    <a:lnTo>
                      <a:pt x="703792" y="463021"/>
                    </a:lnTo>
                    <a:lnTo>
                      <a:pt x="709083" y="463021"/>
                    </a:lnTo>
                    <a:lnTo>
                      <a:pt x="711729" y="463021"/>
                    </a:lnTo>
                    <a:lnTo>
                      <a:pt x="714375" y="463021"/>
                    </a:lnTo>
                    <a:lnTo>
                      <a:pt x="719667" y="460375"/>
                    </a:lnTo>
                    <a:lnTo>
                      <a:pt x="722313" y="463021"/>
                    </a:lnTo>
                    <a:lnTo>
                      <a:pt x="727604" y="463021"/>
                    </a:lnTo>
                    <a:lnTo>
                      <a:pt x="730250" y="465667"/>
                    </a:lnTo>
                    <a:lnTo>
                      <a:pt x="732896" y="465667"/>
                    </a:lnTo>
                    <a:lnTo>
                      <a:pt x="738187" y="465667"/>
                    </a:lnTo>
                    <a:lnTo>
                      <a:pt x="740833" y="468313"/>
                    </a:lnTo>
                    <a:lnTo>
                      <a:pt x="740833" y="465667"/>
                    </a:lnTo>
                    <a:lnTo>
                      <a:pt x="743479" y="465667"/>
                    </a:lnTo>
                    <a:lnTo>
                      <a:pt x="743479" y="463021"/>
                    </a:lnTo>
                    <a:lnTo>
                      <a:pt x="748771" y="463021"/>
                    </a:lnTo>
                    <a:lnTo>
                      <a:pt x="754062" y="460375"/>
                    </a:lnTo>
                    <a:lnTo>
                      <a:pt x="762000" y="460375"/>
                    </a:lnTo>
                    <a:lnTo>
                      <a:pt x="769937" y="457730"/>
                    </a:lnTo>
                    <a:lnTo>
                      <a:pt x="772583" y="457730"/>
                    </a:lnTo>
                    <a:lnTo>
                      <a:pt x="769937" y="455084"/>
                    </a:lnTo>
                    <a:lnTo>
                      <a:pt x="767292" y="455084"/>
                    </a:lnTo>
                    <a:close/>
                    <a:moveTo>
                      <a:pt x="560917" y="452438"/>
                    </a:moveTo>
                    <a:lnTo>
                      <a:pt x="568854" y="455084"/>
                    </a:lnTo>
                    <a:lnTo>
                      <a:pt x="571500" y="460375"/>
                    </a:lnTo>
                    <a:lnTo>
                      <a:pt x="576792" y="463021"/>
                    </a:lnTo>
                    <a:lnTo>
                      <a:pt x="574146" y="465667"/>
                    </a:lnTo>
                    <a:lnTo>
                      <a:pt x="571500" y="465667"/>
                    </a:lnTo>
                    <a:lnTo>
                      <a:pt x="571500" y="468313"/>
                    </a:lnTo>
                    <a:lnTo>
                      <a:pt x="568854" y="470959"/>
                    </a:lnTo>
                    <a:lnTo>
                      <a:pt x="566208" y="468313"/>
                    </a:lnTo>
                    <a:lnTo>
                      <a:pt x="566208" y="470959"/>
                    </a:lnTo>
                    <a:lnTo>
                      <a:pt x="563562" y="473605"/>
                    </a:lnTo>
                    <a:lnTo>
                      <a:pt x="560917" y="476250"/>
                    </a:lnTo>
                    <a:lnTo>
                      <a:pt x="560917" y="478896"/>
                    </a:lnTo>
                    <a:lnTo>
                      <a:pt x="558271" y="478896"/>
                    </a:lnTo>
                    <a:lnTo>
                      <a:pt x="555625" y="478896"/>
                    </a:lnTo>
                    <a:lnTo>
                      <a:pt x="555625" y="476250"/>
                    </a:lnTo>
                    <a:lnTo>
                      <a:pt x="555625" y="473605"/>
                    </a:lnTo>
                    <a:lnTo>
                      <a:pt x="555625" y="470959"/>
                    </a:lnTo>
                    <a:lnTo>
                      <a:pt x="552979" y="468313"/>
                    </a:lnTo>
                    <a:lnTo>
                      <a:pt x="545041" y="465667"/>
                    </a:lnTo>
                    <a:lnTo>
                      <a:pt x="542396" y="463021"/>
                    </a:lnTo>
                    <a:lnTo>
                      <a:pt x="539750" y="460375"/>
                    </a:lnTo>
                    <a:lnTo>
                      <a:pt x="542396" y="457729"/>
                    </a:lnTo>
                    <a:lnTo>
                      <a:pt x="547687" y="457729"/>
                    </a:lnTo>
                    <a:lnTo>
                      <a:pt x="552979" y="455084"/>
                    </a:lnTo>
                    <a:lnTo>
                      <a:pt x="558271" y="455084"/>
                    </a:lnTo>
                    <a:close/>
                    <a:moveTo>
                      <a:pt x="867834" y="439209"/>
                    </a:moveTo>
                    <a:lnTo>
                      <a:pt x="873126" y="439209"/>
                    </a:lnTo>
                    <a:lnTo>
                      <a:pt x="878417" y="444500"/>
                    </a:lnTo>
                    <a:lnTo>
                      <a:pt x="881063" y="444500"/>
                    </a:lnTo>
                    <a:lnTo>
                      <a:pt x="881063" y="447146"/>
                    </a:lnTo>
                    <a:lnTo>
                      <a:pt x="878417" y="449792"/>
                    </a:lnTo>
                    <a:lnTo>
                      <a:pt x="870480" y="449792"/>
                    </a:lnTo>
                    <a:lnTo>
                      <a:pt x="865188" y="452438"/>
                    </a:lnTo>
                    <a:lnTo>
                      <a:pt x="862542" y="452438"/>
                    </a:lnTo>
                    <a:lnTo>
                      <a:pt x="854605" y="452438"/>
                    </a:lnTo>
                    <a:lnTo>
                      <a:pt x="846667" y="452438"/>
                    </a:lnTo>
                    <a:lnTo>
                      <a:pt x="851959" y="444500"/>
                    </a:lnTo>
                    <a:lnTo>
                      <a:pt x="854605" y="441855"/>
                    </a:lnTo>
                    <a:lnTo>
                      <a:pt x="857251" y="441855"/>
                    </a:lnTo>
                    <a:lnTo>
                      <a:pt x="862542" y="441855"/>
                    </a:lnTo>
                    <a:lnTo>
                      <a:pt x="865188" y="441855"/>
                    </a:lnTo>
                    <a:close/>
                    <a:moveTo>
                      <a:pt x="1185333" y="436563"/>
                    </a:moveTo>
                    <a:lnTo>
                      <a:pt x="1190625" y="436563"/>
                    </a:lnTo>
                    <a:lnTo>
                      <a:pt x="1195916" y="436563"/>
                    </a:lnTo>
                    <a:lnTo>
                      <a:pt x="1198562" y="439209"/>
                    </a:lnTo>
                    <a:lnTo>
                      <a:pt x="1195916" y="444501"/>
                    </a:lnTo>
                    <a:lnTo>
                      <a:pt x="1193271" y="447147"/>
                    </a:lnTo>
                    <a:lnTo>
                      <a:pt x="1195916" y="449792"/>
                    </a:lnTo>
                    <a:lnTo>
                      <a:pt x="1195916" y="463022"/>
                    </a:lnTo>
                    <a:lnTo>
                      <a:pt x="1193271" y="468313"/>
                    </a:lnTo>
                    <a:lnTo>
                      <a:pt x="1190625" y="470959"/>
                    </a:lnTo>
                    <a:lnTo>
                      <a:pt x="1187979" y="470959"/>
                    </a:lnTo>
                    <a:lnTo>
                      <a:pt x="1182687" y="470959"/>
                    </a:lnTo>
                    <a:lnTo>
                      <a:pt x="1174750" y="473605"/>
                    </a:lnTo>
                    <a:lnTo>
                      <a:pt x="1172104" y="470959"/>
                    </a:lnTo>
                    <a:lnTo>
                      <a:pt x="1172104" y="468313"/>
                    </a:lnTo>
                    <a:lnTo>
                      <a:pt x="1180042" y="444501"/>
                    </a:lnTo>
                    <a:close/>
                    <a:moveTo>
                      <a:pt x="529166" y="412750"/>
                    </a:moveTo>
                    <a:lnTo>
                      <a:pt x="534458" y="415396"/>
                    </a:lnTo>
                    <a:lnTo>
                      <a:pt x="531812" y="418042"/>
                    </a:lnTo>
                    <a:lnTo>
                      <a:pt x="529166" y="418042"/>
                    </a:lnTo>
                    <a:lnTo>
                      <a:pt x="526520" y="420687"/>
                    </a:lnTo>
                    <a:lnTo>
                      <a:pt x="526520" y="423333"/>
                    </a:lnTo>
                    <a:lnTo>
                      <a:pt x="523875" y="423333"/>
                    </a:lnTo>
                    <a:lnTo>
                      <a:pt x="518583" y="423333"/>
                    </a:lnTo>
                    <a:lnTo>
                      <a:pt x="510645" y="423333"/>
                    </a:lnTo>
                    <a:lnTo>
                      <a:pt x="508000" y="425979"/>
                    </a:lnTo>
                    <a:lnTo>
                      <a:pt x="505354" y="428625"/>
                    </a:lnTo>
                    <a:lnTo>
                      <a:pt x="500062" y="425979"/>
                    </a:lnTo>
                    <a:lnTo>
                      <a:pt x="494771" y="428625"/>
                    </a:lnTo>
                    <a:lnTo>
                      <a:pt x="492125" y="428625"/>
                    </a:lnTo>
                    <a:lnTo>
                      <a:pt x="492125" y="425979"/>
                    </a:lnTo>
                    <a:lnTo>
                      <a:pt x="494771" y="423333"/>
                    </a:lnTo>
                    <a:lnTo>
                      <a:pt x="492125" y="420687"/>
                    </a:lnTo>
                    <a:lnTo>
                      <a:pt x="494771" y="418042"/>
                    </a:lnTo>
                    <a:lnTo>
                      <a:pt x="502708" y="415396"/>
                    </a:lnTo>
                    <a:lnTo>
                      <a:pt x="513291" y="415396"/>
                    </a:lnTo>
                    <a:lnTo>
                      <a:pt x="521229" y="415396"/>
                    </a:lnTo>
                    <a:close/>
                    <a:moveTo>
                      <a:pt x="312208" y="383646"/>
                    </a:moveTo>
                    <a:lnTo>
                      <a:pt x="314854" y="386292"/>
                    </a:lnTo>
                    <a:lnTo>
                      <a:pt x="317500" y="386292"/>
                    </a:lnTo>
                    <a:lnTo>
                      <a:pt x="325438" y="383646"/>
                    </a:lnTo>
                    <a:lnTo>
                      <a:pt x="328083" y="386292"/>
                    </a:lnTo>
                    <a:lnTo>
                      <a:pt x="333375" y="388938"/>
                    </a:lnTo>
                    <a:lnTo>
                      <a:pt x="336021" y="388938"/>
                    </a:lnTo>
                    <a:lnTo>
                      <a:pt x="338667" y="386292"/>
                    </a:lnTo>
                    <a:lnTo>
                      <a:pt x="341313" y="386292"/>
                    </a:lnTo>
                    <a:lnTo>
                      <a:pt x="346604" y="386292"/>
                    </a:lnTo>
                    <a:lnTo>
                      <a:pt x="351896" y="388938"/>
                    </a:lnTo>
                    <a:lnTo>
                      <a:pt x="354542" y="388938"/>
                    </a:lnTo>
                    <a:lnTo>
                      <a:pt x="357188" y="391583"/>
                    </a:lnTo>
                    <a:lnTo>
                      <a:pt x="359833" y="391583"/>
                    </a:lnTo>
                    <a:lnTo>
                      <a:pt x="362479" y="391583"/>
                    </a:lnTo>
                    <a:lnTo>
                      <a:pt x="362479" y="394229"/>
                    </a:lnTo>
                    <a:lnTo>
                      <a:pt x="365125" y="394229"/>
                    </a:lnTo>
                    <a:lnTo>
                      <a:pt x="367771" y="394229"/>
                    </a:lnTo>
                    <a:lnTo>
                      <a:pt x="373063" y="391583"/>
                    </a:lnTo>
                    <a:lnTo>
                      <a:pt x="378354" y="394229"/>
                    </a:lnTo>
                    <a:lnTo>
                      <a:pt x="381000" y="399521"/>
                    </a:lnTo>
                    <a:lnTo>
                      <a:pt x="378354" y="402167"/>
                    </a:lnTo>
                    <a:lnTo>
                      <a:pt x="375708" y="404813"/>
                    </a:lnTo>
                    <a:lnTo>
                      <a:pt x="378354" y="404813"/>
                    </a:lnTo>
                    <a:lnTo>
                      <a:pt x="381000" y="407458"/>
                    </a:lnTo>
                    <a:lnTo>
                      <a:pt x="388938" y="407458"/>
                    </a:lnTo>
                    <a:lnTo>
                      <a:pt x="407458" y="407458"/>
                    </a:lnTo>
                    <a:lnTo>
                      <a:pt x="412750" y="410104"/>
                    </a:lnTo>
                    <a:lnTo>
                      <a:pt x="418042" y="407458"/>
                    </a:lnTo>
                    <a:lnTo>
                      <a:pt x="420688" y="407458"/>
                    </a:lnTo>
                    <a:lnTo>
                      <a:pt x="425979" y="410104"/>
                    </a:lnTo>
                    <a:lnTo>
                      <a:pt x="428625" y="407458"/>
                    </a:lnTo>
                    <a:lnTo>
                      <a:pt x="428625" y="404813"/>
                    </a:lnTo>
                    <a:lnTo>
                      <a:pt x="431271" y="396875"/>
                    </a:lnTo>
                    <a:lnTo>
                      <a:pt x="436563" y="394229"/>
                    </a:lnTo>
                    <a:lnTo>
                      <a:pt x="441854" y="394229"/>
                    </a:lnTo>
                    <a:lnTo>
                      <a:pt x="444500" y="399521"/>
                    </a:lnTo>
                    <a:lnTo>
                      <a:pt x="447146" y="404813"/>
                    </a:lnTo>
                    <a:lnTo>
                      <a:pt x="449792" y="407458"/>
                    </a:lnTo>
                    <a:lnTo>
                      <a:pt x="455083" y="407458"/>
                    </a:lnTo>
                    <a:lnTo>
                      <a:pt x="457729" y="404813"/>
                    </a:lnTo>
                    <a:lnTo>
                      <a:pt x="463021" y="407458"/>
                    </a:lnTo>
                    <a:lnTo>
                      <a:pt x="468313" y="410104"/>
                    </a:lnTo>
                    <a:lnTo>
                      <a:pt x="473604" y="415396"/>
                    </a:lnTo>
                    <a:lnTo>
                      <a:pt x="478896" y="418042"/>
                    </a:lnTo>
                    <a:lnTo>
                      <a:pt x="489479" y="420688"/>
                    </a:lnTo>
                    <a:lnTo>
                      <a:pt x="489479" y="423333"/>
                    </a:lnTo>
                    <a:lnTo>
                      <a:pt x="489479" y="428625"/>
                    </a:lnTo>
                    <a:lnTo>
                      <a:pt x="489479" y="431271"/>
                    </a:lnTo>
                    <a:lnTo>
                      <a:pt x="492125" y="431271"/>
                    </a:lnTo>
                    <a:lnTo>
                      <a:pt x="492125" y="436563"/>
                    </a:lnTo>
                    <a:lnTo>
                      <a:pt x="494771" y="439208"/>
                    </a:lnTo>
                    <a:lnTo>
                      <a:pt x="500063" y="441854"/>
                    </a:lnTo>
                    <a:lnTo>
                      <a:pt x="510646" y="444500"/>
                    </a:lnTo>
                    <a:lnTo>
                      <a:pt x="515938" y="441854"/>
                    </a:lnTo>
                    <a:lnTo>
                      <a:pt x="523875" y="441854"/>
                    </a:lnTo>
                    <a:lnTo>
                      <a:pt x="526521" y="441854"/>
                    </a:lnTo>
                    <a:lnTo>
                      <a:pt x="539750" y="447146"/>
                    </a:lnTo>
                    <a:lnTo>
                      <a:pt x="542396" y="449792"/>
                    </a:lnTo>
                    <a:lnTo>
                      <a:pt x="537104" y="457729"/>
                    </a:lnTo>
                    <a:lnTo>
                      <a:pt x="534458" y="463021"/>
                    </a:lnTo>
                    <a:lnTo>
                      <a:pt x="534458" y="465667"/>
                    </a:lnTo>
                    <a:lnTo>
                      <a:pt x="539750" y="470959"/>
                    </a:lnTo>
                    <a:lnTo>
                      <a:pt x="542396" y="476250"/>
                    </a:lnTo>
                    <a:lnTo>
                      <a:pt x="545042" y="478896"/>
                    </a:lnTo>
                    <a:lnTo>
                      <a:pt x="539750" y="478896"/>
                    </a:lnTo>
                    <a:lnTo>
                      <a:pt x="537104" y="478896"/>
                    </a:lnTo>
                    <a:lnTo>
                      <a:pt x="529167" y="476250"/>
                    </a:lnTo>
                    <a:lnTo>
                      <a:pt x="521229" y="470959"/>
                    </a:lnTo>
                    <a:lnTo>
                      <a:pt x="515938" y="470959"/>
                    </a:lnTo>
                    <a:lnTo>
                      <a:pt x="510646" y="470959"/>
                    </a:lnTo>
                    <a:lnTo>
                      <a:pt x="489479" y="470959"/>
                    </a:lnTo>
                    <a:lnTo>
                      <a:pt x="478896" y="470959"/>
                    </a:lnTo>
                    <a:lnTo>
                      <a:pt x="473604" y="468313"/>
                    </a:lnTo>
                    <a:lnTo>
                      <a:pt x="463021" y="468313"/>
                    </a:lnTo>
                    <a:lnTo>
                      <a:pt x="452438" y="465667"/>
                    </a:lnTo>
                    <a:lnTo>
                      <a:pt x="444500" y="463021"/>
                    </a:lnTo>
                    <a:lnTo>
                      <a:pt x="439208" y="457729"/>
                    </a:lnTo>
                    <a:lnTo>
                      <a:pt x="428625" y="455083"/>
                    </a:lnTo>
                    <a:lnTo>
                      <a:pt x="410104" y="455083"/>
                    </a:lnTo>
                    <a:lnTo>
                      <a:pt x="399521" y="449792"/>
                    </a:lnTo>
                    <a:lnTo>
                      <a:pt x="388938" y="447146"/>
                    </a:lnTo>
                    <a:lnTo>
                      <a:pt x="381000" y="444500"/>
                    </a:lnTo>
                    <a:lnTo>
                      <a:pt x="375708" y="447146"/>
                    </a:lnTo>
                    <a:lnTo>
                      <a:pt x="370417" y="447146"/>
                    </a:lnTo>
                    <a:lnTo>
                      <a:pt x="365125" y="444500"/>
                    </a:lnTo>
                    <a:lnTo>
                      <a:pt x="359833" y="441854"/>
                    </a:lnTo>
                    <a:lnTo>
                      <a:pt x="354542" y="441854"/>
                    </a:lnTo>
                    <a:lnTo>
                      <a:pt x="351896" y="441854"/>
                    </a:lnTo>
                    <a:lnTo>
                      <a:pt x="346604" y="439208"/>
                    </a:lnTo>
                    <a:lnTo>
                      <a:pt x="328083" y="433917"/>
                    </a:lnTo>
                    <a:lnTo>
                      <a:pt x="317500" y="433917"/>
                    </a:lnTo>
                    <a:lnTo>
                      <a:pt x="314854" y="431271"/>
                    </a:lnTo>
                    <a:lnTo>
                      <a:pt x="314854" y="428625"/>
                    </a:lnTo>
                    <a:lnTo>
                      <a:pt x="320146" y="425979"/>
                    </a:lnTo>
                    <a:lnTo>
                      <a:pt x="328083" y="420688"/>
                    </a:lnTo>
                    <a:lnTo>
                      <a:pt x="330729" y="420688"/>
                    </a:lnTo>
                    <a:lnTo>
                      <a:pt x="330729" y="418042"/>
                    </a:lnTo>
                    <a:lnTo>
                      <a:pt x="325438" y="418042"/>
                    </a:lnTo>
                    <a:lnTo>
                      <a:pt x="322792" y="418042"/>
                    </a:lnTo>
                    <a:lnTo>
                      <a:pt x="320146" y="418042"/>
                    </a:lnTo>
                    <a:lnTo>
                      <a:pt x="317500" y="418042"/>
                    </a:lnTo>
                    <a:lnTo>
                      <a:pt x="312208" y="415396"/>
                    </a:lnTo>
                    <a:lnTo>
                      <a:pt x="306917" y="415396"/>
                    </a:lnTo>
                    <a:lnTo>
                      <a:pt x="296333" y="412750"/>
                    </a:lnTo>
                    <a:lnTo>
                      <a:pt x="291042" y="412750"/>
                    </a:lnTo>
                    <a:lnTo>
                      <a:pt x="293688" y="407458"/>
                    </a:lnTo>
                    <a:lnTo>
                      <a:pt x="296333" y="407458"/>
                    </a:lnTo>
                    <a:lnTo>
                      <a:pt x="301625" y="410104"/>
                    </a:lnTo>
                    <a:lnTo>
                      <a:pt x="304271" y="407458"/>
                    </a:lnTo>
                    <a:lnTo>
                      <a:pt x="304271" y="402167"/>
                    </a:lnTo>
                    <a:lnTo>
                      <a:pt x="306917" y="402167"/>
                    </a:lnTo>
                    <a:lnTo>
                      <a:pt x="306917" y="396875"/>
                    </a:lnTo>
                    <a:lnTo>
                      <a:pt x="304271" y="391583"/>
                    </a:lnTo>
                    <a:lnTo>
                      <a:pt x="306917" y="386292"/>
                    </a:lnTo>
                    <a:close/>
                    <a:moveTo>
                      <a:pt x="756708" y="362480"/>
                    </a:moveTo>
                    <a:lnTo>
                      <a:pt x="759353" y="362480"/>
                    </a:lnTo>
                    <a:lnTo>
                      <a:pt x="764645" y="365126"/>
                    </a:lnTo>
                    <a:lnTo>
                      <a:pt x="767291" y="367772"/>
                    </a:lnTo>
                    <a:lnTo>
                      <a:pt x="767291" y="373063"/>
                    </a:lnTo>
                    <a:lnTo>
                      <a:pt x="767291" y="375709"/>
                    </a:lnTo>
                    <a:lnTo>
                      <a:pt x="764645" y="378355"/>
                    </a:lnTo>
                    <a:lnTo>
                      <a:pt x="759353" y="375709"/>
                    </a:lnTo>
                    <a:lnTo>
                      <a:pt x="756708" y="370417"/>
                    </a:lnTo>
                    <a:lnTo>
                      <a:pt x="754062" y="365126"/>
                    </a:lnTo>
                    <a:close/>
                    <a:moveTo>
                      <a:pt x="777875" y="341313"/>
                    </a:moveTo>
                    <a:lnTo>
                      <a:pt x="777875" y="346605"/>
                    </a:lnTo>
                    <a:lnTo>
                      <a:pt x="777875" y="349250"/>
                    </a:lnTo>
                    <a:lnTo>
                      <a:pt x="777875" y="351896"/>
                    </a:lnTo>
                    <a:lnTo>
                      <a:pt x="780521" y="354542"/>
                    </a:lnTo>
                    <a:lnTo>
                      <a:pt x="780521" y="357188"/>
                    </a:lnTo>
                    <a:lnTo>
                      <a:pt x="780521" y="359834"/>
                    </a:lnTo>
                    <a:lnTo>
                      <a:pt x="775229" y="362480"/>
                    </a:lnTo>
                    <a:lnTo>
                      <a:pt x="769938" y="362480"/>
                    </a:lnTo>
                    <a:lnTo>
                      <a:pt x="767292" y="359834"/>
                    </a:lnTo>
                    <a:lnTo>
                      <a:pt x="767292" y="357188"/>
                    </a:lnTo>
                    <a:lnTo>
                      <a:pt x="767292" y="354542"/>
                    </a:lnTo>
                    <a:lnTo>
                      <a:pt x="769938" y="351896"/>
                    </a:lnTo>
                    <a:lnTo>
                      <a:pt x="767292" y="349250"/>
                    </a:lnTo>
                    <a:lnTo>
                      <a:pt x="767292" y="346605"/>
                    </a:lnTo>
                    <a:lnTo>
                      <a:pt x="769938" y="343959"/>
                    </a:lnTo>
                    <a:close/>
                    <a:moveTo>
                      <a:pt x="785813" y="330730"/>
                    </a:moveTo>
                    <a:lnTo>
                      <a:pt x="791105" y="336022"/>
                    </a:lnTo>
                    <a:lnTo>
                      <a:pt x="793751" y="336022"/>
                    </a:lnTo>
                    <a:lnTo>
                      <a:pt x="796397" y="338667"/>
                    </a:lnTo>
                    <a:lnTo>
                      <a:pt x="793751" y="338667"/>
                    </a:lnTo>
                    <a:lnTo>
                      <a:pt x="791105" y="341313"/>
                    </a:lnTo>
                    <a:lnTo>
                      <a:pt x="793751" y="346605"/>
                    </a:lnTo>
                    <a:lnTo>
                      <a:pt x="796397" y="351897"/>
                    </a:lnTo>
                    <a:lnTo>
                      <a:pt x="799042" y="349251"/>
                    </a:lnTo>
                    <a:lnTo>
                      <a:pt x="801688" y="349251"/>
                    </a:lnTo>
                    <a:lnTo>
                      <a:pt x="804334" y="351897"/>
                    </a:lnTo>
                    <a:lnTo>
                      <a:pt x="801688" y="354542"/>
                    </a:lnTo>
                    <a:lnTo>
                      <a:pt x="799042" y="354542"/>
                    </a:lnTo>
                    <a:lnTo>
                      <a:pt x="796397" y="357188"/>
                    </a:lnTo>
                    <a:lnTo>
                      <a:pt x="793751" y="359834"/>
                    </a:lnTo>
                    <a:lnTo>
                      <a:pt x="793751" y="365126"/>
                    </a:lnTo>
                    <a:lnTo>
                      <a:pt x="791105" y="365126"/>
                    </a:lnTo>
                    <a:lnTo>
                      <a:pt x="785813" y="365126"/>
                    </a:lnTo>
                    <a:lnTo>
                      <a:pt x="783167" y="362480"/>
                    </a:lnTo>
                    <a:lnTo>
                      <a:pt x="783167" y="354542"/>
                    </a:lnTo>
                    <a:lnTo>
                      <a:pt x="783167" y="343959"/>
                    </a:lnTo>
                    <a:lnTo>
                      <a:pt x="780521" y="336022"/>
                    </a:lnTo>
                    <a:lnTo>
                      <a:pt x="783167" y="333376"/>
                    </a:lnTo>
                    <a:close/>
                    <a:moveTo>
                      <a:pt x="865188" y="296334"/>
                    </a:moveTo>
                    <a:lnTo>
                      <a:pt x="870480" y="296334"/>
                    </a:lnTo>
                    <a:lnTo>
                      <a:pt x="878417" y="296334"/>
                    </a:lnTo>
                    <a:lnTo>
                      <a:pt x="889001" y="298980"/>
                    </a:lnTo>
                    <a:lnTo>
                      <a:pt x="894292" y="304271"/>
                    </a:lnTo>
                    <a:lnTo>
                      <a:pt x="894292" y="306917"/>
                    </a:lnTo>
                    <a:lnTo>
                      <a:pt x="894292" y="309563"/>
                    </a:lnTo>
                    <a:lnTo>
                      <a:pt x="891647" y="314854"/>
                    </a:lnTo>
                    <a:lnTo>
                      <a:pt x="894292" y="314854"/>
                    </a:lnTo>
                    <a:lnTo>
                      <a:pt x="896938" y="317500"/>
                    </a:lnTo>
                    <a:lnTo>
                      <a:pt x="896938" y="320146"/>
                    </a:lnTo>
                    <a:lnTo>
                      <a:pt x="883709" y="322792"/>
                    </a:lnTo>
                    <a:lnTo>
                      <a:pt x="873126" y="320146"/>
                    </a:lnTo>
                    <a:lnTo>
                      <a:pt x="867834" y="317500"/>
                    </a:lnTo>
                    <a:lnTo>
                      <a:pt x="859896" y="306917"/>
                    </a:lnTo>
                    <a:lnTo>
                      <a:pt x="859896" y="304271"/>
                    </a:lnTo>
                    <a:lnTo>
                      <a:pt x="859896" y="298980"/>
                    </a:lnTo>
                    <a:lnTo>
                      <a:pt x="862542" y="298980"/>
                    </a:lnTo>
                    <a:close/>
                    <a:moveTo>
                      <a:pt x="933979" y="285750"/>
                    </a:moveTo>
                    <a:lnTo>
                      <a:pt x="941917" y="285750"/>
                    </a:lnTo>
                    <a:lnTo>
                      <a:pt x="949854" y="285750"/>
                    </a:lnTo>
                    <a:lnTo>
                      <a:pt x="955146" y="288396"/>
                    </a:lnTo>
                    <a:lnTo>
                      <a:pt x="957792" y="285750"/>
                    </a:lnTo>
                    <a:lnTo>
                      <a:pt x="960438" y="285750"/>
                    </a:lnTo>
                    <a:lnTo>
                      <a:pt x="960438" y="288396"/>
                    </a:lnTo>
                    <a:lnTo>
                      <a:pt x="963084" y="291042"/>
                    </a:lnTo>
                    <a:lnTo>
                      <a:pt x="968375" y="288396"/>
                    </a:lnTo>
                    <a:lnTo>
                      <a:pt x="973667" y="288396"/>
                    </a:lnTo>
                    <a:lnTo>
                      <a:pt x="984250" y="288396"/>
                    </a:lnTo>
                    <a:lnTo>
                      <a:pt x="989542" y="288396"/>
                    </a:lnTo>
                    <a:lnTo>
                      <a:pt x="992188" y="288396"/>
                    </a:lnTo>
                    <a:lnTo>
                      <a:pt x="994834" y="288396"/>
                    </a:lnTo>
                    <a:lnTo>
                      <a:pt x="994834" y="291042"/>
                    </a:lnTo>
                    <a:lnTo>
                      <a:pt x="997480" y="296333"/>
                    </a:lnTo>
                    <a:lnTo>
                      <a:pt x="1000125" y="296333"/>
                    </a:lnTo>
                    <a:lnTo>
                      <a:pt x="1000125" y="298979"/>
                    </a:lnTo>
                    <a:lnTo>
                      <a:pt x="1000125" y="304271"/>
                    </a:lnTo>
                    <a:lnTo>
                      <a:pt x="1000125" y="306917"/>
                    </a:lnTo>
                    <a:lnTo>
                      <a:pt x="1002771" y="309563"/>
                    </a:lnTo>
                    <a:lnTo>
                      <a:pt x="1002771" y="317500"/>
                    </a:lnTo>
                    <a:lnTo>
                      <a:pt x="1000125" y="320146"/>
                    </a:lnTo>
                    <a:lnTo>
                      <a:pt x="997480" y="322792"/>
                    </a:lnTo>
                    <a:lnTo>
                      <a:pt x="989542" y="317500"/>
                    </a:lnTo>
                    <a:lnTo>
                      <a:pt x="984250" y="314854"/>
                    </a:lnTo>
                    <a:lnTo>
                      <a:pt x="978959" y="312208"/>
                    </a:lnTo>
                    <a:lnTo>
                      <a:pt x="976313" y="304271"/>
                    </a:lnTo>
                    <a:lnTo>
                      <a:pt x="968375" y="304271"/>
                    </a:lnTo>
                    <a:lnTo>
                      <a:pt x="965729" y="304271"/>
                    </a:lnTo>
                    <a:lnTo>
                      <a:pt x="965729" y="306917"/>
                    </a:lnTo>
                    <a:lnTo>
                      <a:pt x="960438" y="306917"/>
                    </a:lnTo>
                    <a:lnTo>
                      <a:pt x="952500" y="306917"/>
                    </a:lnTo>
                    <a:lnTo>
                      <a:pt x="949854" y="309563"/>
                    </a:lnTo>
                    <a:lnTo>
                      <a:pt x="944563" y="309563"/>
                    </a:lnTo>
                    <a:lnTo>
                      <a:pt x="941917" y="306917"/>
                    </a:lnTo>
                    <a:lnTo>
                      <a:pt x="939271" y="304271"/>
                    </a:lnTo>
                    <a:lnTo>
                      <a:pt x="936625" y="306917"/>
                    </a:lnTo>
                    <a:lnTo>
                      <a:pt x="933979" y="309563"/>
                    </a:lnTo>
                    <a:lnTo>
                      <a:pt x="931333" y="312208"/>
                    </a:lnTo>
                    <a:lnTo>
                      <a:pt x="926042" y="309563"/>
                    </a:lnTo>
                    <a:lnTo>
                      <a:pt x="926042" y="306917"/>
                    </a:lnTo>
                    <a:lnTo>
                      <a:pt x="923396" y="306917"/>
                    </a:lnTo>
                    <a:lnTo>
                      <a:pt x="918104" y="309563"/>
                    </a:lnTo>
                    <a:lnTo>
                      <a:pt x="915458" y="314854"/>
                    </a:lnTo>
                    <a:lnTo>
                      <a:pt x="915458" y="306917"/>
                    </a:lnTo>
                    <a:lnTo>
                      <a:pt x="918104" y="304271"/>
                    </a:lnTo>
                    <a:lnTo>
                      <a:pt x="923396" y="301625"/>
                    </a:lnTo>
                    <a:lnTo>
                      <a:pt x="923396" y="293687"/>
                    </a:lnTo>
                    <a:lnTo>
                      <a:pt x="923396" y="291042"/>
                    </a:lnTo>
                    <a:lnTo>
                      <a:pt x="926042" y="288396"/>
                    </a:lnTo>
                    <a:close/>
                    <a:moveTo>
                      <a:pt x="973667" y="251355"/>
                    </a:moveTo>
                    <a:lnTo>
                      <a:pt x="981604" y="251355"/>
                    </a:lnTo>
                    <a:lnTo>
                      <a:pt x="981604" y="254001"/>
                    </a:lnTo>
                    <a:lnTo>
                      <a:pt x="981604" y="259292"/>
                    </a:lnTo>
                    <a:lnTo>
                      <a:pt x="976313" y="261938"/>
                    </a:lnTo>
                    <a:lnTo>
                      <a:pt x="968375" y="261938"/>
                    </a:lnTo>
                    <a:lnTo>
                      <a:pt x="963083" y="256646"/>
                    </a:lnTo>
                    <a:lnTo>
                      <a:pt x="963083" y="254001"/>
                    </a:lnTo>
                    <a:lnTo>
                      <a:pt x="965729" y="254001"/>
                    </a:lnTo>
                    <a:close/>
                    <a:moveTo>
                      <a:pt x="1037167" y="198438"/>
                    </a:moveTo>
                    <a:lnTo>
                      <a:pt x="1047751" y="201084"/>
                    </a:lnTo>
                    <a:lnTo>
                      <a:pt x="1058334" y="206375"/>
                    </a:lnTo>
                    <a:lnTo>
                      <a:pt x="1060980" y="209021"/>
                    </a:lnTo>
                    <a:lnTo>
                      <a:pt x="1063625" y="211667"/>
                    </a:lnTo>
                    <a:lnTo>
                      <a:pt x="1066271" y="214313"/>
                    </a:lnTo>
                    <a:lnTo>
                      <a:pt x="1074209" y="214313"/>
                    </a:lnTo>
                    <a:lnTo>
                      <a:pt x="1076855" y="214313"/>
                    </a:lnTo>
                    <a:lnTo>
                      <a:pt x="1079500" y="211667"/>
                    </a:lnTo>
                    <a:lnTo>
                      <a:pt x="1087438" y="216959"/>
                    </a:lnTo>
                    <a:lnTo>
                      <a:pt x="1084792" y="216959"/>
                    </a:lnTo>
                    <a:lnTo>
                      <a:pt x="1084792" y="219605"/>
                    </a:lnTo>
                    <a:lnTo>
                      <a:pt x="1087438" y="224896"/>
                    </a:lnTo>
                    <a:lnTo>
                      <a:pt x="1090084" y="230188"/>
                    </a:lnTo>
                    <a:lnTo>
                      <a:pt x="1090084" y="232834"/>
                    </a:lnTo>
                    <a:lnTo>
                      <a:pt x="1087438" y="238125"/>
                    </a:lnTo>
                    <a:lnTo>
                      <a:pt x="1084792" y="246063"/>
                    </a:lnTo>
                    <a:lnTo>
                      <a:pt x="1084792" y="254000"/>
                    </a:lnTo>
                    <a:lnTo>
                      <a:pt x="1090084" y="275167"/>
                    </a:lnTo>
                    <a:lnTo>
                      <a:pt x="1095375" y="272521"/>
                    </a:lnTo>
                    <a:lnTo>
                      <a:pt x="1095375" y="277813"/>
                    </a:lnTo>
                    <a:lnTo>
                      <a:pt x="1095375" y="283105"/>
                    </a:lnTo>
                    <a:lnTo>
                      <a:pt x="1098021" y="283105"/>
                    </a:lnTo>
                    <a:lnTo>
                      <a:pt x="1098021" y="280459"/>
                    </a:lnTo>
                    <a:lnTo>
                      <a:pt x="1100667" y="283105"/>
                    </a:lnTo>
                    <a:lnTo>
                      <a:pt x="1100667" y="285751"/>
                    </a:lnTo>
                    <a:lnTo>
                      <a:pt x="1103313" y="293688"/>
                    </a:lnTo>
                    <a:lnTo>
                      <a:pt x="1108605" y="293688"/>
                    </a:lnTo>
                    <a:lnTo>
                      <a:pt x="1113896" y="296334"/>
                    </a:lnTo>
                    <a:lnTo>
                      <a:pt x="1121834" y="293688"/>
                    </a:lnTo>
                    <a:lnTo>
                      <a:pt x="1121834" y="291042"/>
                    </a:lnTo>
                    <a:lnTo>
                      <a:pt x="1121834" y="288396"/>
                    </a:lnTo>
                    <a:lnTo>
                      <a:pt x="1124480" y="283105"/>
                    </a:lnTo>
                    <a:lnTo>
                      <a:pt x="1129771" y="280459"/>
                    </a:lnTo>
                    <a:lnTo>
                      <a:pt x="1129771" y="277813"/>
                    </a:lnTo>
                    <a:lnTo>
                      <a:pt x="1132417" y="272521"/>
                    </a:lnTo>
                    <a:lnTo>
                      <a:pt x="1135063" y="269875"/>
                    </a:lnTo>
                    <a:lnTo>
                      <a:pt x="1137709" y="267230"/>
                    </a:lnTo>
                    <a:lnTo>
                      <a:pt x="1137709" y="264584"/>
                    </a:lnTo>
                    <a:lnTo>
                      <a:pt x="1137709" y="261938"/>
                    </a:lnTo>
                    <a:lnTo>
                      <a:pt x="1140355" y="256646"/>
                    </a:lnTo>
                    <a:lnTo>
                      <a:pt x="1145646" y="254000"/>
                    </a:lnTo>
                    <a:lnTo>
                      <a:pt x="1148292" y="254000"/>
                    </a:lnTo>
                    <a:lnTo>
                      <a:pt x="1150938" y="254000"/>
                    </a:lnTo>
                    <a:lnTo>
                      <a:pt x="1150938" y="256646"/>
                    </a:lnTo>
                    <a:lnTo>
                      <a:pt x="1153584" y="254000"/>
                    </a:lnTo>
                    <a:lnTo>
                      <a:pt x="1156230" y="251355"/>
                    </a:lnTo>
                    <a:lnTo>
                      <a:pt x="1156230" y="246063"/>
                    </a:lnTo>
                    <a:lnTo>
                      <a:pt x="1158875" y="243417"/>
                    </a:lnTo>
                    <a:lnTo>
                      <a:pt x="1172105" y="232834"/>
                    </a:lnTo>
                    <a:lnTo>
                      <a:pt x="1182688" y="230188"/>
                    </a:lnTo>
                    <a:lnTo>
                      <a:pt x="1190625" y="232834"/>
                    </a:lnTo>
                    <a:lnTo>
                      <a:pt x="1219729" y="248709"/>
                    </a:lnTo>
                    <a:lnTo>
                      <a:pt x="1235604" y="254000"/>
                    </a:lnTo>
                    <a:lnTo>
                      <a:pt x="1251479" y="261938"/>
                    </a:lnTo>
                    <a:lnTo>
                      <a:pt x="1259417" y="264584"/>
                    </a:lnTo>
                    <a:lnTo>
                      <a:pt x="1262063" y="264584"/>
                    </a:lnTo>
                    <a:lnTo>
                      <a:pt x="1264709" y="264584"/>
                    </a:lnTo>
                    <a:lnTo>
                      <a:pt x="1272646" y="267230"/>
                    </a:lnTo>
                    <a:lnTo>
                      <a:pt x="1277938" y="269875"/>
                    </a:lnTo>
                    <a:lnTo>
                      <a:pt x="1280584" y="272521"/>
                    </a:lnTo>
                    <a:lnTo>
                      <a:pt x="1285875" y="275167"/>
                    </a:lnTo>
                    <a:lnTo>
                      <a:pt x="1280584" y="343959"/>
                    </a:lnTo>
                    <a:lnTo>
                      <a:pt x="1275292" y="404813"/>
                    </a:lnTo>
                    <a:lnTo>
                      <a:pt x="1264709" y="492126"/>
                    </a:lnTo>
                    <a:lnTo>
                      <a:pt x="1262063" y="492126"/>
                    </a:lnTo>
                    <a:lnTo>
                      <a:pt x="1259417" y="489480"/>
                    </a:lnTo>
                    <a:lnTo>
                      <a:pt x="1254125" y="481543"/>
                    </a:lnTo>
                    <a:lnTo>
                      <a:pt x="1248834" y="473605"/>
                    </a:lnTo>
                    <a:lnTo>
                      <a:pt x="1246188" y="470959"/>
                    </a:lnTo>
                    <a:lnTo>
                      <a:pt x="1243542" y="468314"/>
                    </a:lnTo>
                    <a:lnTo>
                      <a:pt x="1238250" y="465668"/>
                    </a:lnTo>
                    <a:lnTo>
                      <a:pt x="1238250" y="463022"/>
                    </a:lnTo>
                    <a:lnTo>
                      <a:pt x="1240896" y="460376"/>
                    </a:lnTo>
                    <a:lnTo>
                      <a:pt x="1240896" y="455084"/>
                    </a:lnTo>
                    <a:lnTo>
                      <a:pt x="1235604" y="460376"/>
                    </a:lnTo>
                    <a:lnTo>
                      <a:pt x="1232959" y="463022"/>
                    </a:lnTo>
                    <a:lnTo>
                      <a:pt x="1227667" y="463022"/>
                    </a:lnTo>
                    <a:lnTo>
                      <a:pt x="1219729" y="463022"/>
                    </a:lnTo>
                    <a:lnTo>
                      <a:pt x="1217084" y="463022"/>
                    </a:lnTo>
                    <a:lnTo>
                      <a:pt x="1214438" y="460376"/>
                    </a:lnTo>
                    <a:lnTo>
                      <a:pt x="1209146" y="463022"/>
                    </a:lnTo>
                    <a:lnTo>
                      <a:pt x="1203854" y="463022"/>
                    </a:lnTo>
                    <a:lnTo>
                      <a:pt x="1201209" y="460376"/>
                    </a:lnTo>
                    <a:lnTo>
                      <a:pt x="1201209" y="455084"/>
                    </a:lnTo>
                    <a:lnTo>
                      <a:pt x="1198563" y="449792"/>
                    </a:lnTo>
                    <a:lnTo>
                      <a:pt x="1195917" y="447147"/>
                    </a:lnTo>
                    <a:lnTo>
                      <a:pt x="1198563" y="444501"/>
                    </a:lnTo>
                    <a:lnTo>
                      <a:pt x="1201209" y="439209"/>
                    </a:lnTo>
                    <a:lnTo>
                      <a:pt x="1193271" y="433917"/>
                    </a:lnTo>
                    <a:lnTo>
                      <a:pt x="1190625" y="431272"/>
                    </a:lnTo>
                    <a:lnTo>
                      <a:pt x="1195917" y="428626"/>
                    </a:lnTo>
                    <a:lnTo>
                      <a:pt x="1206500" y="428626"/>
                    </a:lnTo>
                    <a:lnTo>
                      <a:pt x="1195917" y="423334"/>
                    </a:lnTo>
                    <a:lnTo>
                      <a:pt x="1187980" y="418042"/>
                    </a:lnTo>
                    <a:lnTo>
                      <a:pt x="1187980" y="412751"/>
                    </a:lnTo>
                    <a:lnTo>
                      <a:pt x="1190625" y="412751"/>
                    </a:lnTo>
                    <a:lnTo>
                      <a:pt x="1193271" y="410105"/>
                    </a:lnTo>
                    <a:lnTo>
                      <a:pt x="1195917" y="407459"/>
                    </a:lnTo>
                    <a:lnTo>
                      <a:pt x="1201209" y="407459"/>
                    </a:lnTo>
                    <a:lnTo>
                      <a:pt x="1211792" y="410105"/>
                    </a:lnTo>
                    <a:lnTo>
                      <a:pt x="1203854" y="404813"/>
                    </a:lnTo>
                    <a:lnTo>
                      <a:pt x="1193271" y="402167"/>
                    </a:lnTo>
                    <a:lnTo>
                      <a:pt x="1187980" y="396876"/>
                    </a:lnTo>
                    <a:lnTo>
                      <a:pt x="1185334" y="394230"/>
                    </a:lnTo>
                    <a:lnTo>
                      <a:pt x="1187980" y="394230"/>
                    </a:lnTo>
                    <a:lnTo>
                      <a:pt x="1190625" y="391584"/>
                    </a:lnTo>
                    <a:lnTo>
                      <a:pt x="1193271" y="391584"/>
                    </a:lnTo>
                    <a:lnTo>
                      <a:pt x="1193271" y="388938"/>
                    </a:lnTo>
                    <a:lnTo>
                      <a:pt x="1187980" y="383647"/>
                    </a:lnTo>
                    <a:lnTo>
                      <a:pt x="1182688" y="378355"/>
                    </a:lnTo>
                    <a:lnTo>
                      <a:pt x="1182688" y="375709"/>
                    </a:lnTo>
                    <a:lnTo>
                      <a:pt x="1193271" y="373063"/>
                    </a:lnTo>
                    <a:lnTo>
                      <a:pt x="1185334" y="373063"/>
                    </a:lnTo>
                    <a:lnTo>
                      <a:pt x="1182688" y="373063"/>
                    </a:lnTo>
                    <a:lnTo>
                      <a:pt x="1193271" y="367771"/>
                    </a:lnTo>
                    <a:lnTo>
                      <a:pt x="1182688" y="367771"/>
                    </a:lnTo>
                    <a:lnTo>
                      <a:pt x="1177396" y="365126"/>
                    </a:lnTo>
                    <a:lnTo>
                      <a:pt x="1180042" y="362480"/>
                    </a:lnTo>
                    <a:lnTo>
                      <a:pt x="1182688" y="357188"/>
                    </a:lnTo>
                    <a:lnTo>
                      <a:pt x="1177396" y="359834"/>
                    </a:lnTo>
                    <a:lnTo>
                      <a:pt x="1174750" y="357188"/>
                    </a:lnTo>
                    <a:lnTo>
                      <a:pt x="1172105" y="351896"/>
                    </a:lnTo>
                    <a:lnTo>
                      <a:pt x="1169459" y="349251"/>
                    </a:lnTo>
                    <a:lnTo>
                      <a:pt x="1164167" y="349251"/>
                    </a:lnTo>
                    <a:lnTo>
                      <a:pt x="1156230" y="349251"/>
                    </a:lnTo>
                    <a:lnTo>
                      <a:pt x="1145646" y="343959"/>
                    </a:lnTo>
                    <a:lnTo>
                      <a:pt x="1135063" y="338667"/>
                    </a:lnTo>
                    <a:lnTo>
                      <a:pt x="1124480" y="338667"/>
                    </a:lnTo>
                    <a:lnTo>
                      <a:pt x="1119188" y="341313"/>
                    </a:lnTo>
                    <a:lnTo>
                      <a:pt x="1116542" y="338667"/>
                    </a:lnTo>
                    <a:lnTo>
                      <a:pt x="1116542" y="336021"/>
                    </a:lnTo>
                    <a:lnTo>
                      <a:pt x="1111250" y="336021"/>
                    </a:lnTo>
                    <a:lnTo>
                      <a:pt x="1108605" y="333376"/>
                    </a:lnTo>
                    <a:lnTo>
                      <a:pt x="1108605" y="330730"/>
                    </a:lnTo>
                    <a:lnTo>
                      <a:pt x="1105959" y="330730"/>
                    </a:lnTo>
                    <a:lnTo>
                      <a:pt x="1100667" y="328084"/>
                    </a:lnTo>
                    <a:lnTo>
                      <a:pt x="1098021" y="325438"/>
                    </a:lnTo>
                    <a:lnTo>
                      <a:pt x="1095375" y="320146"/>
                    </a:lnTo>
                    <a:lnTo>
                      <a:pt x="1090084" y="317501"/>
                    </a:lnTo>
                    <a:lnTo>
                      <a:pt x="1082146" y="314855"/>
                    </a:lnTo>
                    <a:lnTo>
                      <a:pt x="1082146" y="312209"/>
                    </a:lnTo>
                    <a:lnTo>
                      <a:pt x="1084792" y="312209"/>
                    </a:lnTo>
                    <a:lnTo>
                      <a:pt x="1090084" y="309563"/>
                    </a:lnTo>
                    <a:lnTo>
                      <a:pt x="1084792" y="309563"/>
                    </a:lnTo>
                    <a:lnTo>
                      <a:pt x="1082146" y="312209"/>
                    </a:lnTo>
                    <a:lnTo>
                      <a:pt x="1079500" y="312209"/>
                    </a:lnTo>
                    <a:lnTo>
                      <a:pt x="1076855" y="312209"/>
                    </a:lnTo>
                    <a:lnTo>
                      <a:pt x="1074209" y="309563"/>
                    </a:lnTo>
                    <a:lnTo>
                      <a:pt x="1074209" y="306917"/>
                    </a:lnTo>
                    <a:lnTo>
                      <a:pt x="1074209" y="304271"/>
                    </a:lnTo>
                    <a:lnTo>
                      <a:pt x="1074209" y="301626"/>
                    </a:lnTo>
                    <a:lnTo>
                      <a:pt x="1074209" y="298980"/>
                    </a:lnTo>
                    <a:lnTo>
                      <a:pt x="1074209" y="296334"/>
                    </a:lnTo>
                    <a:lnTo>
                      <a:pt x="1076855" y="296334"/>
                    </a:lnTo>
                    <a:lnTo>
                      <a:pt x="1076855" y="293688"/>
                    </a:lnTo>
                    <a:lnTo>
                      <a:pt x="1071563" y="296334"/>
                    </a:lnTo>
                    <a:lnTo>
                      <a:pt x="1071563" y="301626"/>
                    </a:lnTo>
                    <a:lnTo>
                      <a:pt x="1068917" y="301626"/>
                    </a:lnTo>
                    <a:lnTo>
                      <a:pt x="1068917" y="304271"/>
                    </a:lnTo>
                    <a:lnTo>
                      <a:pt x="1071563" y="306917"/>
                    </a:lnTo>
                    <a:lnTo>
                      <a:pt x="1071563" y="309563"/>
                    </a:lnTo>
                    <a:lnTo>
                      <a:pt x="1066271" y="312209"/>
                    </a:lnTo>
                    <a:lnTo>
                      <a:pt x="1063625" y="314855"/>
                    </a:lnTo>
                    <a:lnTo>
                      <a:pt x="1063625" y="320146"/>
                    </a:lnTo>
                    <a:lnTo>
                      <a:pt x="1063625" y="322792"/>
                    </a:lnTo>
                    <a:lnTo>
                      <a:pt x="1055688" y="325438"/>
                    </a:lnTo>
                    <a:lnTo>
                      <a:pt x="1050396" y="325438"/>
                    </a:lnTo>
                    <a:lnTo>
                      <a:pt x="1047751" y="322792"/>
                    </a:lnTo>
                    <a:lnTo>
                      <a:pt x="1047751" y="314855"/>
                    </a:lnTo>
                    <a:lnTo>
                      <a:pt x="1042459" y="309563"/>
                    </a:lnTo>
                    <a:lnTo>
                      <a:pt x="1042459" y="306917"/>
                    </a:lnTo>
                    <a:lnTo>
                      <a:pt x="1047751" y="304271"/>
                    </a:lnTo>
                    <a:lnTo>
                      <a:pt x="1050396" y="304271"/>
                    </a:lnTo>
                    <a:lnTo>
                      <a:pt x="1050396" y="301626"/>
                    </a:lnTo>
                    <a:lnTo>
                      <a:pt x="1047751" y="301626"/>
                    </a:lnTo>
                    <a:lnTo>
                      <a:pt x="1047751" y="296334"/>
                    </a:lnTo>
                    <a:lnTo>
                      <a:pt x="1047751" y="293688"/>
                    </a:lnTo>
                    <a:lnTo>
                      <a:pt x="1045105" y="293688"/>
                    </a:lnTo>
                    <a:lnTo>
                      <a:pt x="1042459" y="293688"/>
                    </a:lnTo>
                    <a:lnTo>
                      <a:pt x="1039813" y="288396"/>
                    </a:lnTo>
                    <a:lnTo>
                      <a:pt x="1034521" y="285751"/>
                    </a:lnTo>
                    <a:lnTo>
                      <a:pt x="1031876" y="283105"/>
                    </a:lnTo>
                    <a:lnTo>
                      <a:pt x="1029230" y="280459"/>
                    </a:lnTo>
                    <a:lnTo>
                      <a:pt x="1023938" y="277813"/>
                    </a:lnTo>
                    <a:lnTo>
                      <a:pt x="1021292" y="277813"/>
                    </a:lnTo>
                    <a:lnTo>
                      <a:pt x="1018646" y="277813"/>
                    </a:lnTo>
                    <a:lnTo>
                      <a:pt x="1016001" y="275167"/>
                    </a:lnTo>
                    <a:lnTo>
                      <a:pt x="1018646" y="272521"/>
                    </a:lnTo>
                    <a:lnTo>
                      <a:pt x="1026584" y="267230"/>
                    </a:lnTo>
                    <a:lnTo>
                      <a:pt x="1037167" y="267230"/>
                    </a:lnTo>
                    <a:lnTo>
                      <a:pt x="1045105" y="267230"/>
                    </a:lnTo>
                    <a:lnTo>
                      <a:pt x="1047751" y="269875"/>
                    </a:lnTo>
                    <a:lnTo>
                      <a:pt x="1047751" y="267230"/>
                    </a:lnTo>
                    <a:lnTo>
                      <a:pt x="1050396" y="264584"/>
                    </a:lnTo>
                    <a:lnTo>
                      <a:pt x="1053042" y="261938"/>
                    </a:lnTo>
                    <a:lnTo>
                      <a:pt x="1060980" y="261938"/>
                    </a:lnTo>
                    <a:lnTo>
                      <a:pt x="1060980" y="267230"/>
                    </a:lnTo>
                    <a:lnTo>
                      <a:pt x="1066271" y="264584"/>
                    </a:lnTo>
                    <a:lnTo>
                      <a:pt x="1074209" y="264584"/>
                    </a:lnTo>
                    <a:lnTo>
                      <a:pt x="1076855" y="264584"/>
                    </a:lnTo>
                    <a:lnTo>
                      <a:pt x="1076855" y="261938"/>
                    </a:lnTo>
                    <a:lnTo>
                      <a:pt x="1074209" y="259292"/>
                    </a:lnTo>
                    <a:lnTo>
                      <a:pt x="1074209" y="254000"/>
                    </a:lnTo>
                    <a:lnTo>
                      <a:pt x="1074209" y="251355"/>
                    </a:lnTo>
                    <a:lnTo>
                      <a:pt x="1071563" y="254000"/>
                    </a:lnTo>
                    <a:lnTo>
                      <a:pt x="1068917" y="256646"/>
                    </a:lnTo>
                    <a:lnTo>
                      <a:pt x="1060980" y="256646"/>
                    </a:lnTo>
                    <a:lnTo>
                      <a:pt x="1055688" y="254000"/>
                    </a:lnTo>
                    <a:lnTo>
                      <a:pt x="1050396" y="256646"/>
                    </a:lnTo>
                    <a:lnTo>
                      <a:pt x="1047751" y="256646"/>
                    </a:lnTo>
                    <a:lnTo>
                      <a:pt x="1045105" y="256646"/>
                    </a:lnTo>
                    <a:lnTo>
                      <a:pt x="1039813" y="256646"/>
                    </a:lnTo>
                    <a:lnTo>
                      <a:pt x="1037167" y="256646"/>
                    </a:lnTo>
                    <a:lnTo>
                      <a:pt x="1034521" y="259292"/>
                    </a:lnTo>
                    <a:lnTo>
                      <a:pt x="1029230" y="256646"/>
                    </a:lnTo>
                    <a:lnTo>
                      <a:pt x="1023938" y="254000"/>
                    </a:lnTo>
                    <a:lnTo>
                      <a:pt x="1023938" y="251355"/>
                    </a:lnTo>
                    <a:lnTo>
                      <a:pt x="1026584" y="251355"/>
                    </a:lnTo>
                    <a:lnTo>
                      <a:pt x="1026584" y="248709"/>
                    </a:lnTo>
                    <a:lnTo>
                      <a:pt x="1023938" y="243417"/>
                    </a:lnTo>
                    <a:lnTo>
                      <a:pt x="1026584" y="243417"/>
                    </a:lnTo>
                    <a:lnTo>
                      <a:pt x="1029230" y="240771"/>
                    </a:lnTo>
                    <a:lnTo>
                      <a:pt x="1026584" y="240771"/>
                    </a:lnTo>
                    <a:lnTo>
                      <a:pt x="1023938" y="238125"/>
                    </a:lnTo>
                    <a:lnTo>
                      <a:pt x="1021292" y="235480"/>
                    </a:lnTo>
                    <a:lnTo>
                      <a:pt x="1016001" y="238125"/>
                    </a:lnTo>
                    <a:lnTo>
                      <a:pt x="1013355" y="238125"/>
                    </a:lnTo>
                    <a:lnTo>
                      <a:pt x="1010709" y="235480"/>
                    </a:lnTo>
                    <a:lnTo>
                      <a:pt x="1010709" y="232834"/>
                    </a:lnTo>
                    <a:lnTo>
                      <a:pt x="1005417" y="232834"/>
                    </a:lnTo>
                    <a:lnTo>
                      <a:pt x="1002771" y="235480"/>
                    </a:lnTo>
                    <a:lnTo>
                      <a:pt x="1000126" y="235480"/>
                    </a:lnTo>
                    <a:lnTo>
                      <a:pt x="989542" y="230188"/>
                    </a:lnTo>
                    <a:lnTo>
                      <a:pt x="994834" y="227542"/>
                    </a:lnTo>
                    <a:lnTo>
                      <a:pt x="994834" y="224896"/>
                    </a:lnTo>
                    <a:lnTo>
                      <a:pt x="997480" y="222250"/>
                    </a:lnTo>
                    <a:lnTo>
                      <a:pt x="1002771" y="222250"/>
                    </a:lnTo>
                    <a:lnTo>
                      <a:pt x="1002771" y="219605"/>
                    </a:lnTo>
                    <a:lnTo>
                      <a:pt x="1005417" y="214313"/>
                    </a:lnTo>
                    <a:lnTo>
                      <a:pt x="1010709" y="214313"/>
                    </a:lnTo>
                    <a:lnTo>
                      <a:pt x="1013355" y="211667"/>
                    </a:lnTo>
                    <a:lnTo>
                      <a:pt x="1016001" y="209021"/>
                    </a:lnTo>
                    <a:lnTo>
                      <a:pt x="1018646" y="206375"/>
                    </a:lnTo>
                    <a:lnTo>
                      <a:pt x="1023938" y="203730"/>
                    </a:lnTo>
                    <a:lnTo>
                      <a:pt x="1029230" y="201084"/>
                    </a:lnTo>
                    <a:close/>
                    <a:moveTo>
                      <a:pt x="825500" y="132292"/>
                    </a:moveTo>
                    <a:lnTo>
                      <a:pt x="828146" y="132292"/>
                    </a:lnTo>
                    <a:lnTo>
                      <a:pt x="833438" y="132292"/>
                    </a:lnTo>
                    <a:lnTo>
                      <a:pt x="838729" y="132292"/>
                    </a:lnTo>
                    <a:lnTo>
                      <a:pt x="838729" y="134938"/>
                    </a:lnTo>
                    <a:lnTo>
                      <a:pt x="836083" y="140229"/>
                    </a:lnTo>
                    <a:lnTo>
                      <a:pt x="833438" y="145521"/>
                    </a:lnTo>
                    <a:lnTo>
                      <a:pt x="830792" y="153459"/>
                    </a:lnTo>
                    <a:lnTo>
                      <a:pt x="825500" y="156104"/>
                    </a:lnTo>
                    <a:lnTo>
                      <a:pt x="817563" y="161396"/>
                    </a:lnTo>
                    <a:lnTo>
                      <a:pt x="817563" y="164042"/>
                    </a:lnTo>
                    <a:lnTo>
                      <a:pt x="814917" y="166688"/>
                    </a:lnTo>
                    <a:lnTo>
                      <a:pt x="814917" y="169334"/>
                    </a:lnTo>
                    <a:lnTo>
                      <a:pt x="809625" y="174625"/>
                    </a:lnTo>
                    <a:lnTo>
                      <a:pt x="796396" y="179917"/>
                    </a:lnTo>
                    <a:lnTo>
                      <a:pt x="783167" y="182563"/>
                    </a:lnTo>
                    <a:lnTo>
                      <a:pt x="777875" y="179917"/>
                    </a:lnTo>
                    <a:lnTo>
                      <a:pt x="775229" y="177271"/>
                    </a:lnTo>
                    <a:lnTo>
                      <a:pt x="772583" y="177271"/>
                    </a:lnTo>
                    <a:lnTo>
                      <a:pt x="769937" y="174625"/>
                    </a:lnTo>
                    <a:lnTo>
                      <a:pt x="762000" y="174625"/>
                    </a:lnTo>
                    <a:lnTo>
                      <a:pt x="751416" y="174625"/>
                    </a:lnTo>
                    <a:lnTo>
                      <a:pt x="748770" y="174625"/>
                    </a:lnTo>
                    <a:lnTo>
                      <a:pt x="746125" y="174625"/>
                    </a:lnTo>
                    <a:lnTo>
                      <a:pt x="743479" y="171979"/>
                    </a:lnTo>
                    <a:lnTo>
                      <a:pt x="732895" y="171979"/>
                    </a:lnTo>
                    <a:lnTo>
                      <a:pt x="722312" y="174625"/>
                    </a:lnTo>
                    <a:lnTo>
                      <a:pt x="717020" y="177271"/>
                    </a:lnTo>
                    <a:lnTo>
                      <a:pt x="709083" y="185209"/>
                    </a:lnTo>
                    <a:lnTo>
                      <a:pt x="703791" y="193146"/>
                    </a:lnTo>
                    <a:lnTo>
                      <a:pt x="703791" y="201084"/>
                    </a:lnTo>
                    <a:lnTo>
                      <a:pt x="706437" y="209021"/>
                    </a:lnTo>
                    <a:lnTo>
                      <a:pt x="711729" y="216959"/>
                    </a:lnTo>
                    <a:lnTo>
                      <a:pt x="717020" y="219604"/>
                    </a:lnTo>
                    <a:lnTo>
                      <a:pt x="719666" y="224896"/>
                    </a:lnTo>
                    <a:lnTo>
                      <a:pt x="719666" y="232834"/>
                    </a:lnTo>
                    <a:lnTo>
                      <a:pt x="727604" y="232834"/>
                    </a:lnTo>
                    <a:lnTo>
                      <a:pt x="730250" y="230188"/>
                    </a:lnTo>
                    <a:lnTo>
                      <a:pt x="730250" y="227542"/>
                    </a:lnTo>
                    <a:lnTo>
                      <a:pt x="735541" y="222250"/>
                    </a:lnTo>
                    <a:lnTo>
                      <a:pt x="743479" y="216959"/>
                    </a:lnTo>
                    <a:lnTo>
                      <a:pt x="746125" y="219604"/>
                    </a:lnTo>
                    <a:lnTo>
                      <a:pt x="748770" y="219604"/>
                    </a:lnTo>
                    <a:lnTo>
                      <a:pt x="756708" y="216959"/>
                    </a:lnTo>
                    <a:lnTo>
                      <a:pt x="762000" y="214313"/>
                    </a:lnTo>
                    <a:lnTo>
                      <a:pt x="767291" y="214313"/>
                    </a:lnTo>
                    <a:lnTo>
                      <a:pt x="772583" y="214313"/>
                    </a:lnTo>
                    <a:lnTo>
                      <a:pt x="777875" y="211667"/>
                    </a:lnTo>
                    <a:lnTo>
                      <a:pt x="777875" y="209021"/>
                    </a:lnTo>
                    <a:lnTo>
                      <a:pt x="780521" y="206375"/>
                    </a:lnTo>
                    <a:lnTo>
                      <a:pt x="788458" y="206375"/>
                    </a:lnTo>
                    <a:lnTo>
                      <a:pt x="796396" y="209021"/>
                    </a:lnTo>
                    <a:lnTo>
                      <a:pt x="796396" y="214313"/>
                    </a:lnTo>
                    <a:lnTo>
                      <a:pt x="793750" y="222250"/>
                    </a:lnTo>
                    <a:lnTo>
                      <a:pt x="788458" y="227542"/>
                    </a:lnTo>
                    <a:lnTo>
                      <a:pt x="785813" y="224896"/>
                    </a:lnTo>
                    <a:lnTo>
                      <a:pt x="783167" y="222250"/>
                    </a:lnTo>
                    <a:lnTo>
                      <a:pt x="777875" y="219604"/>
                    </a:lnTo>
                    <a:lnTo>
                      <a:pt x="775229" y="224896"/>
                    </a:lnTo>
                    <a:lnTo>
                      <a:pt x="772583" y="232834"/>
                    </a:lnTo>
                    <a:lnTo>
                      <a:pt x="769937" y="240771"/>
                    </a:lnTo>
                    <a:lnTo>
                      <a:pt x="764645" y="246063"/>
                    </a:lnTo>
                    <a:lnTo>
                      <a:pt x="759354" y="246063"/>
                    </a:lnTo>
                    <a:lnTo>
                      <a:pt x="754062" y="251354"/>
                    </a:lnTo>
                    <a:lnTo>
                      <a:pt x="748770" y="256646"/>
                    </a:lnTo>
                    <a:lnTo>
                      <a:pt x="746125" y="256646"/>
                    </a:lnTo>
                    <a:lnTo>
                      <a:pt x="740833" y="256646"/>
                    </a:lnTo>
                    <a:lnTo>
                      <a:pt x="746125" y="259292"/>
                    </a:lnTo>
                    <a:lnTo>
                      <a:pt x="748770" y="261938"/>
                    </a:lnTo>
                    <a:lnTo>
                      <a:pt x="748770" y="267229"/>
                    </a:lnTo>
                    <a:lnTo>
                      <a:pt x="746125" y="269875"/>
                    </a:lnTo>
                    <a:lnTo>
                      <a:pt x="748770" y="269875"/>
                    </a:lnTo>
                    <a:lnTo>
                      <a:pt x="754062" y="272521"/>
                    </a:lnTo>
                    <a:lnTo>
                      <a:pt x="756708" y="283104"/>
                    </a:lnTo>
                    <a:lnTo>
                      <a:pt x="759354" y="285750"/>
                    </a:lnTo>
                    <a:lnTo>
                      <a:pt x="762000" y="288396"/>
                    </a:lnTo>
                    <a:lnTo>
                      <a:pt x="764645" y="293688"/>
                    </a:lnTo>
                    <a:lnTo>
                      <a:pt x="764645" y="304271"/>
                    </a:lnTo>
                    <a:lnTo>
                      <a:pt x="767291" y="312209"/>
                    </a:lnTo>
                    <a:lnTo>
                      <a:pt x="769937" y="314854"/>
                    </a:lnTo>
                    <a:lnTo>
                      <a:pt x="772583" y="314854"/>
                    </a:lnTo>
                    <a:lnTo>
                      <a:pt x="772583" y="320146"/>
                    </a:lnTo>
                    <a:lnTo>
                      <a:pt x="772583" y="325438"/>
                    </a:lnTo>
                    <a:lnTo>
                      <a:pt x="775229" y="325438"/>
                    </a:lnTo>
                    <a:lnTo>
                      <a:pt x="777875" y="325438"/>
                    </a:lnTo>
                    <a:lnTo>
                      <a:pt x="777875" y="330729"/>
                    </a:lnTo>
                    <a:lnTo>
                      <a:pt x="777875" y="336021"/>
                    </a:lnTo>
                    <a:lnTo>
                      <a:pt x="775229" y="338667"/>
                    </a:lnTo>
                    <a:lnTo>
                      <a:pt x="767291" y="338667"/>
                    </a:lnTo>
                    <a:lnTo>
                      <a:pt x="762000" y="341313"/>
                    </a:lnTo>
                    <a:lnTo>
                      <a:pt x="759354" y="341313"/>
                    </a:lnTo>
                    <a:lnTo>
                      <a:pt x="756708" y="346604"/>
                    </a:lnTo>
                    <a:lnTo>
                      <a:pt x="756708" y="351896"/>
                    </a:lnTo>
                    <a:lnTo>
                      <a:pt x="759354" y="357188"/>
                    </a:lnTo>
                    <a:lnTo>
                      <a:pt x="756708" y="357188"/>
                    </a:lnTo>
                    <a:lnTo>
                      <a:pt x="746125" y="354542"/>
                    </a:lnTo>
                    <a:lnTo>
                      <a:pt x="740833" y="351896"/>
                    </a:lnTo>
                    <a:lnTo>
                      <a:pt x="738187" y="346604"/>
                    </a:lnTo>
                    <a:lnTo>
                      <a:pt x="738187" y="343959"/>
                    </a:lnTo>
                    <a:lnTo>
                      <a:pt x="738187" y="338667"/>
                    </a:lnTo>
                    <a:lnTo>
                      <a:pt x="743479" y="333375"/>
                    </a:lnTo>
                    <a:lnTo>
                      <a:pt x="743479" y="330729"/>
                    </a:lnTo>
                    <a:lnTo>
                      <a:pt x="743479" y="328084"/>
                    </a:lnTo>
                    <a:lnTo>
                      <a:pt x="735541" y="325438"/>
                    </a:lnTo>
                    <a:lnTo>
                      <a:pt x="727604" y="317500"/>
                    </a:lnTo>
                    <a:lnTo>
                      <a:pt x="724958" y="309563"/>
                    </a:lnTo>
                    <a:lnTo>
                      <a:pt x="724958" y="306917"/>
                    </a:lnTo>
                    <a:lnTo>
                      <a:pt x="727604" y="304271"/>
                    </a:lnTo>
                    <a:lnTo>
                      <a:pt x="730250" y="296334"/>
                    </a:lnTo>
                    <a:lnTo>
                      <a:pt x="732895" y="291042"/>
                    </a:lnTo>
                    <a:lnTo>
                      <a:pt x="727604" y="283104"/>
                    </a:lnTo>
                    <a:lnTo>
                      <a:pt x="724958" y="280459"/>
                    </a:lnTo>
                    <a:lnTo>
                      <a:pt x="719666" y="280459"/>
                    </a:lnTo>
                    <a:lnTo>
                      <a:pt x="719666" y="285750"/>
                    </a:lnTo>
                    <a:lnTo>
                      <a:pt x="717020" y="288396"/>
                    </a:lnTo>
                    <a:lnTo>
                      <a:pt x="711729" y="296334"/>
                    </a:lnTo>
                    <a:lnTo>
                      <a:pt x="706437" y="301625"/>
                    </a:lnTo>
                    <a:lnTo>
                      <a:pt x="706437" y="304271"/>
                    </a:lnTo>
                    <a:lnTo>
                      <a:pt x="709083" y="306917"/>
                    </a:lnTo>
                    <a:lnTo>
                      <a:pt x="711729" y="309563"/>
                    </a:lnTo>
                    <a:lnTo>
                      <a:pt x="714375" y="312209"/>
                    </a:lnTo>
                    <a:lnTo>
                      <a:pt x="711729" y="322792"/>
                    </a:lnTo>
                    <a:lnTo>
                      <a:pt x="709083" y="330729"/>
                    </a:lnTo>
                    <a:lnTo>
                      <a:pt x="709083" y="333375"/>
                    </a:lnTo>
                    <a:lnTo>
                      <a:pt x="711729" y="336021"/>
                    </a:lnTo>
                    <a:lnTo>
                      <a:pt x="714375" y="343959"/>
                    </a:lnTo>
                    <a:lnTo>
                      <a:pt x="714375" y="354542"/>
                    </a:lnTo>
                    <a:lnTo>
                      <a:pt x="714375" y="359834"/>
                    </a:lnTo>
                    <a:lnTo>
                      <a:pt x="711729" y="362479"/>
                    </a:lnTo>
                    <a:lnTo>
                      <a:pt x="709083" y="367771"/>
                    </a:lnTo>
                    <a:lnTo>
                      <a:pt x="706437" y="370417"/>
                    </a:lnTo>
                    <a:lnTo>
                      <a:pt x="711729" y="378354"/>
                    </a:lnTo>
                    <a:lnTo>
                      <a:pt x="711729" y="381000"/>
                    </a:lnTo>
                    <a:lnTo>
                      <a:pt x="701145" y="383646"/>
                    </a:lnTo>
                    <a:lnTo>
                      <a:pt x="693208" y="386292"/>
                    </a:lnTo>
                    <a:lnTo>
                      <a:pt x="685270" y="383646"/>
                    </a:lnTo>
                    <a:lnTo>
                      <a:pt x="682625" y="381000"/>
                    </a:lnTo>
                    <a:lnTo>
                      <a:pt x="679979" y="378354"/>
                    </a:lnTo>
                    <a:lnTo>
                      <a:pt x="679979" y="370417"/>
                    </a:lnTo>
                    <a:lnTo>
                      <a:pt x="682625" y="365125"/>
                    </a:lnTo>
                    <a:lnTo>
                      <a:pt x="682625" y="359834"/>
                    </a:lnTo>
                    <a:lnTo>
                      <a:pt x="682625" y="354542"/>
                    </a:lnTo>
                    <a:lnTo>
                      <a:pt x="685270" y="346604"/>
                    </a:lnTo>
                    <a:lnTo>
                      <a:pt x="687916" y="341313"/>
                    </a:lnTo>
                    <a:lnTo>
                      <a:pt x="690562" y="333375"/>
                    </a:lnTo>
                    <a:lnTo>
                      <a:pt x="685270" y="322792"/>
                    </a:lnTo>
                    <a:lnTo>
                      <a:pt x="677333" y="314854"/>
                    </a:lnTo>
                    <a:lnTo>
                      <a:pt x="674687" y="312209"/>
                    </a:lnTo>
                    <a:lnTo>
                      <a:pt x="672041" y="312209"/>
                    </a:lnTo>
                    <a:lnTo>
                      <a:pt x="666750" y="312209"/>
                    </a:lnTo>
                    <a:lnTo>
                      <a:pt x="664104" y="309563"/>
                    </a:lnTo>
                    <a:lnTo>
                      <a:pt x="664104" y="306917"/>
                    </a:lnTo>
                    <a:lnTo>
                      <a:pt x="666750" y="301625"/>
                    </a:lnTo>
                    <a:lnTo>
                      <a:pt x="672041" y="298979"/>
                    </a:lnTo>
                    <a:lnTo>
                      <a:pt x="672041" y="293688"/>
                    </a:lnTo>
                    <a:lnTo>
                      <a:pt x="672041" y="285750"/>
                    </a:lnTo>
                    <a:lnTo>
                      <a:pt x="669395" y="275167"/>
                    </a:lnTo>
                    <a:lnTo>
                      <a:pt x="672041" y="272521"/>
                    </a:lnTo>
                    <a:lnTo>
                      <a:pt x="677333" y="269875"/>
                    </a:lnTo>
                    <a:lnTo>
                      <a:pt x="674687" y="259292"/>
                    </a:lnTo>
                    <a:lnTo>
                      <a:pt x="674687" y="251354"/>
                    </a:lnTo>
                    <a:lnTo>
                      <a:pt x="677333" y="243417"/>
                    </a:lnTo>
                    <a:lnTo>
                      <a:pt x="679979" y="235479"/>
                    </a:lnTo>
                    <a:lnTo>
                      <a:pt x="685270" y="230188"/>
                    </a:lnTo>
                    <a:lnTo>
                      <a:pt x="687916" y="230188"/>
                    </a:lnTo>
                    <a:lnTo>
                      <a:pt x="690562" y="235479"/>
                    </a:lnTo>
                    <a:lnTo>
                      <a:pt x="690562" y="230188"/>
                    </a:lnTo>
                    <a:lnTo>
                      <a:pt x="687916" y="227542"/>
                    </a:lnTo>
                    <a:lnTo>
                      <a:pt x="685270" y="224896"/>
                    </a:lnTo>
                    <a:lnTo>
                      <a:pt x="687916" y="214313"/>
                    </a:lnTo>
                    <a:lnTo>
                      <a:pt x="687916" y="206375"/>
                    </a:lnTo>
                    <a:lnTo>
                      <a:pt x="687916" y="203729"/>
                    </a:lnTo>
                    <a:lnTo>
                      <a:pt x="687916" y="201084"/>
                    </a:lnTo>
                    <a:lnTo>
                      <a:pt x="690562" y="195792"/>
                    </a:lnTo>
                    <a:lnTo>
                      <a:pt x="690562" y="190500"/>
                    </a:lnTo>
                    <a:lnTo>
                      <a:pt x="687916" y="182563"/>
                    </a:lnTo>
                    <a:lnTo>
                      <a:pt x="687916" y="174625"/>
                    </a:lnTo>
                    <a:lnTo>
                      <a:pt x="690562" y="171979"/>
                    </a:lnTo>
                    <a:lnTo>
                      <a:pt x="693208" y="169334"/>
                    </a:lnTo>
                    <a:lnTo>
                      <a:pt x="695854" y="166688"/>
                    </a:lnTo>
                    <a:lnTo>
                      <a:pt x="695854" y="164042"/>
                    </a:lnTo>
                    <a:lnTo>
                      <a:pt x="693208" y="164042"/>
                    </a:lnTo>
                    <a:lnTo>
                      <a:pt x="695854" y="161396"/>
                    </a:lnTo>
                    <a:lnTo>
                      <a:pt x="698500" y="158750"/>
                    </a:lnTo>
                    <a:lnTo>
                      <a:pt x="701145" y="164042"/>
                    </a:lnTo>
                    <a:lnTo>
                      <a:pt x="703791" y="166688"/>
                    </a:lnTo>
                    <a:lnTo>
                      <a:pt x="709083" y="164042"/>
                    </a:lnTo>
                    <a:lnTo>
                      <a:pt x="714375" y="158750"/>
                    </a:lnTo>
                    <a:lnTo>
                      <a:pt x="714375" y="153459"/>
                    </a:lnTo>
                    <a:lnTo>
                      <a:pt x="717020" y="148167"/>
                    </a:lnTo>
                    <a:lnTo>
                      <a:pt x="722312" y="145521"/>
                    </a:lnTo>
                    <a:lnTo>
                      <a:pt x="727604" y="145521"/>
                    </a:lnTo>
                    <a:lnTo>
                      <a:pt x="730250" y="150813"/>
                    </a:lnTo>
                    <a:lnTo>
                      <a:pt x="735541" y="153459"/>
                    </a:lnTo>
                    <a:lnTo>
                      <a:pt x="740833" y="153459"/>
                    </a:lnTo>
                    <a:lnTo>
                      <a:pt x="748770" y="153459"/>
                    </a:lnTo>
                    <a:lnTo>
                      <a:pt x="756708" y="156104"/>
                    </a:lnTo>
                    <a:lnTo>
                      <a:pt x="762000" y="158750"/>
                    </a:lnTo>
                    <a:lnTo>
                      <a:pt x="769937" y="158750"/>
                    </a:lnTo>
                    <a:lnTo>
                      <a:pt x="775229" y="156104"/>
                    </a:lnTo>
                    <a:lnTo>
                      <a:pt x="783167" y="158750"/>
                    </a:lnTo>
                    <a:lnTo>
                      <a:pt x="791104" y="158750"/>
                    </a:lnTo>
                    <a:lnTo>
                      <a:pt x="801688" y="153459"/>
                    </a:lnTo>
                    <a:lnTo>
                      <a:pt x="812271" y="148167"/>
                    </a:lnTo>
                    <a:lnTo>
                      <a:pt x="817563" y="142875"/>
                    </a:lnTo>
                    <a:lnTo>
                      <a:pt x="817563" y="140229"/>
                    </a:lnTo>
                    <a:lnTo>
                      <a:pt x="820208" y="137584"/>
                    </a:lnTo>
                    <a:lnTo>
                      <a:pt x="825500" y="134938"/>
                    </a:lnTo>
                    <a:close/>
                    <a:moveTo>
                      <a:pt x="907521" y="116417"/>
                    </a:moveTo>
                    <a:lnTo>
                      <a:pt x="910166" y="116417"/>
                    </a:lnTo>
                    <a:lnTo>
                      <a:pt x="912812" y="119063"/>
                    </a:lnTo>
                    <a:lnTo>
                      <a:pt x="910166" y="121709"/>
                    </a:lnTo>
                    <a:lnTo>
                      <a:pt x="907521" y="127000"/>
                    </a:lnTo>
                    <a:lnTo>
                      <a:pt x="907521" y="129646"/>
                    </a:lnTo>
                    <a:lnTo>
                      <a:pt x="910166" y="132292"/>
                    </a:lnTo>
                    <a:lnTo>
                      <a:pt x="912812" y="134938"/>
                    </a:lnTo>
                    <a:lnTo>
                      <a:pt x="912812" y="140229"/>
                    </a:lnTo>
                    <a:lnTo>
                      <a:pt x="910166" y="145521"/>
                    </a:lnTo>
                    <a:lnTo>
                      <a:pt x="907521" y="150813"/>
                    </a:lnTo>
                    <a:lnTo>
                      <a:pt x="904875" y="153459"/>
                    </a:lnTo>
                    <a:lnTo>
                      <a:pt x="907521" y="156105"/>
                    </a:lnTo>
                    <a:lnTo>
                      <a:pt x="912812" y="158750"/>
                    </a:lnTo>
                    <a:lnTo>
                      <a:pt x="912812" y="156105"/>
                    </a:lnTo>
                    <a:lnTo>
                      <a:pt x="912812" y="153459"/>
                    </a:lnTo>
                    <a:lnTo>
                      <a:pt x="918104" y="150813"/>
                    </a:lnTo>
                    <a:lnTo>
                      <a:pt x="920750" y="150813"/>
                    </a:lnTo>
                    <a:lnTo>
                      <a:pt x="918104" y="148167"/>
                    </a:lnTo>
                    <a:lnTo>
                      <a:pt x="920750" y="142875"/>
                    </a:lnTo>
                    <a:lnTo>
                      <a:pt x="931333" y="140229"/>
                    </a:lnTo>
                    <a:lnTo>
                      <a:pt x="933979" y="145521"/>
                    </a:lnTo>
                    <a:lnTo>
                      <a:pt x="933979" y="150813"/>
                    </a:lnTo>
                    <a:lnTo>
                      <a:pt x="931333" y="156105"/>
                    </a:lnTo>
                    <a:lnTo>
                      <a:pt x="928687" y="158750"/>
                    </a:lnTo>
                    <a:lnTo>
                      <a:pt x="920750" y="161396"/>
                    </a:lnTo>
                    <a:lnTo>
                      <a:pt x="920750" y="164042"/>
                    </a:lnTo>
                    <a:lnTo>
                      <a:pt x="926041" y="164042"/>
                    </a:lnTo>
                    <a:lnTo>
                      <a:pt x="933979" y="166688"/>
                    </a:lnTo>
                    <a:lnTo>
                      <a:pt x="933979" y="171980"/>
                    </a:lnTo>
                    <a:lnTo>
                      <a:pt x="933979" y="177271"/>
                    </a:lnTo>
                    <a:lnTo>
                      <a:pt x="936625" y="179917"/>
                    </a:lnTo>
                    <a:lnTo>
                      <a:pt x="941916" y="185209"/>
                    </a:lnTo>
                    <a:lnTo>
                      <a:pt x="920750" y="174625"/>
                    </a:lnTo>
                    <a:lnTo>
                      <a:pt x="915458" y="174625"/>
                    </a:lnTo>
                    <a:lnTo>
                      <a:pt x="912812" y="177271"/>
                    </a:lnTo>
                    <a:lnTo>
                      <a:pt x="912812" y="179917"/>
                    </a:lnTo>
                    <a:lnTo>
                      <a:pt x="915458" y="182563"/>
                    </a:lnTo>
                    <a:lnTo>
                      <a:pt x="915458" y="185209"/>
                    </a:lnTo>
                    <a:lnTo>
                      <a:pt x="915458" y="187855"/>
                    </a:lnTo>
                    <a:lnTo>
                      <a:pt x="915458" y="193146"/>
                    </a:lnTo>
                    <a:lnTo>
                      <a:pt x="918104" y="198438"/>
                    </a:lnTo>
                    <a:lnTo>
                      <a:pt x="926041" y="216959"/>
                    </a:lnTo>
                    <a:lnTo>
                      <a:pt x="918104" y="211667"/>
                    </a:lnTo>
                    <a:lnTo>
                      <a:pt x="910166" y="206376"/>
                    </a:lnTo>
                    <a:lnTo>
                      <a:pt x="907521" y="203730"/>
                    </a:lnTo>
                    <a:lnTo>
                      <a:pt x="907521" y="201084"/>
                    </a:lnTo>
                    <a:lnTo>
                      <a:pt x="904875" y="198438"/>
                    </a:lnTo>
                    <a:lnTo>
                      <a:pt x="902229" y="195792"/>
                    </a:lnTo>
                    <a:lnTo>
                      <a:pt x="902229" y="190500"/>
                    </a:lnTo>
                    <a:lnTo>
                      <a:pt x="904875" y="182563"/>
                    </a:lnTo>
                    <a:lnTo>
                      <a:pt x="902229" y="177271"/>
                    </a:lnTo>
                    <a:lnTo>
                      <a:pt x="902229" y="174625"/>
                    </a:lnTo>
                    <a:lnTo>
                      <a:pt x="899583" y="171980"/>
                    </a:lnTo>
                    <a:lnTo>
                      <a:pt x="896937" y="169334"/>
                    </a:lnTo>
                    <a:lnTo>
                      <a:pt x="896937" y="166688"/>
                    </a:lnTo>
                    <a:lnTo>
                      <a:pt x="904875" y="164042"/>
                    </a:lnTo>
                    <a:lnTo>
                      <a:pt x="899583" y="161396"/>
                    </a:lnTo>
                    <a:lnTo>
                      <a:pt x="896937" y="161396"/>
                    </a:lnTo>
                    <a:lnTo>
                      <a:pt x="896937" y="156105"/>
                    </a:lnTo>
                    <a:lnTo>
                      <a:pt x="896937" y="148167"/>
                    </a:lnTo>
                    <a:lnTo>
                      <a:pt x="896937" y="132292"/>
                    </a:lnTo>
                    <a:lnTo>
                      <a:pt x="904875" y="121709"/>
                    </a:lnTo>
                    <a:close/>
                    <a:moveTo>
                      <a:pt x="584729" y="39688"/>
                    </a:moveTo>
                    <a:lnTo>
                      <a:pt x="590021" y="39688"/>
                    </a:lnTo>
                    <a:lnTo>
                      <a:pt x="592666" y="39688"/>
                    </a:lnTo>
                    <a:lnTo>
                      <a:pt x="597958" y="42334"/>
                    </a:lnTo>
                    <a:lnTo>
                      <a:pt x="605896" y="39688"/>
                    </a:lnTo>
                    <a:lnTo>
                      <a:pt x="621771" y="42334"/>
                    </a:lnTo>
                    <a:lnTo>
                      <a:pt x="627062" y="52917"/>
                    </a:lnTo>
                    <a:lnTo>
                      <a:pt x="629708" y="58209"/>
                    </a:lnTo>
                    <a:lnTo>
                      <a:pt x="632354" y="63500"/>
                    </a:lnTo>
                    <a:lnTo>
                      <a:pt x="627062" y="66146"/>
                    </a:lnTo>
                    <a:lnTo>
                      <a:pt x="624416" y="68792"/>
                    </a:lnTo>
                    <a:lnTo>
                      <a:pt x="624416" y="71438"/>
                    </a:lnTo>
                    <a:lnTo>
                      <a:pt x="619125" y="74084"/>
                    </a:lnTo>
                    <a:lnTo>
                      <a:pt x="621771" y="76730"/>
                    </a:lnTo>
                    <a:lnTo>
                      <a:pt x="627062" y="79375"/>
                    </a:lnTo>
                    <a:lnTo>
                      <a:pt x="629708" y="82021"/>
                    </a:lnTo>
                    <a:lnTo>
                      <a:pt x="632354" y="87313"/>
                    </a:lnTo>
                    <a:lnTo>
                      <a:pt x="632354" y="95250"/>
                    </a:lnTo>
                    <a:lnTo>
                      <a:pt x="635000" y="100542"/>
                    </a:lnTo>
                    <a:lnTo>
                      <a:pt x="640291" y="108480"/>
                    </a:lnTo>
                    <a:lnTo>
                      <a:pt x="645583" y="113771"/>
                    </a:lnTo>
                    <a:lnTo>
                      <a:pt x="648229" y="116417"/>
                    </a:lnTo>
                    <a:lnTo>
                      <a:pt x="645583" y="119063"/>
                    </a:lnTo>
                    <a:lnTo>
                      <a:pt x="635000" y="119063"/>
                    </a:lnTo>
                    <a:lnTo>
                      <a:pt x="640291" y="127000"/>
                    </a:lnTo>
                    <a:lnTo>
                      <a:pt x="645583" y="127000"/>
                    </a:lnTo>
                    <a:lnTo>
                      <a:pt x="650875" y="129646"/>
                    </a:lnTo>
                    <a:lnTo>
                      <a:pt x="658812" y="137584"/>
                    </a:lnTo>
                    <a:lnTo>
                      <a:pt x="664104" y="142875"/>
                    </a:lnTo>
                    <a:lnTo>
                      <a:pt x="666750" y="145521"/>
                    </a:lnTo>
                    <a:lnTo>
                      <a:pt x="666750" y="148167"/>
                    </a:lnTo>
                    <a:lnTo>
                      <a:pt x="666750" y="150813"/>
                    </a:lnTo>
                    <a:lnTo>
                      <a:pt x="664104" y="153459"/>
                    </a:lnTo>
                    <a:lnTo>
                      <a:pt x="653521" y="153459"/>
                    </a:lnTo>
                    <a:lnTo>
                      <a:pt x="645583" y="153459"/>
                    </a:lnTo>
                    <a:lnTo>
                      <a:pt x="645583" y="156105"/>
                    </a:lnTo>
                    <a:lnTo>
                      <a:pt x="640291" y="156105"/>
                    </a:lnTo>
                    <a:lnTo>
                      <a:pt x="637646" y="158750"/>
                    </a:lnTo>
                    <a:lnTo>
                      <a:pt x="635000" y="158750"/>
                    </a:lnTo>
                    <a:lnTo>
                      <a:pt x="637646" y="161396"/>
                    </a:lnTo>
                    <a:lnTo>
                      <a:pt x="635000" y="161396"/>
                    </a:lnTo>
                    <a:lnTo>
                      <a:pt x="635000" y="169334"/>
                    </a:lnTo>
                    <a:lnTo>
                      <a:pt x="632354" y="182563"/>
                    </a:lnTo>
                    <a:lnTo>
                      <a:pt x="632354" y="187855"/>
                    </a:lnTo>
                    <a:lnTo>
                      <a:pt x="629708" y="190500"/>
                    </a:lnTo>
                    <a:lnTo>
                      <a:pt x="627062" y="193146"/>
                    </a:lnTo>
                    <a:lnTo>
                      <a:pt x="629708" y="198438"/>
                    </a:lnTo>
                    <a:lnTo>
                      <a:pt x="632354" y="201084"/>
                    </a:lnTo>
                    <a:lnTo>
                      <a:pt x="635000" y="201084"/>
                    </a:lnTo>
                    <a:lnTo>
                      <a:pt x="637646" y="201084"/>
                    </a:lnTo>
                    <a:lnTo>
                      <a:pt x="635000" y="209021"/>
                    </a:lnTo>
                    <a:lnTo>
                      <a:pt x="632354" y="211667"/>
                    </a:lnTo>
                    <a:lnTo>
                      <a:pt x="627062" y="211667"/>
                    </a:lnTo>
                    <a:lnTo>
                      <a:pt x="621771" y="211667"/>
                    </a:lnTo>
                    <a:lnTo>
                      <a:pt x="621771" y="216959"/>
                    </a:lnTo>
                    <a:lnTo>
                      <a:pt x="619125" y="219605"/>
                    </a:lnTo>
                    <a:lnTo>
                      <a:pt x="613833" y="222250"/>
                    </a:lnTo>
                    <a:lnTo>
                      <a:pt x="608541" y="224896"/>
                    </a:lnTo>
                    <a:lnTo>
                      <a:pt x="605896" y="222250"/>
                    </a:lnTo>
                    <a:lnTo>
                      <a:pt x="605896" y="224896"/>
                    </a:lnTo>
                    <a:lnTo>
                      <a:pt x="608541" y="224896"/>
                    </a:lnTo>
                    <a:lnTo>
                      <a:pt x="608541" y="227542"/>
                    </a:lnTo>
                    <a:lnTo>
                      <a:pt x="603250" y="230188"/>
                    </a:lnTo>
                    <a:lnTo>
                      <a:pt x="597958" y="235480"/>
                    </a:lnTo>
                    <a:lnTo>
                      <a:pt x="600604" y="235480"/>
                    </a:lnTo>
                    <a:lnTo>
                      <a:pt x="603250" y="238125"/>
                    </a:lnTo>
                    <a:lnTo>
                      <a:pt x="600604" y="240771"/>
                    </a:lnTo>
                    <a:lnTo>
                      <a:pt x="597958" y="246063"/>
                    </a:lnTo>
                    <a:lnTo>
                      <a:pt x="600604" y="246063"/>
                    </a:lnTo>
                    <a:lnTo>
                      <a:pt x="592666" y="251355"/>
                    </a:lnTo>
                    <a:lnTo>
                      <a:pt x="595312" y="251355"/>
                    </a:lnTo>
                    <a:lnTo>
                      <a:pt x="597958" y="251355"/>
                    </a:lnTo>
                    <a:lnTo>
                      <a:pt x="597958" y="256646"/>
                    </a:lnTo>
                    <a:lnTo>
                      <a:pt x="597958" y="261938"/>
                    </a:lnTo>
                    <a:lnTo>
                      <a:pt x="603250" y="261938"/>
                    </a:lnTo>
                    <a:lnTo>
                      <a:pt x="605896" y="264584"/>
                    </a:lnTo>
                    <a:lnTo>
                      <a:pt x="597958" y="280459"/>
                    </a:lnTo>
                    <a:lnTo>
                      <a:pt x="592666" y="275167"/>
                    </a:lnTo>
                    <a:lnTo>
                      <a:pt x="595312" y="283105"/>
                    </a:lnTo>
                    <a:lnTo>
                      <a:pt x="597958" y="288396"/>
                    </a:lnTo>
                    <a:lnTo>
                      <a:pt x="595312" y="296334"/>
                    </a:lnTo>
                    <a:lnTo>
                      <a:pt x="582083" y="312209"/>
                    </a:lnTo>
                    <a:lnTo>
                      <a:pt x="574146" y="317501"/>
                    </a:lnTo>
                    <a:lnTo>
                      <a:pt x="563562" y="325438"/>
                    </a:lnTo>
                    <a:lnTo>
                      <a:pt x="555625" y="328084"/>
                    </a:lnTo>
                    <a:lnTo>
                      <a:pt x="552979" y="325438"/>
                    </a:lnTo>
                    <a:lnTo>
                      <a:pt x="552979" y="322792"/>
                    </a:lnTo>
                    <a:lnTo>
                      <a:pt x="550333" y="314855"/>
                    </a:lnTo>
                    <a:lnTo>
                      <a:pt x="547687" y="309563"/>
                    </a:lnTo>
                    <a:lnTo>
                      <a:pt x="542396" y="304271"/>
                    </a:lnTo>
                    <a:lnTo>
                      <a:pt x="539750" y="301626"/>
                    </a:lnTo>
                    <a:lnTo>
                      <a:pt x="534458" y="304271"/>
                    </a:lnTo>
                    <a:lnTo>
                      <a:pt x="529166" y="304271"/>
                    </a:lnTo>
                    <a:lnTo>
                      <a:pt x="526521" y="301626"/>
                    </a:lnTo>
                    <a:lnTo>
                      <a:pt x="529166" y="301626"/>
                    </a:lnTo>
                    <a:lnTo>
                      <a:pt x="529166" y="298980"/>
                    </a:lnTo>
                    <a:lnTo>
                      <a:pt x="526521" y="296334"/>
                    </a:lnTo>
                    <a:lnTo>
                      <a:pt x="521229" y="296334"/>
                    </a:lnTo>
                    <a:lnTo>
                      <a:pt x="518583" y="296334"/>
                    </a:lnTo>
                    <a:lnTo>
                      <a:pt x="518583" y="298980"/>
                    </a:lnTo>
                    <a:lnTo>
                      <a:pt x="513291" y="296334"/>
                    </a:lnTo>
                    <a:lnTo>
                      <a:pt x="510645" y="296334"/>
                    </a:lnTo>
                    <a:lnTo>
                      <a:pt x="505354" y="296334"/>
                    </a:lnTo>
                    <a:lnTo>
                      <a:pt x="502708" y="301626"/>
                    </a:lnTo>
                    <a:lnTo>
                      <a:pt x="500062" y="301626"/>
                    </a:lnTo>
                    <a:lnTo>
                      <a:pt x="494770" y="298980"/>
                    </a:lnTo>
                    <a:lnTo>
                      <a:pt x="489479" y="296334"/>
                    </a:lnTo>
                    <a:lnTo>
                      <a:pt x="484187" y="296334"/>
                    </a:lnTo>
                    <a:lnTo>
                      <a:pt x="481541" y="296334"/>
                    </a:lnTo>
                    <a:lnTo>
                      <a:pt x="470958" y="301626"/>
                    </a:lnTo>
                    <a:lnTo>
                      <a:pt x="470958" y="298980"/>
                    </a:lnTo>
                    <a:lnTo>
                      <a:pt x="468312" y="298980"/>
                    </a:lnTo>
                    <a:lnTo>
                      <a:pt x="468312" y="291042"/>
                    </a:lnTo>
                    <a:lnTo>
                      <a:pt x="468312" y="288396"/>
                    </a:lnTo>
                    <a:lnTo>
                      <a:pt x="465666" y="293688"/>
                    </a:lnTo>
                    <a:lnTo>
                      <a:pt x="463020" y="291042"/>
                    </a:lnTo>
                    <a:lnTo>
                      <a:pt x="460375" y="288396"/>
                    </a:lnTo>
                    <a:lnTo>
                      <a:pt x="457729" y="288396"/>
                    </a:lnTo>
                    <a:lnTo>
                      <a:pt x="455083" y="291042"/>
                    </a:lnTo>
                    <a:lnTo>
                      <a:pt x="452437" y="293688"/>
                    </a:lnTo>
                    <a:lnTo>
                      <a:pt x="449791" y="291042"/>
                    </a:lnTo>
                    <a:lnTo>
                      <a:pt x="444500" y="291042"/>
                    </a:lnTo>
                    <a:lnTo>
                      <a:pt x="441854" y="291042"/>
                    </a:lnTo>
                    <a:lnTo>
                      <a:pt x="439208" y="291042"/>
                    </a:lnTo>
                    <a:lnTo>
                      <a:pt x="436562" y="288396"/>
                    </a:lnTo>
                    <a:lnTo>
                      <a:pt x="433916" y="288396"/>
                    </a:lnTo>
                    <a:lnTo>
                      <a:pt x="428625" y="291042"/>
                    </a:lnTo>
                    <a:lnTo>
                      <a:pt x="425979" y="291042"/>
                    </a:lnTo>
                    <a:lnTo>
                      <a:pt x="423333" y="280459"/>
                    </a:lnTo>
                    <a:lnTo>
                      <a:pt x="423333" y="267230"/>
                    </a:lnTo>
                    <a:lnTo>
                      <a:pt x="423333" y="256646"/>
                    </a:lnTo>
                    <a:lnTo>
                      <a:pt x="423333" y="251355"/>
                    </a:lnTo>
                    <a:lnTo>
                      <a:pt x="420687" y="248709"/>
                    </a:lnTo>
                    <a:lnTo>
                      <a:pt x="418041" y="246063"/>
                    </a:lnTo>
                    <a:lnTo>
                      <a:pt x="423333" y="240771"/>
                    </a:lnTo>
                    <a:lnTo>
                      <a:pt x="423333" y="235480"/>
                    </a:lnTo>
                    <a:lnTo>
                      <a:pt x="420687" y="230188"/>
                    </a:lnTo>
                    <a:lnTo>
                      <a:pt x="418041" y="227542"/>
                    </a:lnTo>
                    <a:lnTo>
                      <a:pt x="415395" y="222250"/>
                    </a:lnTo>
                    <a:lnTo>
                      <a:pt x="415395" y="219605"/>
                    </a:lnTo>
                    <a:lnTo>
                      <a:pt x="410104" y="222250"/>
                    </a:lnTo>
                    <a:lnTo>
                      <a:pt x="404812" y="222250"/>
                    </a:lnTo>
                    <a:lnTo>
                      <a:pt x="404812" y="219605"/>
                    </a:lnTo>
                    <a:lnTo>
                      <a:pt x="404812" y="216959"/>
                    </a:lnTo>
                    <a:lnTo>
                      <a:pt x="407458" y="209021"/>
                    </a:lnTo>
                    <a:lnTo>
                      <a:pt x="404812" y="209021"/>
                    </a:lnTo>
                    <a:lnTo>
                      <a:pt x="399520" y="209021"/>
                    </a:lnTo>
                    <a:lnTo>
                      <a:pt x="396875" y="209021"/>
                    </a:lnTo>
                    <a:lnTo>
                      <a:pt x="396875" y="203730"/>
                    </a:lnTo>
                    <a:lnTo>
                      <a:pt x="396875" y="195792"/>
                    </a:lnTo>
                    <a:lnTo>
                      <a:pt x="399520" y="195792"/>
                    </a:lnTo>
                    <a:lnTo>
                      <a:pt x="402166" y="198438"/>
                    </a:lnTo>
                    <a:lnTo>
                      <a:pt x="404812" y="195792"/>
                    </a:lnTo>
                    <a:lnTo>
                      <a:pt x="402166" y="193146"/>
                    </a:lnTo>
                    <a:lnTo>
                      <a:pt x="399520" y="193146"/>
                    </a:lnTo>
                    <a:lnTo>
                      <a:pt x="396875" y="193146"/>
                    </a:lnTo>
                    <a:lnTo>
                      <a:pt x="394229" y="187855"/>
                    </a:lnTo>
                    <a:lnTo>
                      <a:pt x="396875" y="182563"/>
                    </a:lnTo>
                    <a:lnTo>
                      <a:pt x="399520" y="179917"/>
                    </a:lnTo>
                    <a:lnTo>
                      <a:pt x="399520" y="177271"/>
                    </a:lnTo>
                    <a:lnTo>
                      <a:pt x="396875" y="171980"/>
                    </a:lnTo>
                    <a:lnTo>
                      <a:pt x="394229" y="169334"/>
                    </a:lnTo>
                    <a:lnTo>
                      <a:pt x="396875" y="164042"/>
                    </a:lnTo>
                    <a:lnTo>
                      <a:pt x="396875" y="158750"/>
                    </a:lnTo>
                    <a:lnTo>
                      <a:pt x="399520" y="153459"/>
                    </a:lnTo>
                    <a:lnTo>
                      <a:pt x="396875" y="142875"/>
                    </a:lnTo>
                    <a:lnTo>
                      <a:pt x="396875" y="137584"/>
                    </a:lnTo>
                    <a:lnTo>
                      <a:pt x="399520" y="132292"/>
                    </a:lnTo>
                    <a:lnTo>
                      <a:pt x="402166" y="129646"/>
                    </a:lnTo>
                    <a:lnTo>
                      <a:pt x="402166" y="127000"/>
                    </a:lnTo>
                    <a:lnTo>
                      <a:pt x="402166" y="124355"/>
                    </a:lnTo>
                    <a:lnTo>
                      <a:pt x="407458" y="121709"/>
                    </a:lnTo>
                    <a:lnTo>
                      <a:pt x="410104" y="124355"/>
                    </a:lnTo>
                    <a:lnTo>
                      <a:pt x="410104" y="127000"/>
                    </a:lnTo>
                    <a:lnTo>
                      <a:pt x="412750" y="127000"/>
                    </a:lnTo>
                    <a:lnTo>
                      <a:pt x="415395" y="132292"/>
                    </a:lnTo>
                    <a:lnTo>
                      <a:pt x="420687" y="134938"/>
                    </a:lnTo>
                    <a:lnTo>
                      <a:pt x="420687" y="140230"/>
                    </a:lnTo>
                    <a:lnTo>
                      <a:pt x="420687" y="142875"/>
                    </a:lnTo>
                    <a:lnTo>
                      <a:pt x="423333" y="145521"/>
                    </a:lnTo>
                    <a:lnTo>
                      <a:pt x="428625" y="148167"/>
                    </a:lnTo>
                    <a:lnTo>
                      <a:pt x="428625" y="150813"/>
                    </a:lnTo>
                    <a:lnTo>
                      <a:pt x="431270" y="156105"/>
                    </a:lnTo>
                    <a:lnTo>
                      <a:pt x="436562" y="158750"/>
                    </a:lnTo>
                    <a:lnTo>
                      <a:pt x="447145" y="156105"/>
                    </a:lnTo>
                    <a:lnTo>
                      <a:pt x="457729" y="153459"/>
                    </a:lnTo>
                    <a:lnTo>
                      <a:pt x="465666" y="153459"/>
                    </a:lnTo>
                    <a:lnTo>
                      <a:pt x="468312" y="153459"/>
                    </a:lnTo>
                    <a:lnTo>
                      <a:pt x="473604" y="150813"/>
                    </a:lnTo>
                    <a:lnTo>
                      <a:pt x="478895" y="148167"/>
                    </a:lnTo>
                    <a:lnTo>
                      <a:pt x="481541" y="145521"/>
                    </a:lnTo>
                    <a:lnTo>
                      <a:pt x="481541" y="142875"/>
                    </a:lnTo>
                    <a:lnTo>
                      <a:pt x="486833" y="140230"/>
                    </a:lnTo>
                    <a:lnTo>
                      <a:pt x="492125" y="137584"/>
                    </a:lnTo>
                    <a:lnTo>
                      <a:pt x="497416" y="137584"/>
                    </a:lnTo>
                    <a:lnTo>
                      <a:pt x="500062" y="137584"/>
                    </a:lnTo>
                    <a:lnTo>
                      <a:pt x="500062" y="140230"/>
                    </a:lnTo>
                    <a:lnTo>
                      <a:pt x="502708" y="142875"/>
                    </a:lnTo>
                    <a:lnTo>
                      <a:pt x="508000" y="145521"/>
                    </a:lnTo>
                    <a:lnTo>
                      <a:pt x="518583" y="145521"/>
                    </a:lnTo>
                    <a:lnTo>
                      <a:pt x="531812" y="140230"/>
                    </a:lnTo>
                    <a:lnTo>
                      <a:pt x="537104" y="137584"/>
                    </a:lnTo>
                    <a:lnTo>
                      <a:pt x="539750" y="134938"/>
                    </a:lnTo>
                    <a:lnTo>
                      <a:pt x="545041" y="129646"/>
                    </a:lnTo>
                    <a:lnTo>
                      <a:pt x="547687" y="124355"/>
                    </a:lnTo>
                    <a:lnTo>
                      <a:pt x="550333" y="119063"/>
                    </a:lnTo>
                    <a:lnTo>
                      <a:pt x="552979" y="108480"/>
                    </a:lnTo>
                    <a:lnTo>
                      <a:pt x="555625" y="95250"/>
                    </a:lnTo>
                    <a:lnTo>
                      <a:pt x="558271" y="89959"/>
                    </a:lnTo>
                    <a:lnTo>
                      <a:pt x="563562" y="84667"/>
                    </a:lnTo>
                    <a:lnTo>
                      <a:pt x="568854" y="79375"/>
                    </a:lnTo>
                    <a:lnTo>
                      <a:pt x="574146" y="74084"/>
                    </a:lnTo>
                    <a:lnTo>
                      <a:pt x="574146" y="63500"/>
                    </a:lnTo>
                    <a:lnTo>
                      <a:pt x="574146" y="52917"/>
                    </a:lnTo>
                    <a:lnTo>
                      <a:pt x="574146" y="50271"/>
                    </a:lnTo>
                    <a:lnTo>
                      <a:pt x="576791" y="47625"/>
                    </a:lnTo>
                    <a:lnTo>
                      <a:pt x="576791" y="44980"/>
                    </a:lnTo>
                    <a:lnTo>
                      <a:pt x="579437" y="42334"/>
                    </a:lnTo>
                    <a:close/>
                    <a:moveTo>
                      <a:pt x="10583" y="0"/>
                    </a:moveTo>
                    <a:lnTo>
                      <a:pt x="13229" y="0"/>
                    </a:lnTo>
                    <a:lnTo>
                      <a:pt x="23812" y="5292"/>
                    </a:lnTo>
                    <a:lnTo>
                      <a:pt x="34396" y="10583"/>
                    </a:lnTo>
                    <a:lnTo>
                      <a:pt x="42333" y="13229"/>
                    </a:lnTo>
                    <a:lnTo>
                      <a:pt x="47625" y="13229"/>
                    </a:lnTo>
                    <a:lnTo>
                      <a:pt x="55562" y="10583"/>
                    </a:lnTo>
                    <a:lnTo>
                      <a:pt x="60854" y="10583"/>
                    </a:lnTo>
                    <a:lnTo>
                      <a:pt x="63500" y="10583"/>
                    </a:lnTo>
                    <a:lnTo>
                      <a:pt x="68791" y="13229"/>
                    </a:lnTo>
                    <a:lnTo>
                      <a:pt x="71437" y="13229"/>
                    </a:lnTo>
                    <a:lnTo>
                      <a:pt x="74083" y="15875"/>
                    </a:lnTo>
                    <a:lnTo>
                      <a:pt x="76729" y="21167"/>
                    </a:lnTo>
                    <a:lnTo>
                      <a:pt x="79375" y="29104"/>
                    </a:lnTo>
                    <a:lnTo>
                      <a:pt x="82021" y="31750"/>
                    </a:lnTo>
                    <a:lnTo>
                      <a:pt x="87312" y="34396"/>
                    </a:lnTo>
                    <a:lnTo>
                      <a:pt x="89958" y="37042"/>
                    </a:lnTo>
                    <a:lnTo>
                      <a:pt x="92604" y="39687"/>
                    </a:lnTo>
                    <a:lnTo>
                      <a:pt x="92604" y="44979"/>
                    </a:lnTo>
                    <a:lnTo>
                      <a:pt x="89958" y="47625"/>
                    </a:lnTo>
                    <a:lnTo>
                      <a:pt x="97895" y="52917"/>
                    </a:lnTo>
                    <a:lnTo>
                      <a:pt x="105833" y="55562"/>
                    </a:lnTo>
                    <a:lnTo>
                      <a:pt x="105833" y="58208"/>
                    </a:lnTo>
                    <a:lnTo>
                      <a:pt x="108479" y="60854"/>
                    </a:lnTo>
                    <a:lnTo>
                      <a:pt x="116416" y="63500"/>
                    </a:lnTo>
                    <a:lnTo>
                      <a:pt x="129645" y="71437"/>
                    </a:lnTo>
                    <a:lnTo>
                      <a:pt x="137583" y="79375"/>
                    </a:lnTo>
                    <a:lnTo>
                      <a:pt x="140229" y="87312"/>
                    </a:lnTo>
                    <a:lnTo>
                      <a:pt x="142875" y="92604"/>
                    </a:lnTo>
                    <a:lnTo>
                      <a:pt x="145520" y="92604"/>
                    </a:lnTo>
                    <a:lnTo>
                      <a:pt x="148166" y="95250"/>
                    </a:lnTo>
                    <a:lnTo>
                      <a:pt x="150812" y="103187"/>
                    </a:lnTo>
                    <a:lnTo>
                      <a:pt x="153458" y="108479"/>
                    </a:lnTo>
                    <a:lnTo>
                      <a:pt x="158750" y="108479"/>
                    </a:lnTo>
                    <a:lnTo>
                      <a:pt x="161395" y="113771"/>
                    </a:lnTo>
                    <a:lnTo>
                      <a:pt x="169333" y="124354"/>
                    </a:lnTo>
                    <a:lnTo>
                      <a:pt x="169333" y="119062"/>
                    </a:lnTo>
                    <a:lnTo>
                      <a:pt x="166687" y="113771"/>
                    </a:lnTo>
                    <a:lnTo>
                      <a:pt x="166687" y="111125"/>
                    </a:lnTo>
                    <a:lnTo>
                      <a:pt x="169333" y="111125"/>
                    </a:lnTo>
                    <a:lnTo>
                      <a:pt x="171979" y="111125"/>
                    </a:lnTo>
                    <a:lnTo>
                      <a:pt x="174625" y="113771"/>
                    </a:lnTo>
                    <a:lnTo>
                      <a:pt x="177270" y="119062"/>
                    </a:lnTo>
                    <a:lnTo>
                      <a:pt x="179916" y="124354"/>
                    </a:lnTo>
                    <a:lnTo>
                      <a:pt x="182562" y="127000"/>
                    </a:lnTo>
                    <a:lnTo>
                      <a:pt x="185208" y="127000"/>
                    </a:lnTo>
                    <a:lnTo>
                      <a:pt x="190500" y="127000"/>
                    </a:lnTo>
                    <a:lnTo>
                      <a:pt x="193145" y="129646"/>
                    </a:lnTo>
                    <a:lnTo>
                      <a:pt x="201083" y="142875"/>
                    </a:lnTo>
                    <a:lnTo>
                      <a:pt x="209020" y="156104"/>
                    </a:lnTo>
                    <a:lnTo>
                      <a:pt x="211666" y="158750"/>
                    </a:lnTo>
                    <a:lnTo>
                      <a:pt x="216958" y="161396"/>
                    </a:lnTo>
                    <a:lnTo>
                      <a:pt x="222250" y="164042"/>
                    </a:lnTo>
                    <a:lnTo>
                      <a:pt x="227541" y="166687"/>
                    </a:lnTo>
                    <a:lnTo>
                      <a:pt x="230187" y="171979"/>
                    </a:lnTo>
                    <a:lnTo>
                      <a:pt x="230187" y="174625"/>
                    </a:lnTo>
                    <a:lnTo>
                      <a:pt x="219604" y="179917"/>
                    </a:lnTo>
                    <a:lnTo>
                      <a:pt x="211666" y="185208"/>
                    </a:lnTo>
                    <a:lnTo>
                      <a:pt x="232833" y="177271"/>
                    </a:lnTo>
                    <a:lnTo>
                      <a:pt x="238125" y="174625"/>
                    </a:lnTo>
                    <a:lnTo>
                      <a:pt x="240770" y="174625"/>
                    </a:lnTo>
                    <a:lnTo>
                      <a:pt x="246062" y="177271"/>
                    </a:lnTo>
                    <a:lnTo>
                      <a:pt x="251354" y="182562"/>
                    </a:lnTo>
                    <a:lnTo>
                      <a:pt x="253999" y="185208"/>
                    </a:lnTo>
                    <a:lnTo>
                      <a:pt x="251354" y="187854"/>
                    </a:lnTo>
                    <a:lnTo>
                      <a:pt x="240770" y="193146"/>
                    </a:lnTo>
                    <a:lnTo>
                      <a:pt x="232833" y="198437"/>
                    </a:lnTo>
                    <a:lnTo>
                      <a:pt x="230187" y="198437"/>
                    </a:lnTo>
                    <a:lnTo>
                      <a:pt x="232833" y="201083"/>
                    </a:lnTo>
                    <a:lnTo>
                      <a:pt x="238125" y="203729"/>
                    </a:lnTo>
                    <a:lnTo>
                      <a:pt x="238125" y="206375"/>
                    </a:lnTo>
                    <a:lnTo>
                      <a:pt x="238125" y="209021"/>
                    </a:lnTo>
                    <a:lnTo>
                      <a:pt x="238125" y="214312"/>
                    </a:lnTo>
                    <a:lnTo>
                      <a:pt x="238125" y="216958"/>
                    </a:lnTo>
                    <a:lnTo>
                      <a:pt x="243416" y="219604"/>
                    </a:lnTo>
                    <a:lnTo>
                      <a:pt x="248708" y="224896"/>
                    </a:lnTo>
                    <a:lnTo>
                      <a:pt x="251354" y="224896"/>
                    </a:lnTo>
                    <a:lnTo>
                      <a:pt x="259291" y="224896"/>
                    </a:lnTo>
                    <a:lnTo>
                      <a:pt x="264583" y="224896"/>
                    </a:lnTo>
                    <a:lnTo>
                      <a:pt x="267229" y="224896"/>
                    </a:lnTo>
                    <a:lnTo>
                      <a:pt x="269874" y="232833"/>
                    </a:lnTo>
                    <a:lnTo>
                      <a:pt x="267229" y="240771"/>
                    </a:lnTo>
                    <a:lnTo>
                      <a:pt x="267229" y="248708"/>
                    </a:lnTo>
                    <a:lnTo>
                      <a:pt x="269874" y="251354"/>
                    </a:lnTo>
                    <a:lnTo>
                      <a:pt x="275166" y="251354"/>
                    </a:lnTo>
                    <a:lnTo>
                      <a:pt x="277812" y="251354"/>
                    </a:lnTo>
                    <a:lnTo>
                      <a:pt x="280458" y="251354"/>
                    </a:lnTo>
                    <a:lnTo>
                      <a:pt x="280458" y="256646"/>
                    </a:lnTo>
                    <a:lnTo>
                      <a:pt x="277812" y="267229"/>
                    </a:lnTo>
                    <a:lnTo>
                      <a:pt x="277812" y="275167"/>
                    </a:lnTo>
                    <a:lnTo>
                      <a:pt x="280458" y="267229"/>
                    </a:lnTo>
                    <a:lnTo>
                      <a:pt x="280458" y="264583"/>
                    </a:lnTo>
                    <a:lnTo>
                      <a:pt x="291041" y="267229"/>
                    </a:lnTo>
                    <a:lnTo>
                      <a:pt x="298979" y="269875"/>
                    </a:lnTo>
                    <a:lnTo>
                      <a:pt x="301624" y="275167"/>
                    </a:lnTo>
                    <a:lnTo>
                      <a:pt x="301624" y="277812"/>
                    </a:lnTo>
                    <a:lnTo>
                      <a:pt x="304270" y="277812"/>
                    </a:lnTo>
                    <a:lnTo>
                      <a:pt x="306916" y="280458"/>
                    </a:lnTo>
                    <a:lnTo>
                      <a:pt x="309562" y="283104"/>
                    </a:lnTo>
                    <a:lnTo>
                      <a:pt x="306916" y="283104"/>
                    </a:lnTo>
                    <a:lnTo>
                      <a:pt x="309562" y="285750"/>
                    </a:lnTo>
                    <a:lnTo>
                      <a:pt x="312208" y="285750"/>
                    </a:lnTo>
                    <a:lnTo>
                      <a:pt x="312208" y="288396"/>
                    </a:lnTo>
                    <a:lnTo>
                      <a:pt x="306916" y="291042"/>
                    </a:lnTo>
                    <a:lnTo>
                      <a:pt x="304270" y="296333"/>
                    </a:lnTo>
                    <a:lnTo>
                      <a:pt x="304270" y="298979"/>
                    </a:lnTo>
                    <a:lnTo>
                      <a:pt x="304270" y="304271"/>
                    </a:lnTo>
                    <a:lnTo>
                      <a:pt x="306916" y="306917"/>
                    </a:lnTo>
                    <a:lnTo>
                      <a:pt x="306916" y="309562"/>
                    </a:lnTo>
                    <a:lnTo>
                      <a:pt x="304270" y="317500"/>
                    </a:lnTo>
                    <a:lnTo>
                      <a:pt x="301624" y="328083"/>
                    </a:lnTo>
                    <a:lnTo>
                      <a:pt x="301624" y="330729"/>
                    </a:lnTo>
                    <a:lnTo>
                      <a:pt x="304270" y="336021"/>
                    </a:lnTo>
                    <a:lnTo>
                      <a:pt x="301624" y="351896"/>
                    </a:lnTo>
                    <a:lnTo>
                      <a:pt x="304270" y="378354"/>
                    </a:lnTo>
                    <a:lnTo>
                      <a:pt x="304270" y="381000"/>
                    </a:lnTo>
                    <a:lnTo>
                      <a:pt x="301624" y="383646"/>
                    </a:lnTo>
                    <a:lnTo>
                      <a:pt x="296333" y="378354"/>
                    </a:lnTo>
                    <a:lnTo>
                      <a:pt x="293687" y="373063"/>
                    </a:lnTo>
                    <a:lnTo>
                      <a:pt x="291041" y="373063"/>
                    </a:lnTo>
                    <a:lnTo>
                      <a:pt x="291041" y="375708"/>
                    </a:lnTo>
                    <a:lnTo>
                      <a:pt x="291041" y="381000"/>
                    </a:lnTo>
                    <a:lnTo>
                      <a:pt x="285749" y="381000"/>
                    </a:lnTo>
                    <a:lnTo>
                      <a:pt x="280458" y="378354"/>
                    </a:lnTo>
                    <a:lnTo>
                      <a:pt x="275166" y="375708"/>
                    </a:lnTo>
                    <a:lnTo>
                      <a:pt x="272520" y="375708"/>
                    </a:lnTo>
                    <a:lnTo>
                      <a:pt x="269874" y="375708"/>
                    </a:lnTo>
                    <a:lnTo>
                      <a:pt x="267229" y="373063"/>
                    </a:lnTo>
                    <a:lnTo>
                      <a:pt x="264583" y="373063"/>
                    </a:lnTo>
                    <a:lnTo>
                      <a:pt x="267229" y="378354"/>
                    </a:lnTo>
                    <a:lnTo>
                      <a:pt x="272520" y="381000"/>
                    </a:lnTo>
                    <a:lnTo>
                      <a:pt x="269874" y="383646"/>
                    </a:lnTo>
                    <a:lnTo>
                      <a:pt x="264583" y="378354"/>
                    </a:lnTo>
                    <a:lnTo>
                      <a:pt x="261937" y="373063"/>
                    </a:lnTo>
                    <a:lnTo>
                      <a:pt x="259291" y="367771"/>
                    </a:lnTo>
                    <a:lnTo>
                      <a:pt x="253999" y="365125"/>
                    </a:lnTo>
                    <a:lnTo>
                      <a:pt x="251354" y="359833"/>
                    </a:lnTo>
                    <a:lnTo>
                      <a:pt x="248708" y="357188"/>
                    </a:lnTo>
                    <a:lnTo>
                      <a:pt x="246062" y="351896"/>
                    </a:lnTo>
                    <a:lnTo>
                      <a:pt x="240770" y="351896"/>
                    </a:lnTo>
                    <a:lnTo>
                      <a:pt x="232833" y="349250"/>
                    </a:lnTo>
                    <a:lnTo>
                      <a:pt x="227541" y="341313"/>
                    </a:lnTo>
                    <a:lnTo>
                      <a:pt x="222250" y="333375"/>
                    </a:lnTo>
                    <a:lnTo>
                      <a:pt x="211666" y="325437"/>
                    </a:lnTo>
                    <a:lnTo>
                      <a:pt x="206375" y="317500"/>
                    </a:lnTo>
                    <a:lnTo>
                      <a:pt x="201083" y="312208"/>
                    </a:lnTo>
                    <a:lnTo>
                      <a:pt x="198437" y="304271"/>
                    </a:lnTo>
                    <a:lnTo>
                      <a:pt x="195791" y="296333"/>
                    </a:lnTo>
                    <a:lnTo>
                      <a:pt x="193145" y="293687"/>
                    </a:lnTo>
                    <a:lnTo>
                      <a:pt x="187854" y="291042"/>
                    </a:lnTo>
                    <a:lnTo>
                      <a:pt x="177270" y="285750"/>
                    </a:lnTo>
                    <a:lnTo>
                      <a:pt x="174625" y="277812"/>
                    </a:lnTo>
                    <a:lnTo>
                      <a:pt x="169333" y="269875"/>
                    </a:lnTo>
                    <a:lnTo>
                      <a:pt x="164041" y="259292"/>
                    </a:lnTo>
                    <a:lnTo>
                      <a:pt x="161395" y="256646"/>
                    </a:lnTo>
                    <a:lnTo>
                      <a:pt x="161395" y="254000"/>
                    </a:lnTo>
                    <a:lnTo>
                      <a:pt x="164041" y="251354"/>
                    </a:lnTo>
                    <a:lnTo>
                      <a:pt x="158750" y="240771"/>
                    </a:lnTo>
                    <a:lnTo>
                      <a:pt x="142875" y="216958"/>
                    </a:lnTo>
                    <a:lnTo>
                      <a:pt x="137583" y="198437"/>
                    </a:lnTo>
                    <a:lnTo>
                      <a:pt x="134937" y="190500"/>
                    </a:lnTo>
                    <a:lnTo>
                      <a:pt x="134937" y="187854"/>
                    </a:lnTo>
                    <a:lnTo>
                      <a:pt x="132291" y="185208"/>
                    </a:lnTo>
                    <a:lnTo>
                      <a:pt x="124354" y="182562"/>
                    </a:lnTo>
                    <a:lnTo>
                      <a:pt x="119062" y="179917"/>
                    </a:lnTo>
                    <a:lnTo>
                      <a:pt x="116416" y="179917"/>
                    </a:lnTo>
                    <a:lnTo>
                      <a:pt x="116416" y="174625"/>
                    </a:lnTo>
                    <a:lnTo>
                      <a:pt x="116416" y="169333"/>
                    </a:lnTo>
                    <a:lnTo>
                      <a:pt x="113770" y="166687"/>
                    </a:lnTo>
                    <a:lnTo>
                      <a:pt x="113770" y="161396"/>
                    </a:lnTo>
                    <a:lnTo>
                      <a:pt x="113770" y="156104"/>
                    </a:lnTo>
                    <a:lnTo>
                      <a:pt x="113770" y="150812"/>
                    </a:lnTo>
                    <a:lnTo>
                      <a:pt x="111125" y="145521"/>
                    </a:lnTo>
                    <a:lnTo>
                      <a:pt x="108479" y="137583"/>
                    </a:lnTo>
                    <a:lnTo>
                      <a:pt x="111125" y="132292"/>
                    </a:lnTo>
                    <a:lnTo>
                      <a:pt x="92604" y="116417"/>
                    </a:lnTo>
                    <a:lnTo>
                      <a:pt x="84666" y="113771"/>
                    </a:lnTo>
                    <a:lnTo>
                      <a:pt x="79375" y="111125"/>
                    </a:lnTo>
                    <a:lnTo>
                      <a:pt x="76729" y="113771"/>
                    </a:lnTo>
                    <a:lnTo>
                      <a:pt x="74083" y="111125"/>
                    </a:lnTo>
                    <a:lnTo>
                      <a:pt x="76729" y="100542"/>
                    </a:lnTo>
                    <a:lnTo>
                      <a:pt x="74083" y="95250"/>
                    </a:lnTo>
                    <a:lnTo>
                      <a:pt x="71437" y="89958"/>
                    </a:lnTo>
                    <a:lnTo>
                      <a:pt x="68791" y="87312"/>
                    </a:lnTo>
                    <a:lnTo>
                      <a:pt x="66146" y="82021"/>
                    </a:lnTo>
                    <a:lnTo>
                      <a:pt x="63500" y="76729"/>
                    </a:lnTo>
                    <a:lnTo>
                      <a:pt x="60854" y="74083"/>
                    </a:lnTo>
                    <a:lnTo>
                      <a:pt x="55562" y="71437"/>
                    </a:lnTo>
                    <a:lnTo>
                      <a:pt x="50271" y="66146"/>
                    </a:lnTo>
                    <a:lnTo>
                      <a:pt x="47625" y="60854"/>
                    </a:lnTo>
                    <a:lnTo>
                      <a:pt x="44979" y="60854"/>
                    </a:lnTo>
                    <a:lnTo>
                      <a:pt x="39687" y="60854"/>
                    </a:lnTo>
                    <a:lnTo>
                      <a:pt x="34396" y="60854"/>
                    </a:lnTo>
                    <a:lnTo>
                      <a:pt x="34396" y="52917"/>
                    </a:lnTo>
                    <a:lnTo>
                      <a:pt x="31750" y="47625"/>
                    </a:lnTo>
                    <a:lnTo>
                      <a:pt x="29104" y="44979"/>
                    </a:lnTo>
                    <a:lnTo>
                      <a:pt x="23812" y="37042"/>
                    </a:lnTo>
                    <a:lnTo>
                      <a:pt x="15875" y="31750"/>
                    </a:lnTo>
                    <a:lnTo>
                      <a:pt x="10583" y="23812"/>
                    </a:lnTo>
                    <a:lnTo>
                      <a:pt x="7937" y="15875"/>
                    </a:lnTo>
                    <a:lnTo>
                      <a:pt x="2646" y="10583"/>
                    </a:lnTo>
                    <a:lnTo>
                      <a:pt x="0" y="10583"/>
                    </a:lnTo>
                    <a:lnTo>
                      <a:pt x="5291" y="264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50" name="Iraq">
                <a:extLst>
                  <a:ext uri="{FF2B5EF4-FFF2-40B4-BE49-F238E27FC236}">
                    <a16:creationId xmlns:a16="http://schemas.microsoft.com/office/drawing/2014/main" id="{679D525F-93C4-4CC5-A016-C96C3F87B327}"/>
                  </a:ext>
                </a:extLst>
              </p:cNvPr>
              <p:cNvSpPr>
                <a:spLocks/>
              </p:cNvSpPr>
              <p:nvPr/>
            </p:nvSpPr>
            <p:spPr bwMode="auto">
              <a:xfrm>
                <a:off x="5129431" y="1256553"/>
                <a:ext cx="313671" cy="271062"/>
              </a:xfrm>
              <a:custGeom>
                <a:avLst/>
                <a:gdLst/>
                <a:ahLst/>
                <a:cxnLst>
                  <a:cxn ang="0">
                    <a:pos x="34" y="126"/>
                  </a:cxn>
                  <a:cxn ang="0">
                    <a:pos x="72" y="142"/>
                  </a:cxn>
                  <a:cxn ang="0">
                    <a:pos x="94" y="158"/>
                  </a:cxn>
                  <a:cxn ang="0">
                    <a:pos x="120" y="180"/>
                  </a:cxn>
                  <a:cxn ang="0">
                    <a:pos x="172" y="186"/>
                  </a:cxn>
                  <a:cxn ang="0">
                    <a:pos x="182" y="180"/>
                  </a:cxn>
                  <a:cxn ang="0">
                    <a:pos x="192" y="168"/>
                  </a:cxn>
                  <a:cxn ang="0">
                    <a:pos x="202" y="172"/>
                  </a:cxn>
                  <a:cxn ang="0">
                    <a:pos x="208" y="170"/>
                  </a:cxn>
                  <a:cxn ang="0">
                    <a:pos x="214" y="176"/>
                  </a:cxn>
                  <a:cxn ang="0">
                    <a:pos x="218" y="172"/>
                  </a:cxn>
                  <a:cxn ang="0">
                    <a:pos x="212" y="160"/>
                  </a:cxn>
                  <a:cxn ang="0">
                    <a:pos x="204" y="158"/>
                  </a:cxn>
                  <a:cxn ang="0">
                    <a:pos x="198" y="146"/>
                  </a:cxn>
                  <a:cxn ang="0">
                    <a:pos x="196" y="136"/>
                  </a:cxn>
                  <a:cxn ang="0">
                    <a:pos x="182" y="116"/>
                  </a:cxn>
                  <a:cxn ang="0">
                    <a:pos x="172" y="108"/>
                  </a:cxn>
                  <a:cxn ang="0">
                    <a:pos x="156" y="100"/>
                  </a:cxn>
                  <a:cxn ang="0">
                    <a:pos x="148" y="94"/>
                  </a:cxn>
                  <a:cxn ang="0">
                    <a:pos x="148" y="86"/>
                  </a:cxn>
                  <a:cxn ang="0">
                    <a:pos x="138" y="78"/>
                  </a:cxn>
                  <a:cxn ang="0">
                    <a:pos x="142" y="74"/>
                  </a:cxn>
                  <a:cxn ang="0">
                    <a:pos x="138" y="68"/>
                  </a:cxn>
                  <a:cxn ang="0">
                    <a:pos x="146" y="50"/>
                  </a:cxn>
                  <a:cxn ang="0">
                    <a:pos x="144" y="44"/>
                  </a:cxn>
                  <a:cxn ang="0">
                    <a:pos x="148" y="36"/>
                  </a:cxn>
                  <a:cxn ang="0">
                    <a:pos x="148" y="32"/>
                  </a:cxn>
                  <a:cxn ang="0">
                    <a:pos x="134" y="32"/>
                  </a:cxn>
                  <a:cxn ang="0">
                    <a:pos x="128" y="22"/>
                  </a:cxn>
                  <a:cxn ang="0">
                    <a:pos x="128" y="20"/>
                  </a:cxn>
                  <a:cxn ang="0">
                    <a:pos x="124" y="18"/>
                  </a:cxn>
                  <a:cxn ang="0">
                    <a:pos x="116" y="8"/>
                  </a:cxn>
                  <a:cxn ang="0">
                    <a:pos x="106" y="10"/>
                  </a:cxn>
                  <a:cxn ang="0">
                    <a:pos x="98" y="6"/>
                  </a:cxn>
                  <a:cxn ang="0">
                    <a:pos x="90" y="4"/>
                  </a:cxn>
                  <a:cxn ang="0">
                    <a:pos x="76" y="0"/>
                  </a:cxn>
                  <a:cxn ang="0">
                    <a:pos x="62" y="6"/>
                  </a:cxn>
                  <a:cxn ang="0">
                    <a:pos x="50" y="16"/>
                  </a:cxn>
                  <a:cxn ang="0">
                    <a:pos x="46" y="26"/>
                  </a:cxn>
                  <a:cxn ang="0">
                    <a:pos x="48" y="42"/>
                  </a:cxn>
                  <a:cxn ang="0">
                    <a:pos x="50" y="58"/>
                  </a:cxn>
                  <a:cxn ang="0">
                    <a:pos x="44" y="64"/>
                  </a:cxn>
                  <a:cxn ang="0">
                    <a:pos x="8" y="110"/>
                  </a:cxn>
                  <a:cxn ang="0">
                    <a:pos x="12" y="124"/>
                  </a:cxn>
                </a:cxnLst>
                <a:rect l="0" t="0" r="r" b="b"/>
                <a:pathLst>
                  <a:path w="218" h="186">
                    <a:moveTo>
                      <a:pt x="12" y="124"/>
                    </a:moveTo>
                    <a:lnTo>
                      <a:pt x="12" y="124"/>
                    </a:lnTo>
                    <a:lnTo>
                      <a:pt x="34" y="126"/>
                    </a:lnTo>
                    <a:lnTo>
                      <a:pt x="46" y="128"/>
                    </a:lnTo>
                    <a:lnTo>
                      <a:pt x="72" y="142"/>
                    </a:lnTo>
                    <a:lnTo>
                      <a:pt x="72" y="142"/>
                    </a:lnTo>
                    <a:lnTo>
                      <a:pt x="84" y="146"/>
                    </a:lnTo>
                    <a:lnTo>
                      <a:pt x="88" y="150"/>
                    </a:lnTo>
                    <a:lnTo>
                      <a:pt x="94" y="158"/>
                    </a:lnTo>
                    <a:lnTo>
                      <a:pt x="108" y="170"/>
                    </a:lnTo>
                    <a:lnTo>
                      <a:pt x="108" y="170"/>
                    </a:lnTo>
                    <a:lnTo>
                      <a:pt x="120" y="180"/>
                    </a:lnTo>
                    <a:lnTo>
                      <a:pt x="132" y="184"/>
                    </a:lnTo>
                    <a:lnTo>
                      <a:pt x="148" y="186"/>
                    </a:lnTo>
                    <a:lnTo>
                      <a:pt x="172" y="186"/>
                    </a:lnTo>
                    <a:lnTo>
                      <a:pt x="172" y="186"/>
                    </a:lnTo>
                    <a:lnTo>
                      <a:pt x="178" y="184"/>
                    </a:lnTo>
                    <a:lnTo>
                      <a:pt x="182" y="180"/>
                    </a:lnTo>
                    <a:lnTo>
                      <a:pt x="186" y="172"/>
                    </a:lnTo>
                    <a:lnTo>
                      <a:pt x="188" y="170"/>
                    </a:lnTo>
                    <a:lnTo>
                      <a:pt x="192" y="168"/>
                    </a:lnTo>
                    <a:lnTo>
                      <a:pt x="196" y="170"/>
                    </a:lnTo>
                    <a:lnTo>
                      <a:pt x="202" y="172"/>
                    </a:lnTo>
                    <a:lnTo>
                      <a:pt x="202" y="172"/>
                    </a:lnTo>
                    <a:lnTo>
                      <a:pt x="204" y="168"/>
                    </a:lnTo>
                    <a:lnTo>
                      <a:pt x="206" y="168"/>
                    </a:lnTo>
                    <a:lnTo>
                      <a:pt x="208" y="170"/>
                    </a:lnTo>
                    <a:lnTo>
                      <a:pt x="208" y="170"/>
                    </a:lnTo>
                    <a:lnTo>
                      <a:pt x="212" y="176"/>
                    </a:lnTo>
                    <a:lnTo>
                      <a:pt x="214" y="176"/>
                    </a:lnTo>
                    <a:lnTo>
                      <a:pt x="214" y="174"/>
                    </a:lnTo>
                    <a:lnTo>
                      <a:pt x="218" y="172"/>
                    </a:lnTo>
                    <a:lnTo>
                      <a:pt x="218" y="172"/>
                    </a:lnTo>
                    <a:lnTo>
                      <a:pt x="214" y="166"/>
                    </a:lnTo>
                    <a:lnTo>
                      <a:pt x="212" y="162"/>
                    </a:lnTo>
                    <a:lnTo>
                      <a:pt x="212" y="160"/>
                    </a:lnTo>
                    <a:lnTo>
                      <a:pt x="208" y="158"/>
                    </a:lnTo>
                    <a:lnTo>
                      <a:pt x="208" y="158"/>
                    </a:lnTo>
                    <a:lnTo>
                      <a:pt x="204" y="158"/>
                    </a:lnTo>
                    <a:lnTo>
                      <a:pt x="202" y="154"/>
                    </a:lnTo>
                    <a:lnTo>
                      <a:pt x="200" y="150"/>
                    </a:lnTo>
                    <a:lnTo>
                      <a:pt x="198" y="146"/>
                    </a:lnTo>
                    <a:lnTo>
                      <a:pt x="198" y="146"/>
                    </a:lnTo>
                    <a:lnTo>
                      <a:pt x="198" y="142"/>
                    </a:lnTo>
                    <a:lnTo>
                      <a:pt x="196" y="136"/>
                    </a:lnTo>
                    <a:lnTo>
                      <a:pt x="188" y="120"/>
                    </a:lnTo>
                    <a:lnTo>
                      <a:pt x="188" y="120"/>
                    </a:lnTo>
                    <a:lnTo>
                      <a:pt x="182" y="116"/>
                    </a:lnTo>
                    <a:lnTo>
                      <a:pt x="180" y="114"/>
                    </a:lnTo>
                    <a:lnTo>
                      <a:pt x="178" y="112"/>
                    </a:lnTo>
                    <a:lnTo>
                      <a:pt x="172" y="108"/>
                    </a:lnTo>
                    <a:lnTo>
                      <a:pt x="172" y="108"/>
                    </a:lnTo>
                    <a:lnTo>
                      <a:pt x="164" y="102"/>
                    </a:lnTo>
                    <a:lnTo>
                      <a:pt x="156" y="100"/>
                    </a:lnTo>
                    <a:lnTo>
                      <a:pt x="150" y="98"/>
                    </a:lnTo>
                    <a:lnTo>
                      <a:pt x="148" y="96"/>
                    </a:lnTo>
                    <a:lnTo>
                      <a:pt x="148" y="94"/>
                    </a:lnTo>
                    <a:lnTo>
                      <a:pt x="148" y="94"/>
                    </a:lnTo>
                    <a:lnTo>
                      <a:pt x="148" y="90"/>
                    </a:lnTo>
                    <a:lnTo>
                      <a:pt x="148" y="86"/>
                    </a:lnTo>
                    <a:lnTo>
                      <a:pt x="142" y="82"/>
                    </a:lnTo>
                    <a:lnTo>
                      <a:pt x="138" y="80"/>
                    </a:lnTo>
                    <a:lnTo>
                      <a:pt x="138" y="78"/>
                    </a:lnTo>
                    <a:lnTo>
                      <a:pt x="140" y="76"/>
                    </a:lnTo>
                    <a:lnTo>
                      <a:pt x="140" y="76"/>
                    </a:lnTo>
                    <a:lnTo>
                      <a:pt x="142" y="74"/>
                    </a:lnTo>
                    <a:lnTo>
                      <a:pt x="140" y="74"/>
                    </a:lnTo>
                    <a:lnTo>
                      <a:pt x="138" y="72"/>
                    </a:lnTo>
                    <a:lnTo>
                      <a:pt x="138" y="68"/>
                    </a:lnTo>
                    <a:lnTo>
                      <a:pt x="138" y="68"/>
                    </a:lnTo>
                    <a:lnTo>
                      <a:pt x="144" y="56"/>
                    </a:lnTo>
                    <a:lnTo>
                      <a:pt x="146" y="50"/>
                    </a:lnTo>
                    <a:lnTo>
                      <a:pt x="144" y="48"/>
                    </a:lnTo>
                    <a:lnTo>
                      <a:pt x="144" y="48"/>
                    </a:lnTo>
                    <a:lnTo>
                      <a:pt x="144" y="44"/>
                    </a:lnTo>
                    <a:lnTo>
                      <a:pt x="146" y="42"/>
                    </a:lnTo>
                    <a:lnTo>
                      <a:pt x="146" y="40"/>
                    </a:lnTo>
                    <a:lnTo>
                      <a:pt x="148" y="36"/>
                    </a:lnTo>
                    <a:lnTo>
                      <a:pt x="148" y="36"/>
                    </a:lnTo>
                    <a:lnTo>
                      <a:pt x="148" y="32"/>
                    </a:lnTo>
                    <a:lnTo>
                      <a:pt x="148" y="32"/>
                    </a:lnTo>
                    <a:lnTo>
                      <a:pt x="140" y="34"/>
                    </a:lnTo>
                    <a:lnTo>
                      <a:pt x="140" y="34"/>
                    </a:lnTo>
                    <a:lnTo>
                      <a:pt x="134" y="32"/>
                    </a:lnTo>
                    <a:lnTo>
                      <a:pt x="132" y="28"/>
                    </a:lnTo>
                    <a:lnTo>
                      <a:pt x="130" y="26"/>
                    </a:lnTo>
                    <a:lnTo>
                      <a:pt x="128" y="22"/>
                    </a:lnTo>
                    <a:lnTo>
                      <a:pt x="128" y="22"/>
                    </a:lnTo>
                    <a:lnTo>
                      <a:pt x="126" y="22"/>
                    </a:lnTo>
                    <a:lnTo>
                      <a:pt x="128" y="20"/>
                    </a:lnTo>
                    <a:lnTo>
                      <a:pt x="128" y="20"/>
                    </a:lnTo>
                    <a:lnTo>
                      <a:pt x="124" y="18"/>
                    </a:lnTo>
                    <a:lnTo>
                      <a:pt x="124" y="18"/>
                    </a:lnTo>
                    <a:lnTo>
                      <a:pt x="122" y="14"/>
                    </a:lnTo>
                    <a:lnTo>
                      <a:pt x="120" y="10"/>
                    </a:lnTo>
                    <a:lnTo>
                      <a:pt x="116" y="8"/>
                    </a:lnTo>
                    <a:lnTo>
                      <a:pt x="116" y="8"/>
                    </a:lnTo>
                    <a:lnTo>
                      <a:pt x="108" y="12"/>
                    </a:lnTo>
                    <a:lnTo>
                      <a:pt x="106" y="10"/>
                    </a:lnTo>
                    <a:lnTo>
                      <a:pt x="104" y="6"/>
                    </a:lnTo>
                    <a:lnTo>
                      <a:pt x="102" y="6"/>
                    </a:lnTo>
                    <a:lnTo>
                      <a:pt x="98" y="6"/>
                    </a:lnTo>
                    <a:lnTo>
                      <a:pt x="98" y="6"/>
                    </a:lnTo>
                    <a:lnTo>
                      <a:pt x="94" y="4"/>
                    </a:lnTo>
                    <a:lnTo>
                      <a:pt x="90" y="4"/>
                    </a:lnTo>
                    <a:lnTo>
                      <a:pt x="86" y="2"/>
                    </a:lnTo>
                    <a:lnTo>
                      <a:pt x="76" y="0"/>
                    </a:lnTo>
                    <a:lnTo>
                      <a:pt x="76" y="0"/>
                    </a:lnTo>
                    <a:lnTo>
                      <a:pt x="70" y="0"/>
                    </a:lnTo>
                    <a:lnTo>
                      <a:pt x="66" y="2"/>
                    </a:lnTo>
                    <a:lnTo>
                      <a:pt x="62" y="6"/>
                    </a:lnTo>
                    <a:lnTo>
                      <a:pt x="62" y="6"/>
                    </a:lnTo>
                    <a:lnTo>
                      <a:pt x="56" y="12"/>
                    </a:lnTo>
                    <a:lnTo>
                      <a:pt x="50" y="16"/>
                    </a:lnTo>
                    <a:lnTo>
                      <a:pt x="50" y="16"/>
                    </a:lnTo>
                    <a:lnTo>
                      <a:pt x="46" y="22"/>
                    </a:lnTo>
                    <a:lnTo>
                      <a:pt x="46" y="26"/>
                    </a:lnTo>
                    <a:lnTo>
                      <a:pt x="48" y="32"/>
                    </a:lnTo>
                    <a:lnTo>
                      <a:pt x="50" y="36"/>
                    </a:lnTo>
                    <a:lnTo>
                      <a:pt x="48" y="42"/>
                    </a:lnTo>
                    <a:lnTo>
                      <a:pt x="48" y="42"/>
                    </a:lnTo>
                    <a:lnTo>
                      <a:pt x="48" y="52"/>
                    </a:lnTo>
                    <a:lnTo>
                      <a:pt x="50" y="58"/>
                    </a:lnTo>
                    <a:lnTo>
                      <a:pt x="50" y="60"/>
                    </a:lnTo>
                    <a:lnTo>
                      <a:pt x="44" y="64"/>
                    </a:lnTo>
                    <a:lnTo>
                      <a:pt x="44" y="64"/>
                    </a:lnTo>
                    <a:lnTo>
                      <a:pt x="0" y="92"/>
                    </a:lnTo>
                    <a:lnTo>
                      <a:pt x="0" y="92"/>
                    </a:lnTo>
                    <a:lnTo>
                      <a:pt x="8" y="110"/>
                    </a:lnTo>
                    <a:lnTo>
                      <a:pt x="10" y="118"/>
                    </a:lnTo>
                    <a:lnTo>
                      <a:pt x="12" y="124"/>
                    </a:lnTo>
                    <a:lnTo>
                      <a:pt x="12" y="12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51" name="Ireland">
                <a:extLst>
                  <a:ext uri="{FF2B5EF4-FFF2-40B4-BE49-F238E27FC236}">
                    <a16:creationId xmlns:a16="http://schemas.microsoft.com/office/drawing/2014/main" id="{98EB92F4-BACE-4601-B21B-54DFBCAD2F04}"/>
                  </a:ext>
                </a:extLst>
              </p:cNvPr>
              <p:cNvSpPr>
                <a:spLocks/>
              </p:cNvSpPr>
              <p:nvPr/>
            </p:nvSpPr>
            <p:spPr bwMode="auto">
              <a:xfrm>
                <a:off x="3771149" y="729005"/>
                <a:ext cx="109355" cy="102012"/>
              </a:xfrm>
              <a:custGeom>
                <a:avLst/>
                <a:gdLst/>
                <a:ahLst/>
                <a:cxnLst>
                  <a:cxn ang="0">
                    <a:pos x="66" y="2"/>
                  </a:cxn>
                  <a:cxn ang="0">
                    <a:pos x="58" y="2"/>
                  </a:cxn>
                  <a:cxn ang="0">
                    <a:pos x="56" y="4"/>
                  </a:cxn>
                  <a:cxn ang="0">
                    <a:pos x="50" y="2"/>
                  </a:cxn>
                  <a:cxn ang="0">
                    <a:pos x="44" y="4"/>
                  </a:cxn>
                  <a:cxn ang="0">
                    <a:pos x="42" y="8"/>
                  </a:cxn>
                  <a:cxn ang="0">
                    <a:pos x="36" y="10"/>
                  </a:cxn>
                  <a:cxn ang="0">
                    <a:pos x="44" y="14"/>
                  </a:cxn>
                  <a:cxn ang="0">
                    <a:pos x="42" y="16"/>
                  </a:cxn>
                  <a:cxn ang="0">
                    <a:pos x="38" y="20"/>
                  </a:cxn>
                  <a:cxn ang="0">
                    <a:pos x="32" y="18"/>
                  </a:cxn>
                  <a:cxn ang="0">
                    <a:pos x="20" y="18"/>
                  </a:cxn>
                  <a:cxn ang="0">
                    <a:pos x="16" y="20"/>
                  </a:cxn>
                  <a:cxn ang="0">
                    <a:pos x="14" y="22"/>
                  </a:cxn>
                  <a:cxn ang="0">
                    <a:pos x="14" y="24"/>
                  </a:cxn>
                  <a:cxn ang="0">
                    <a:pos x="18" y="28"/>
                  </a:cxn>
                  <a:cxn ang="0">
                    <a:pos x="16" y="30"/>
                  </a:cxn>
                  <a:cxn ang="0">
                    <a:pos x="12" y="32"/>
                  </a:cxn>
                  <a:cxn ang="0">
                    <a:pos x="10" y="34"/>
                  </a:cxn>
                  <a:cxn ang="0">
                    <a:pos x="14" y="36"/>
                  </a:cxn>
                  <a:cxn ang="0">
                    <a:pos x="20" y="38"/>
                  </a:cxn>
                  <a:cxn ang="0">
                    <a:pos x="28" y="38"/>
                  </a:cxn>
                  <a:cxn ang="0">
                    <a:pos x="22" y="42"/>
                  </a:cxn>
                  <a:cxn ang="0">
                    <a:pos x="20" y="46"/>
                  </a:cxn>
                  <a:cxn ang="0">
                    <a:pos x="14" y="48"/>
                  </a:cxn>
                  <a:cxn ang="0">
                    <a:pos x="20" y="50"/>
                  </a:cxn>
                  <a:cxn ang="0">
                    <a:pos x="28" y="46"/>
                  </a:cxn>
                  <a:cxn ang="0">
                    <a:pos x="32" y="48"/>
                  </a:cxn>
                  <a:cxn ang="0">
                    <a:pos x="14" y="52"/>
                  </a:cxn>
                  <a:cxn ang="0">
                    <a:pos x="14" y="56"/>
                  </a:cxn>
                  <a:cxn ang="0">
                    <a:pos x="8" y="56"/>
                  </a:cxn>
                  <a:cxn ang="0">
                    <a:pos x="2" y="58"/>
                  </a:cxn>
                  <a:cxn ang="0">
                    <a:pos x="14" y="58"/>
                  </a:cxn>
                  <a:cxn ang="0">
                    <a:pos x="0" y="62"/>
                  </a:cxn>
                  <a:cxn ang="0">
                    <a:pos x="6" y="64"/>
                  </a:cxn>
                  <a:cxn ang="0">
                    <a:pos x="6" y="66"/>
                  </a:cxn>
                  <a:cxn ang="0">
                    <a:pos x="10" y="66"/>
                  </a:cxn>
                  <a:cxn ang="0">
                    <a:pos x="12" y="68"/>
                  </a:cxn>
                  <a:cxn ang="0">
                    <a:pos x="12" y="70"/>
                  </a:cxn>
                  <a:cxn ang="0">
                    <a:pos x="26" y="68"/>
                  </a:cxn>
                  <a:cxn ang="0">
                    <a:pos x="36" y="66"/>
                  </a:cxn>
                  <a:cxn ang="0">
                    <a:pos x="42" y="64"/>
                  </a:cxn>
                  <a:cxn ang="0">
                    <a:pos x="48" y="60"/>
                  </a:cxn>
                  <a:cxn ang="0">
                    <a:pos x="58" y="60"/>
                  </a:cxn>
                  <a:cxn ang="0">
                    <a:pos x="60" y="60"/>
                  </a:cxn>
                  <a:cxn ang="0">
                    <a:pos x="68" y="60"/>
                  </a:cxn>
                  <a:cxn ang="0">
                    <a:pos x="70" y="56"/>
                  </a:cxn>
                  <a:cxn ang="0">
                    <a:pos x="76" y="50"/>
                  </a:cxn>
                  <a:cxn ang="0">
                    <a:pos x="76" y="44"/>
                  </a:cxn>
                  <a:cxn ang="0">
                    <a:pos x="74" y="38"/>
                  </a:cxn>
                  <a:cxn ang="0">
                    <a:pos x="76" y="34"/>
                  </a:cxn>
                  <a:cxn ang="0">
                    <a:pos x="74" y="30"/>
                  </a:cxn>
                  <a:cxn ang="0">
                    <a:pos x="74" y="26"/>
                  </a:cxn>
                  <a:cxn ang="0">
                    <a:pos x="72" y="24"/>
                  </a:cxn>
                  <a:cxn ang="0">
                    <a:pos x="66" y="20"/>
                  </a:cxn>
                  <a:cxn ang="0">
                    <a:pos x="58" y="20"/>
                  </a:cxn>
                  <a:cxn ang="0">
                    <a:pos x="52" y="12"/>
                  </a:cxn>
                  <a:cxn ang="0">
                    <a:pos x="56" y="8"/>
                  </a:cxn>
                </a:cxnLst>
                <a:rect l="0" t="0" r="r" b="b"/>
                <a:pathLst>
                  <a:path w="76" h="70">
                    <a:moveTo>
                      <a:pt x="60" y="6"/>
                    </a:moveTo>
                    <a:lnTo>
                      <a:pt x="60" y="6"/>
                    </a:lnTo>
                    <a:lnTo>
                      <a:pt x="64" y="4"/>
                    </a:lnTo>
                    <a:lnTo>
                      <a:pt x="64" y="4"/>
                    </a:lnTo>
                    <a:lnTo>
                      <a:pt x="66" y="2"/>
                    </a:lnTo>
                    <a:lnTo>
                      <a:pt x="62" y="0"/>
                    </a:lnTo>
                    <a:lnTo>
                      <a:pt x="62" y="0"/>
                    </a:lnTo>
                    <a:lnTo>
                      <a:pt x="60" y="0"/>
                    </a:lnTo>
                    <a:lnTo>
                      <a:pt x="58" y="2"/>
                    </a:lnTo>
                    <a:lnTo>
                      <a:pt x="58" y="2"/>
                    </a:lnTo>
                    <a:lnTo>
                      <a:pt x="58" y="2"/>
                    </a:lnTo>
                    <a:lnTo>
                      <a:pt x="58" y="4"/>
                    </a:lnTo>
                    <a:lnTo>
                      <a:pt x="56" y="6"/>
                    </a:lnTo>
                    <a:lnTo>
                      <a:pt x="56" y="6"/>
                    </a:lnTo>
                    <a:lnTo>
                      <a:pt x="56" y="4"/>
                    </a:lnTo>
                    <a:lnTo>
                      <a:pt x="54" y="2"/>
                    </a:lnTo>
                    <a:lnTo>
                      <a:pt x="54" y="2"/>
                    </a:lnTo>
                    <a:lnTo>
                      <a:pt x="52" y="2"/>
                    </a:lnTo>
                    <a:lnTo>
                      <a:pt x="50" y="2"/>
                    </a:lnTo>
                    <a:lnTo>
                      <a:pt x="50" y="2"/>
                    </a:lnTo>
                    <a:lnTo>
                      <a:pt x="48" y="2"/>
                    </a:lnTo>
                    <a:lnTo>
                      <a:pt x="46" y="2"/>
                    </a:lnTo>
                    <a:lnTo>
                      <a:pt x="46" y="2"/>
                    </a:lnTo>
                    <a:lnTo>
                      <a:pt x="44" y="2"/>
                    </a:lnTo>
                    <a:lnTo>
                      <a:pt x="44" y="4"/>
                    </a:lnTo>
                    <a:lnTo>
                      <a:pt x="42" y="6"/>
                    </a:lnTo>
                    <a:lnTo>
                      <a:pt x="42" y="6"/>
                    </a:lnTo>
                    <a:lnTo>
                      <a:pt x="40" y="6"/>
                    </a:lnTo>
                    <a:lnTo>
                      <a:pt x="42" y="8"/>
                    </a:lnTo>
                    <a:lnTo>
                      <a:pt x="42" y="8"/>
                    </a:lnTo>
                    <a:lnTo>
                      <a:pt x="40" y="8"/>
                    </a:lnTo>
                    <a:lnTo>
                      <a:pt x="40" y="8"/>
                    </a:lnTo>
                    <a:lnTo>
                      <a:pt x="38" y="10"/>
                    </a:lnTo>
                    <a:lnTo>
                      <a:pt x="36" y="10"/>
                    </a:lnTo>
                    <a:lnTo>
                      <a:pt x="36" y="10"/>
                    </a:lnTo>
                    <a:lnTo>
                      <a:pt x="34" y="12"/>
                    </a:lnTo>
                    <a:lnTo>
                      <a:pt x="36" y="12"/>
                    </a:lnTo>
                    <a:lnTo>
                      <a:pt x="36" y="12"/>
                    </a:lnTo>
                    <a:lnTo>
                      <a:pt x="40" y="14"/>
                    </a:lnTo>
                    <a:lnTo>
                      <a:pt x="44" y="14"/>
                    </a:lnTo>
                    <a:lnTo>
                      <a:pt x="44" y="14"/>
                    </a:lnTo>
                    <a:lnTo>
                      <a:pt x="44" y="14"/>
                    </a:lnTo>
                    <a:lnTo>
                      <a:pt x="42" y="16"/>
                    </a:lnTo>
                    <a:lnTo>
                      <a:pt x="42" y="16"/>
                    </a:lnTo>
                    <a:lnTo>
                      <a:pt x="42" y="16"/>
                    </a:lnTo>
                    <a:lnTo>
                      <a:pt x="38" y="18"/>
                    </a:lnTo>
                    <a:lnTo>
                      <a:pt x="38" y="18"/>
                    </a:lnTo>
                    <a:lnTo>
                      <a:pt x="36" y="18"/>
                    </a:lnTo>
                    <a:lnTo>
                      <a:pt x="38" y="20"/>
                    </a:lnTo>
                    <a:lnTo>
                      <a:pt x="38" y="20"/>
                    </a:lnTo>
                    <a:lnTo>
                      <a:pt x="38" y="20"/>
                    </a:lnTo>
                    <a:lnTo>
                      <a:pt x="38" y="20"/>
                    </a:lnTo>
                    <a:lnTo>
                      <a:pt x="36" y="20"/>
                    </a:lnTo>
                    <a:lnTo>
                      <a:pt x="32" y="18"/>
                    </a:lnTo>
                    <a:lnTo>
                      <a:pt x="32" y="18"/>
                    </a:lnTo>
                    <a:lnTo>
                      <a:pt x="30" y="20"/>
                    </a:lnTo>
                    <a:lnTo>
                      <a:pt x="28" y="20"/>
                    </a:lnTo>
                    <a:lnTo>
                      <a:pt x="28" y="18"/>
                    </a:lnTo>
                    <a:lnTo>
                      <a:pt x="28" y="18"/>
                    </a:lnTo>
                    <a:lnTo>
                      <a:pt x="20" y="18"/>
                    </a:lnTo>
                    <a:lnTo>
                      <a:pt x="20" y="18"/>
                    </a:lnTo>
                    <a:lnTo>
                      <a:pt x="16" y="18"/>
                    </a:lnTo>
                    <a:lnTo>
                      <a:pt x="16" y="18"/>
                    </a:lnTo>
                    <a:lnTo>
                      <a:pt x="14" y="20"/>
                    </a:lnTo>
                    <a:lnTo>
                      <a:pt x="16" y="20"/>
                    </a:lnTo>
                    <a:lnTo>
                      <a:pt x="16" y="20"/>
                    </a:lnTo>
                    <a:lnTo>
                      <a:pt x="16" y="20"/>
                    </a:lnTo>
                    <a:lnTo>
                      <a:pt x="16" y="24"/>
                    </a:lnTo>
                    <a:lnTo>
                      <a:pt x="16" y="24"/>
                    </a:lnTo>
                    <a:lnTo>
                      <a:pt x="14" y="22"/>
                    </a:lnTo>
                    <a:lnTo>
                      <a:pt x="12" y="24"/>
                    </a:lnTo>
                    <a:lnTo>
                      <a:pt x="12" y="24"/>
                    </a:lnTo>
                    <a:lnTo>
                      <a:pt x="12" y="24"/>
                    </a:lnTo>
                    <a:lnTo>
                      <a:pt x="14" y="24"/>
                    </a:lnTo>
                    <a:lnTo>
                      <a:pt x="14" y="24"/>
                    </a:lnTo>
                    <a:lnTo>
                      <a:pt x="16" y="26"/>
                    </a:lnTo>
                    <a:lnTo>
                      <a:pt x="18" y="26"/>
                    </a:lnTo>
                    <a:lnTo>
                      <a:pt x="18" y="26"/>
                    </a:lnTo>
                    <a:lnTo>
                      <a:pt x="20" y="26"/>
                    </a:lnTo>
                    <a:lnTo>
                      <a:pt x="18" y="28"/>
                    </a:lnTo>
                    <a:lnTo>
                      <a:pt x="18" y="28"/>
                    </a:lnTo>
                    <a:lnTo>
                      <a:pt x="14" y="28"/>
                    </a:lnTo>
                    <a:lnTo>
                      <a:pt x="16" y="30"/>
                    </a:lnTo>
                    <a:lnTo>
                      <a:pt x="16" y="30"/>
                    </a:lnTo>
                    <a:lnTo>
                      <a:pt x="16" y="30"/>
                    </a:lnTo>
                    <a:lnTo>
                      <a:pt x="16" y="32"/>
                    </a:lnTo>
                    <a:lnTo>
                      <a:pt x="12" y="30"/>
                    </a:lnTo>
                    <a:lnTo>
                      <a:pt x="12" y="30"/>
                    </a:lnTo>
                    <a:lnTo>
                      <a:pt x="10" y="32"/>
                    </a:lnTo>
                    <a:lnTo>
                      <a:pt x="12" y="32"/>
                    </a:lnTo>
                    <a:lnTo>
                      <a:pt x="12" y="32"/>
                    </a:lnTo>
                    <a:lnTo>
                      <a:pt x="10" y="34"/>
                    </a:lnTo>
                    <a:lnTo>
                      <a:pt x="10" y="34"/>
                    </a:lnTo>
                    <a:lnTo>
                      <a:pt x="10" y="34"/>
                    </a:lnTo>
                    <a:lnTo>
                      <a:pt x="10" y="34"/>
                    </a:lnTo>
                    <a:lnTo>
                      <a:pt x="14" y="34"/>
                    </a:lnTo>
                    <a:lnTo>
                      <a:pt x="14" y="34"/>
                    </a:lnTo>
                    <a:lnTo>
                      <a:pt x="16" y="34"/>
                    </a:lnTo>
                    <a:lnTo>
                      <a:pt x="14" y="36"/>
                    </a:lnTo>
                    <a:lnTo>
                      <a:pt x="14" y="36"/>
                    </a:lnTo>
                    <a:lnTo>
                      <a:pt x="14" y="36"/>
                    </a:lnTo>
                    <a:lnTo>
                      <a:pt x="18" y="36"/>
                    </a:lnTo>
                    <a:lnTo>
                      <a:pt x="18" y="36"/>
                    </a:lnTo>
                    <a:lnTo>
                      <a:pt x="20" y="36"/>
                    </a:lnTo>
                    <a:lnTo>
                      <a:pt x="20" y="38"/>
                    </a:lnTo>
                    <a:lnTo>
                      <a:pt x="20" y="38"/>
                    </a:lnTo>
                    <a:lnTo>
                      <a:pt x="20" y="38"/>
                    </a:lnTo>
                    <a:lnTo>
                      <a:pt x="22" y="38"/>
                    </a:lnTo>
                    <a:lnTo>
                      <a:pt x="28" y="38"/>
                    </a:lnTo>
                    <a:lnTo>
                      <a:pt x="28" y="38"/>
                    </a:lnTo>
                    <a:lnTo>
                      <a:pt x="30" y="38"/>
                    </a:lnTo>
                    <a:lnTo>
                      <a:pt x="26" y="40"/>
                    </a:lnTo>
                    <a:lnTo>
                      <a:pt x="26" y="40"/>
                    </a:lnTo>
                    <a:lnTo>
                      <a:pt x="24" y="40"/>
                    </a:lnTo>
                    <a:lnTo>
                      <a:pt x="22" y="42"/>
                    </a:lnTo>
                    <a:lnTo>
                      <a:pt x="22" y="42"/>
                    </a:lnTo>
                    <a:lnTo>
                      <a:pt x="20" y="44"/>
                    </a:lnTo>
                    <a:lnTo>
                      <a:pt x="22" y="44"/>
                    </a:lnTo>
                    <a:lnTo>
                      <a:pt x="22" y="44"/>
                    </a:lnTo>
                    <a:lnTo>
                      <a:pt x="20" y="46"/>
                    </a:lnTo>
                    <a:lnTo>
                      <a:pt x="18" y="46"/>
                    </a:lnTo>
                    <a:lnTo>
                      <a:pt x="18" y="46"/>
                    </a:lnTo>
                    <a:lnTo>
                      <a:pt x="18" y="46"/>
                    </a:lnTo>
                    <a:lnTo>
                      <a:pt x="14" y="48"/>
                    </a:lnTo>
                    <a:lnTo>
                      <a:pt x="14" y="48"/>
                    </a:lnTo>
                    <a:lnTo>
                      <a:pt x="12" y="50"/>
                    </a:lnTo>
                    <a:lnTo>
                      <a:pt x="14" y="50"/>
                    </a:lnTo>
                    <a:lnTo>
                      <a:pt x="14" y="50"/>
                    </a:lnTo>
                    <a:lnTo>
                      <a:pt x="18" y="50"/>
                    </a:lnTo>
                    <a:lnTo>
                      <a:pt x="20" y="50"/>
                    </a:lnTo>
                    <a:lnTo>
                      <a:pt x="20" y="50"/>
                    </a:lnTo>
                    <a:lnTo>
                      <a:pt x="24" y="50"/>
                    </a:lnTo>
                    <a:lnTo>
                      <a:pt x="28" y="48"/>
                    </a:lnTo>
                    <a:lnTo>
                      <a:pt x="28" y="48"/>
                    </a:lnTo>
                    <a:lnTo>
                      <a:pt x="28" y="46"/>
                    </a:lnTo>
                    <a:lnTo>
                      <a:pt x="28" y="48"/>
                    </a:lnTo>
                    <a:lnTo>
                      <a:pt x="28" y="48"/>
                    </a:lnTo>
                    <a:lnTo>
                      <a:pt x="28" y="48"/>
                    </a:lnTo>
                    <a:lnTo>
                      <a:pt x="32" y="48"/>
                    </a:lnTo>
                    <a:lnTo>
                      <a:pt x="32" y="48"/>
                    </a:lnTo>
                    <a:lnTo>
                      <a:pt x="18" y="50"/>
                    </a:lnTo>
                    <a:lnTo>
                      <a:pt x="18" y="50"/>
                    </a:lnTo>
                    <a:lnTo>
                      <a:pt x="16" y="50"/>
                    </a:lnTo>
                    <a:lnTo>
                      <a:pt x="14" y="52"/>
                    </a:lnTo>
                    <a:lnTo>
                      <a:pt x="14" y="52"/>
                    </a:lnTo>
                    <a:lnTo>
                      <a:pt x="12" y="54"/>
                    </a:lnTo>
                    <a:lnTo>
                      <a:pt x="12" y="54"/>
                    </a:lnTo>
                    <a:lnTo>
                      <a:pt x="12" y="54"/>
                    </a:lnTo>
                    <a:lnTo>
                      <a:pt x="12" y="54"/>
                    </a:lnTo>
                    <a:lnTo>
                      <a:pt x="14" y="56"/>
                    </a:lnTo>
                    <a:lnTo>
                      <a:pt x="14" y="56"/>
                    </a:lnTo>
                    <a:lnTo>
                      <a:pt x="12" y="56"/>
                    </a:lnTo>
                    <a:lnTo>
                      <a:pt x="10" y="56"/>
                    </a:lnTo>
                    <a:lnTo>
                      <a:pt x="10" y="56"/>
                    </a:lnTo>
                    <a:lnTo>
                      <a:pt x="8" y="56"/>
                    </a:lnTo>
                    <a:lnTo>
                      <a:pt x="4" y="56"/>
                    </a:lnTo>
                    <a:lnTo>
                      <a:pt x="4" y="56"/>
                    </a:lnTo>
                    <a:lnTo>
                      <a:pt x="0" y="58"/>
                    </a:lnTo>
                    <a:lnTo>
                      <a:pt x="0" y="58"/>
                    </a:lnTo>
                    <a:lnTo>
                      <a:pt x="2" y="58"/>
                    </a:lnTo>
                    <a:lnTo>
                      <a:pt x="2" y="58"/>
                    </a:lnTo>
                    <a:lnTo>
                      <a:pt x="6" y="58"/>
                    </a:lnTo>
                    <a:lnTo>
                      <a:pt x="6" y="58"/>
                    </a:lnTo>
                    <a:lnTo>
                      <a:pt x="14" y="58"/>
                    </a:lnTo>
                    <a:lnTo>
                      <a:pt x="14" y="58"/>
                    </a:lnTo>
                    <a:lnTo>
                      <a:pt x="10" y="58"/>
                    </a:lnTo>
                    <a:lnTo>
                      <a:pt x="10" y="58"/>
                    </a:lnTo>
                    <a:lnTo>
                      <a:pt x="2" y="62"/>
                    </a:lnTo>
                    <a:lnTo>
                      <a:pt x="2" y="62"/>
                    </a:lnTo>
                    <a:lnTo>
                      <a:pt x="0" y="62"/>
                    </a:lnTo>
                    <a:lnTo>
                      <a:pt x="0" y="64"/>
                    </a:lnTo>
                    <a:lnTo>
                      <a:pt x="4" y="64"/>
                    </a:lnTo>
                    <a:lnTo>
                      <a:pt x="4" y="64"/>
                    </a:lnTo>
                    <a:lnTo>
                      <a:pt x="6" y="64"/>
                    </a:lnTo>
                    <a:lnTo>
                      <a:pt x="6" y="64"/>
                    </a:lnTo>
                    <a:lnTo>
                      <a:pt x="8" y="64"/>
                    </a:lnTo>
                    <a:lnTo>
                      <a:pt x="8" y="64"/>
                    </a:lnTo>
                    <a:lnTo>
                      <a:pt x="16" y="62"/>
                    </a:lnTo>
                    <a:lnTo>
                      <a:pt x="16" y="62"/>
                    </a:lnTo>
                    <a:lnTo>
                      <a:pt x="6" y="66"/>
                    </a:lnTo>
                    <a:lnTo>
                      <a:pt x="6" y="66"/>
                    </a:lnTo>
                    <a:lnTo>
                      <a:pt x="6" y="66"/>
                    </a:lnTo>
                    <a:lnTo>
                      <a:pt x="6" y="68"/>
                    </a:lnTo>
                    <a:lnTo>
                      <a:pt x="10" y="66"/>
                    </a:lnTo>
                    <a:lnTo>
                      <a:pt x="10" y="66"/>
                    </a:lnTo>
                    <a:lnTo>
                      <a:pt x="12" y="66"/>
                    </a:lnTo>
                    <a:lnTo>
                      <a:pt x="16" y="66"/>
                    </a:lnTo>
                    <a:lnTo>
                      <a:pt x="16" y="66"/>
                    </a:lnTo>
                    <a:lnTo>
                      <a:pt x="14" y="68"/>
                    </a:lnTo>
                    <a:lnTo>
                      <a:pt x="12" y="68"/>
                    </a:lnTo>
                    <a:lnTo>
                      <a:pt x="12" y="68"/>
                    </a:lnTo>
                    <a:lnTo>
                      <a:pt x="10" y="70"/>
                    </a:lnTo>
                    <a:lnTo>
                      <a:pt x="10" y="70"/>
                    </a:lnTo>
                    <a:lnTo>
                      <a:pt x="12" y="70"/>
                    </a:lnTo>
                    <a:lnTo>
                      <a:pt x="12" y="70"/>
                    </a:lnTo>
                    <a:lnTo>
                      <a:pt x="16" y="70"/>
                    </a:lnTo>
                    <a:lnTo>
                      <a:pt x="18" y="70"/>
                    </a:lnTo>
                    <a:lnTo>
                      <a:pt x="18" y="70"/>
                    </a:lnTo>
                    <a:lnTo>
                      <a:pt x="22" y="70"/>
                    </a:lnTo>
                    <a:lnTo>
                      <a:pt x="26" y="68"/>
                    </a:lnTo>
                    <a:lnTo>
                      <a:pt x="26" y="68"/>
                    </a:lnTo>
                    <a:lnTo>
                      <a:pt x="30" y="68"/>
                    </a:lnTo>
                    <a:lnTo>
                      <a:pt x="32" y="68"/>
                    </a:lnTo>
                    <a:lnTo>
                      <a:pt x="32" y="68"/>
                    </a:lnTo>
                    <a:lnTo>
                      <a:pt x="36" y="66"/>
                    </a:lnTo>
                    <a:lnTo>
                      <a:pt x="38" y="66"/>
                    </a:lnTo>
                    <a:lnTo>
                      <a:pt x="38" y="66"/>
                    </a:lnTo>
                    <a:lnTo>
                      <a:pt x="40" y="64"/>
                    </a:lnTo>
                    <a:lnTo>
                      <a:pt x="42" y="64"/>
                    </a:lnTo>
                    <a:lnTo>
                      <a:pt x="42" y="64"/>
                    </a:lnTo>
                    <a:lnTo>
                      <a:pt x="44" y="62"/>
                    </a:lnTo>
                    <a:lnTo>
                      <a:pt x="44" y="62"/>
                    </a:lnTo>
                    <a:lnTo>
                      <a:pt x="46" y="62"/>
                    </a:lnTo>
                    <a:lnTo>
                      <a:pt x="48" y="60"/>
                    </a:lnTo>
                    <a:lnTo>
                      <a:pt x="48" y="60"/>
                    </a:lnTo>
                    <a:lnTo>
                      <a:pt x="50" y="60"/>
                    </a:lnTo>
                    <a:lnTo>
                      <a:pt x="52" y="60"/>
                    </a:lnTo>
                    <a:lnTo>
                      <a:pt x="52" y="60"/>
                    </a:lnTo>
                    <a:lnTo>
                      <a:pt x="58" y="60"/>
                    </a:lnTo>
                    <a:lnTo>
                      <a:pt x="58" y="60"/>
                    </a:lnTo>
                    <a:lnTo>
                      <a:pt x="60" y="54"/>
                    </a:lnTo>
                    <a:lnTo>
                      <a:pt x="60" y="54"/>
                    </a:lnTo>
                    <a:lnTo>
                      <a:pt x="60" y="60"/>
                    </a:lnTo>
                    <a:lnTo>
                      <a:pt x="60" y="60"/>
                    </a:lnTo>
                    <a:lnTo>
                      <a:pt x="60" y="60"/>
                    </a:lnTo>
                    <a:lnTo>
                      <a:pt x="62" y="60"/>
                    </a:lnTo>
                    <a:lnTo>
                      <a:pt x="64" y="58"/>
                    </a:lnTo>
                    <a:lnTo>
                      <a:pt x="64" y="58"/>
                    </a:lnTo>
                    <a:lnTo>
                      <a:pt x="64" y="58"/>
                    </a:lnTo>
                    <a:lnTo>
                      <a:pt x="68" y="60"/>
                    </a:lnTo>
                    <a:lnTo>
                      <a:pt x="70" y="60"/>
                    </a:lnTo>
                    <a:lnTo>
                      <a:pt x="70" y="60"/>
                    </a:lnTo>
                    <a:lnTo>
                      <a:pt x="72" y="60"/>
                    </a:lnTo>
                    <a:lnTo>
                      <a:pt x="70" y="58"/>
                    </a:lnTo>
                    <a:lnTo>
                      <a:pt x="70" y="56"/>
                    </a:lnTo>
                    <a:lnTo>
                      <a:pt x="70" y="56"/>
                    </a:lnTo>
                    <a:lnTo>
                      <a:pt x="74" y="52"/>
                    </a:lnTo>
                    <a:lnTo>
                      <a:pt x="74" y="52"/>
                    </a:lnTo>
                    <a:lnTo>
                      <a:pt x="74" y="50"/>
                    </a:lnTo>
                    <a:lnTo>
                      <a:pt x="76" y="50"/>
                    </a:lnTo>
                    <a:lnTo>
                      <a:pt x="76" y="50"/>
                    </a:lnTo>
                    <a:lnTo>
                      <a:pt x="76" y="48"/>
                    </a:lnTo>
                    <a:lnTo>
                      <a:pt x="76" y="46"/>
                    </a:lnTo>
                    <a:lnTo>
                      <a:pt x="76" y="46"/>
                    </a:lnTo>
                    <a:lnTo>
                      <a:pt x="76" y="44"/>
                    </a:lnTo>
                    <a:lnTo>
                      <a:pt x="76" y="42"/>
                    </a:lnTo>
                    <a:lnTo>
                      <a:pt x="76" y="42"/>
                    </a:lnTo>
                    <a:lnTo>
                      <a:pt x="74" y="38"/>
                    </a:lnTo>
                    <a:lnTo>
                      <a:pt x="74" y="38"/>
                    </a:lnTo>
                    <a:lnTo>
                      <a:pt x="74" y="38"/>
                    </a:lnTo>
                    <a:lnTo>
                      <a:pt x="74" y="38"/>
                    </a:lnTo>
                    <a:lnTo>
                      <a:pt x="76" y="36"/>
                    </a:lnTo>
                    <a:lnTo>
                      <a:pt x="76" y="36"/>
                    </a:lnTo>
                    <a:lnTo>
                      <a:pt x="76" y="36"/>
                    </a:lnTo>
                    <a:lnTo>
                      <a:pt x="76" y="34"/>
                    </a:lnTo>
                    <a:lnTo>
                      <a:pt x="76" y="34"/>
                    </a:lnTo>
                    <a:lnTo>
                      <a:pt x="76" y="34"/>
                    </a:lnTo>
                    <a:lnTo>
                      <a:pt x="76" y="34"/>
                    </a:lnTo>
                    <a:lnTo>
                      <a:pt x="74" y="30"/>
                    </a:lnTo>
                    <a:lnTo>
                      <a:pt x="74" y="30"/>
                    </a:lnTo>
                    <a:lnTo>
                      <a:pt x="74" y="30"/>
                    </a:lnTo>
                    <a:lnTo>
                      <a:pt x="72" y="28"/>
                    </a:lnTo>
                    <a:lnTo>
                      <a:pt x="72" y="28"/>
                    </a:lnTo>
                    <a:lnTo>
                      <a:pt x="72" y="26"/>
                    </a:lnTo>
                    <a:lnTo>
                      <a:pt x="74" y="26"/>
                    </a:lnTo>
                    <a:lnTo>
                      <a:pt x="74" y="26"/>
                    </a:lnTo>
                    <a:lnTo>
                      <a:pt x="76" y="26"/>
                    </a:lnTo>
                    <a:lnTo>
                      <a:pt x="76" y="26"/>
                    </a:lnTo>
                    <a:lnTo>
                      <a:pt x="76" y="26"/>
                    </a:lnTo>
                    <a:lnTo>
                      <a:pt x="72" y="24"/>
                    </a:lnTo>
                    <a:lnTo>
                      <a:pt x="68" y="24"/>
                    </a:lnTo>
                    <a:lnTo>
                      <a:pt x="68" y="24"/>
                    </a:lnTo>
                    <a:lnTo>
                      <a:pt x="68" y="24"/>
                    </a:lnTo>
                    <a:lnTo>
                      <a:pt x="66" y="22"/>
                    </a:lnTo>
                    <a:lnTo>
                      <a:pt x="66" y="20"/>
                    </a:lnTo>
                    <a:lnTo>
                      <a:pt x="66" y="20"/>
                    </a:lnTo>
                    <a:lnTo>
                      <a:pt x="62" y="16"/>
                    </a:lnTo>
                    <a:lnTo>
                      <a:pt x="60" y="18"/>
                    </a:lnTo>
                    <a:lnTo>
                      <a:pt x="60" y="18"/>
                    </a:lnTo>
                    <a:lnTo>
                      <a:pt x="58" y="20"/>
                    </a:lnTo>
                    <a:lnTo>
                      <a:pt x="56" y="20"/>
                    </a:lnTo>
                    <a:lnTo>
                      <a:pt x="50" y="18"/>
                    </a:lnTo>
                    <a:lnTo>
                      <a:pt x="50" y="18"/>
                    </a:lnTo>
                    <a:lnTo>
                      <a:pt x="48" y="14"/>
                    </a:lnTo>
                    <a:lnTo>
                      <a:pt x="52" y="12"/>
                    </a:lnTo>
                    <a:lnTo>
                      <a:pt x="52" y="12"/>
                    </a:lnTo>
                    <a:lnTo>
                      <a:pt x="52" y="12"/>
                    </a:lnTo>
                    <a:lnTo>
                      <a:pt x="52" y="10"/>
                    </a:lnTo>
                    <a:lnTo>
                      <a:pt x="54" y="8"/>
                    </a:lnTo>
                    <a:lnTo>
                      <a:pt x="56" y="8"/>
                    </a:lnTo>
                    <a:lnTo>
                      <a:pt x="56" y="8"/>
                    </a:lnTo>
                    <a:lnTo>
                      <a:pt x="58" y="8"/>
                    </a:lnTo>
                    <a:lnTo>
                      <a:pt x="60" y="6"/>
                    </a:lnTo>
                    <a:lnTo>
                      <a:pt x="60" y="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52" name="Israel">
                <a:extLst>
                  <a:ext uri="{FF2B5EF4-FFF2-40B4-BE49-F238E27FC236}">
                    <a16:creationId xmlns:a16="http://schemas.microsoft.com/office/drawing/2014/main" id="{D0E88FE3-E87D-4769-B9CA-C7DC38B4B0B7}"/>
                  </a:ext>
                </a:extLst>
              </p:cNvPr>
              <p:cNvSpPr>
                <a:spLocks/>
              </p:cNvSpPr>
              <p:nvPr/>
            </p:nvSpPr>
            <p:spPr bwMode="auto">
              <a:xfrm>
                <a:off x="5011444" y="1405200"/>
                <a:ext cx="43167" cy="116585"/>
              </a:xfrm>
              <a:custGeom>
                <a:avLst/>
                <a:gdLst/>
                <a:ahLst/>
                <a:cxnLst>
                  <a:cxn ang="0">
                    <a:pos x="20" y="80"/>
                  </a:cxn>
                  <a:cxn ang="0">
                    <a:pos x="20" y="80"/>
                  </a:cxn>
                  <a:cxn ang="0">
                    <a:pos x="2" y="50"/>
                  </a:cxn>
                  <a:cxn ang="0">
                    <a:pos x="2" y="50"/>
                  </a:cxn>
                  <a:cxn ang="0">
                    <a:pos x="0" y="48"/>
                  </a:cxn>
                  <a:cxn ang="0">
                    <a:pos x="0" y="44"/>
                  </a:cxn>
                  <a:cxn ang="0">
                    <a:pos x="2" y="42"/>
                  </a:cxn>
                  <a:cxn ang="0">
                    <a:pos x="4" y="40"/>
                  </a:cxn>
                  <a:cxn ang="0">
                    <a:pos x="2" y="36"/>
                  </a:cxn>
                  <a:cxn ang="0">
                    <a:pos x="2" y="36"/>
                  </a:cxn>
                  <a:cxn ang="0">
                    <a:pos x="4" y="28"/>
                  </a:cxn>
                  <a:cxn ang="0">
                    <a:pos x="6" y="24"/>
                  </a:cxn>
                  <a:cxn ang="0">
                    <a:pos x="6" y="22"/>
                  </a:cxn>
                  <a:cxn ang="0">
                    <a:pos x="8" y="16"/>
                  </a:cxn>
                  <a:cxn ang="0">
                    <a:pos x="8" y="16"/>
                  </a:cxn>
                  <a:cxn ang="0">
                    <a:pos x="8" y="12"/>
                  </a:cxn>
                  <a:cxn ang="0">
                    <a:pos x="10" y="8"/>
                  </a:cxn>
                  <a:cxn ang="0">
                    <a:pos x="12" y="4"/>
                  </a:cxn>
                  <a:cxn ang="0">
                    <a:pos x="12" y="0"/>
                  </a:cxn>
                  <a:cxn ang="0">
                    <a:pos x="30" y="0"/>
                  </a:cxn>
                  <a:cxn ang="0">
                    <a:pos x="28" y="6"/>
                  </a:cxn>
                  <a:cxn ang="0">
                    <a:pos x="28" y="6"/>
                  </a:cxn>
                  <a:cxn ang="0">
                    <a:pos x="24" y="6"/>
                  </a:cxn>
                  <a:cxn ang="0">
                    <a:pos x="24" y="8"/>
                  </a:cxn>
                  <a:cxn ang="0">
                    <a:pos x="24" y="10"/>
                  </a:cxn>
                  <a:cxn ang="0">
                    <a:pos x="22" y="12"/>
                  </a:cxn>
                  <a:cxn ang="0">
                    <a:pos x="22" y="12"/>
                  </a:cxn>
                  <a:cxn ang="0">
                    <a:pos x="20" y="12"/>
                  </a:cxn>
                  <a:cxn ang="0">
                    <a:pos x="20" y="10"/>
                  </a:cxn>
                  <a:cxn ang="0">
                    <a:pos x="18" y="8"/>
                  </a:cxn>
                  <a:cxn ang="0">
                    <a:pos x="16" y="8"/>
                  </a:cxn>
                  <a:cxn ang="0">
                    <a:pos x="16" y="8"/>
                  </a:cxn>
                  <a:cxn ang="0">
                    <a:pos x="14" y="10"/>
                  </a:cxn>
                  <a:cxn ang="0">
                    <a:pos x="12" y="12"/>
                  </a:cxn>
                  <a:cxn ang="0">
                    <a:pos x="12" y="18"/>
                  </a:cxn>
                  <a:cxn ang="0">
                    <a:pos x="14" y="24"/>
                  </a:cxn>
                  <a:cxn ang="0">
                    <a:pos x="14" y="26"/>
                  </a:cxn>
                  <a:cxn ang="0">
                    <a:pos x="14" y="26"/>
                  </a:cxn>
                  <a:cxn ang="0">
                    <a:pos x="16" y="28"/>
                  </a:cxn>
                  <a:cxn ang="0">
                    <a:pos x="18" y="30"/>
                  </a:cxn>
                  <a:cxn ang="0">
                    <a:pos x="16" y="34"/>
                  </a:cxn>
                  <a:cxn ang="0">
                    <a:pos x="12" y="36"/>
                  </a:cxn>
                  <a:cxn ang="0">
                    <a:pos x="12" y="40"/>
                  </a:cxn>
                  <a:cxn ang="0">
                    <a:pos x="12" y="40"/>
                  </a:cxn>
                  <a:cxn ang="0">
                    <a:pos x="14" y="40"/>
                  </a:cxn>
                  <a:cxn ang="0">
                    <a:pos x="16" y="40"/>
                  </a:cxn>
                  <a:cxn ang="0">
                    <a:pos x="20" y="38"/>
                  </a:cxn>
                  <a:cxn ang="0">
                    <a:pos x="22" y="38"/>
                  </a:cxn>
                  <a:cxn ang="0">
                    <a:pos x="24" y="40"/>
                  </a:cxn>
                  <a:cxn ang="0">
                    <a:pos x="24" y="46"/>
                  </a:cxn>
                  <a:cxn ang="0">
                    <a:pos x="24" y="46"/>
                  </a:cxn>
                  <a:cxn ang="0">
                    <a:pos x="22" y="64"/>
                  </a:cxn>
                  <a:cxn ang="0">
                    <a:pos x="20" y="80"/>
                  </a:cxn>
                  <a:cxn ang="0">
                    <a:pos x="20" y="80"/>
                  </a:cxn>
                </a:cxnLst>
                <a:rect l="0" t="0" r="r" b="b"/>
                <a:pathLst>
                  <a:path w="30" h="80">
                    <a:moveTo>
                      <a:pt x="20" y="80"/>
                    </a:moveTo>
                    <a:lnTo>
                      <a:pt x="20" y="80"/>
                    </a:lnTo>
                    <a:lnTo>
                      <a:pt x="2" y="50"/>
                    </a:lnTo>
                    <a:lnTo>
                      <a:pt x="2" y="50"/>
                    </a:lnTo>
                    <a:lnTo>
                      <a:pt x="0" y="48"/>
                    </a:lnTo>
                    <a:lnTo>
                      <a:pt x="0" y="44"/>
                    </a:lnTo>
                    <a:lnTo>
                      <a:pt x="2" y="42"/>
                    </a:lnTo>
                    <a:lnTo>
                      <a:pt x="4" y="40"/>
                    </a:lnTo>
                    <a:lnTo>
                      <a:pt x="2" y="36"/>
                    </a:lnTo>
                    <a:lnTo>
                      <a:pt x="2" y="36"/>
                    </a:lnTo>
                    <a:lnTo>
                      <a:pt x="4" y="28"/>
                    </a:lnTo>
                    <a:lnTo>
                      <a:pt x="6" y="24"/>
                    </a:lnTo>
                    <a:lnTo>
                      <a:pt x="6" y="22"/>
                    </a:lnTo>
                    <a:lnTo>
                      <a:pt x="8" y="16"/>
                    </a:lnTo>
                    <a:lnTo>
                      <a:pt x="8" y="16"/>
                    </a:lnTo>
                    <a:lnTo>
                      <a:pt x="8" y="12"/>
                    </a:lnTo>
                    <a:lnTo>
                      <a:pt x="10" y="8"/>
                    </a:lnTo>
                    <a:lnTo>
                      <a:pt x="12" y="4"/>
                    </a:lnTo>
                    <a:lnTo>
                      <a:pt x="12" y="0"/>
                    </a:lnTo>
                    <a:lnTo>
                      <a:pt x="30" y="0"/>
                    </a:lnTo>
                    <a:lnTo>
                      <a:pt x="28" y="6"/>
                    </a:lnTo>
                    <a:lnTo>
                      <a:pt x="28" y="6"/>
                    </a:lnTo>
                    <a:lnTo>
                      <a:pt x="24" y="6"/>
                    </a:lnTo>
                    <a:lnTo>
                      <a:pt x="24" y="8"/>
                    </a:lnTo>
                    <a:lnTo>
                      <a:pt x="24" y="10"/>
                    </a:lnTo>
                    <a:lnTo>
                      <a:pt x="22" y="12"/>
                    </a:lnTo>
                    <a:lnTo>
                      <a:pt x="22" y="12"/>
                    </a:lnTo>
                    <a:lnTo>
                      <a:pt x="20" y="12"/>
                    </a:lnTo>
                    <a:lnTo>
                      <a:pt x="20" y="10"/>
                    </a:lnTo>
                    <a:lnTo>
                      <a:pt x="18" y="8"/>
                    </a:lnTo>
                    <a:lnTo>
                      <a:pt x="16" y="8"/>
                    </a:lnTo>
                    <a:lnTo>
                      <a:pt x="16" y="8"/>
                    </a:lnTo>
                    <a:lnTo>
                      <a:pt x="14" y="10"/>
                    </a:lnTo>
                    <a:lnTo>
                      <a:pt x="12" y="12"/>
                    </a:lnTo>
                    <a:lnTo>
                      <a:pt x="12" y="18"/>
                    </a:lnTo>
                    <a:lnTo>
                      <a:pt x="14" y="24"/>
                    </a:lnTo>
                    <a:lnTo>
                      <a:pt x="14" y="26"/>
                    </a:lnTo>
                    <a:lnTo>
                      <a:pt x="14" y="26"/>
                    </a:lnTo>
                    <a:lnTo>
                      <a:pt x="16" y="28"/>
                    </a:lnTo>
                    <a:lnTo>
                      <a:pt x="18" y="30"/>
                    </a:lnTo>
                    <a:lnTo>
                      <a:pt x="16" y="34"/>
                    </a:lnTo>
                    <a:lnTo>
                      <a:pt x="12" y="36"/>
                    </a:lnTo>
                    <a:lnTo>
                      <a:pt x="12" y="40"/>
                    </a:lnTo>
                    <a:lnTo>
                      <a:pt x="12" y="40"/>
                    </a:lnTo>
                    <a:lnTo>
                      <a:pt x="14" y="40"/>
                    </a:lnTo>
                    <a:lnTo>
                      <a:pt x="16" y="40"/>
                    </a:lnTo>
                    <a:lnTo>
                      <a:pt x="20" y="38"/>
                    </a:lnTo>
                    <a:lnTo>
                      <a:pt x="22" y="38"/>
                    </a:lnTo>
                    <a:lnTo>
                      <a:pt x="24" y="40"/>
                    </a:lnTo>
                    <a:lnTo>
                      <a:pt x="24" y="46"/>
                    </a:lnTo>
                    <a:lnTo>
                      <a:pt x="24" y="46"/>
                    </a:lnTo>
                    <a:lnTo>
                      <a:pt x="22" y="64"/>
                    </a:lnTo>
                    <a:lnTo>
                      <a:pt x="20" y="80"/>
                    </a:lnTo>
                    <a:lnTo>
                      <a:pt x="20" y="8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53" name="Italy">
                <a:extLst>
                  <a:ext uri="{FF2B5EF4-FFF2-40B4-BE49-F238E27FC236}">
                    <a16:creationId xmlns:a16="http://schemas.microsoft.com/office/drawing/2014/main" id="{91C66EBE-5BB4-485E-AD56-88A82578210F}"/>
                  </a:ext>
                </a:extLst>
              </p:cNvPr>
              <p:cNvSpPr>
                <a:spLocks/>
              </p:cNvSpPr>
              <p:nvPr/>
            </p:nvSpPr>
            <p:spPr bwMode="auto">
              <a:xfrm>
                <a:off x="4205684" y="968003"/>
                <a:ext cx="325181" cy="311865"/>
              </a:xfrm>
              <a:custGeom>
                <a:avLst/>
                <a:gdLst/>
                <a:ahLst/>
                <a:cxnLst/>
                <a:rect l="l" t="t" r="r" b="b"/>
                <a:pathLst>
                  <a:path w="298979" h="283104">
                    <a:moveTo>
                      <a:pt x="235479" y="238125"/>
                    </a:moveTo>
                    <a:lnTo>
                      <a:pt x="235479" y="240771"/>
                    </a:lnTo>
                    <a:lnTo>
                      <a:pt x="232833" y="248708"/>
                    </a:lnTo>
                    <a:lnTo>
                      <a:pt x="227542" y="254000"/>
                    </a:lnTo>
                    <a:lnTo>
                      <a:pt x="224896" y="256646"/>
                    </a:lnTo>
                    <a:lnTo>
                      <a:pt x="224896" y="259292"/>
                    </a:lnTo>
                    <a:lnTo>
                      <a:pt x="227542" y="261938"/>
                    </a:lnTo>
                    <a:lnTo>
                      <a:pt x="224896" y="261938"/>
                    </a:lnTo>
                    <a:lnTo>
                      <a:pt x="224896" y="264583"/>
                    </a:lnTo>
                    <a:lnTo>
                      <a:pt x="224896" y="267229"/>
                    </a:lnTo>
                    <a:lnTo>
                      <a:pt x="224896" y="269875"/>
                    </a:lnTo>
                    <a:lnTo>
                      <a:pt x="224896" y="275167"/>
                    </a:lnTo>
                    <a:lnTo>
                      <a:pt x="222250" y="280458"/>
                    </a:lnTo>
                    <a:lnTo>
                      <a:pt x="222250" y="283104"/>
                    </a:lnTo>
                    <a:lnTo>
                      <a:pt x="219604" y="283104"/>
                    </a:lnTo>
                    <a:lnTo>
                      <a:pt x="214313" y="280458"/>
                    </a:lnTo>
                    <a:lnTo>
                      <a:pt x="211667" y="280458"/>
                    </a:lnTo>
                    <a:lnTo>
                      <a:pt x="209021" y="280458"/>
                    </a:lnTo>
                    <a:lnTo>
                      <a:pt x="206375" y="280458"/>
                    </a:lnTo>
                    <a:lnTo>
                      <a:pt x="201083" y="275167"/>
                    </a:lnTo>
                    <a:lnTo>
                      <a:pt x="198438" y="272521"/>
                    </a:lnTo>
                    <a:lnTo>
                      <a:pt x="190500" y="272521"/>
                    </a:lnTo>
                    <a:lnTo>
                      <a:pt x="185208" y="272521"/>
                    </a:lnTo>
                    <a:lnTo>
                      <a:pt x="182562" y="269875"/>
                    </a:lnTo>
                    <a:lnTo>
                      <a:pt x="177271" y="264583"/>
                    </a:lnTo>
                    <a:lnTo>
                      <a:pt x="169333" y="261938"/>
                    </a:lnTo>
                    <a:lnTo>
                      <a:pt x="164042" y="259292"/>
                    </a:lnTo>
                    <a:lnTo>
                      <a:pt x="156104" y="256646"/>
                    </a:lnTo>
                    <a:lnTo>
                      <a:pt x="153458" y="254000"/>
                    </a:lnTo>
                    <a:lnTo>
                      <a:pt x="156104" y="248708"/>
                    </a:lnTo>
                    <a:lnTo>
                      <a:pt x="161396" y="243417"/>
                    </a:lnTo>
                    <a:lnTo>
                      <a:pt x="164042" y="243417"/>
                    </a:lnTo>
                    <a:lnTo>
                      <a:pt x="166687" y="243417"/>
                    </a:lnTo>
                    <a:lnTo>
                      <a:pt x="171979" y="246063"/>
                    </a:lnTo>
                    <a:lnTo>
                      <a:pt x="174625" y="243417"/>
                    </a:lnTo>
                    <a:lnTo>
                      <a:pt x="179917" y="243417"/>
                    </a:lnTo>
                    <a:lnTo>
                      <a:pt x="182562" y="243417"/>
                    </a:lnTo>
                    <a:lnTo>
                      <a:pt x="187854" y="246063"/>
                    </a:lnTo>
                    <a:lnTo>
                      <a:pt x="190500" y="246063"/>
                    </a:lnTo>
                    <a:lnTo>
                      <a:pt x="195792" y="248708"/>
                    </a:lnTo>
                    <a:lnTo>
                      <a:pt x="198438" y="246063"/>
                    </a:lnTo>
                    <a:lnTo>
                      <a:pt x="201083" y="246063"/>
                    </a:lnTo>
                    <a:lnTo>
                      <a:pt x="203729" y="246063"/>
                    </a:lnTo>
                    <a:lnTo>
                      <a:pt x="209021" y="246063"/>
                    </a:lnTo>
                    <a:lnTo>
                      <a:pt x="211667" y="243417"/>
                    </a:lnTo>
                    <a:lnTo>
                      <a:pt x="214313" y="240771"/>
                    </a:lnTo>
                    <a:lnTo>
                      <a:pt x="219604" y="243417"/>
                    </a:lnTo>
                    <a:lnTo>
                      <a:pt x="222250" y="243417"/>
                    </a:lnTo>
                    <a:lnTo>
                      <a:pt x="224896" y="243417"/>
                    </a:lnTo>
                    <a:lnTo>
                      <a:pt x="227542" y="240771"/>
                    </a:lnTo>
                    <a:lnTo>
                      <a:pt x="232833" y="240771"/>
                    </a:lnTo>
                    <a:close/>
                    <a:moveTo>
                      <a:pt x="127000" y="0"/>
                    </a:moveTo>
                    <a:lnTo>
                      <a:pt x="129646" y="2646"/>
                    </a:lnTo>
                    <a:lnTo>
                      <a:pt x="129646" y="5292"/>
                    </a:lnTo>
                    <a:lnTo>
                      <a:pt x="132291" y="5292"/>
                    </a:lnTo>
                    <a:lnTo>
                      <a:pt x="137583" y="7937"/>
                    </a:lnTo>
                    <a:lnTo>
                      <a:pt x="140229" y="10583"/>
                    </a:lnTo>
                    <a:lnTo>
                      <a:pt x="145521" y="10583"/>
                    </a:lnTo>
                    <a:lnTo>
                      <a:pt x="150812" y="13229"/>
                    </a:lnTo>
                    <a:lnTo>
                      <a:pt x="156104" y="13229"/>
                    </a:lnTo>
                    <a:lnTo>
                      <a:pt x="161396" y="13229"/>
                    </a:lnTo>
                    <a:lnTo>
                      <a:pt x="161396" y="15875"/>
                    </a:lnTo>
                    <a:lnTo>
                      <a:pt x="164042" y="18521"/>
                    </a:lnTo>
                    <a:lnTo>
                      <a:pt x="164042" y="21167"/>
                    </a:lnTo>
                    <a:lnTo>
                      <a:pt x="166688" y="23812"/>
                    </a:lnTo>
                    <a:lnTo>
                      <a:pt x="169333" y="26458"/>
                    </a:lnTo>
                    <a:lnTo>
                      <a:pt x="174625" y="29104"/>
                    </a:lnTo>
                    <a:lnTo>
                      <a:pt x="174625" y="34396"/>
                    </a:lnTo>
                    <a:lnTo>
                      <a:pt x="171979" y="34396"/>
                    </a:lnTo>
                    <a:lnTo>
                      <a:pt x="169333" y="31750"/>
                    </a:lnTo>
                    <a:lnTo>
                      <a:pt x="169333" y="29104"/>
                    </a:lnTo>
                    <a:lnTo>
                      <a:pt x="166688" y="31750"/>
                    </a:lnTo>
                    <a:lnTo>
                      <a:pt x="164042" y="37042"/>
                    </a:lnTo>
                    <a:lnTo>
                      <a:pt x="158750" y="39687"/>
                    </a:lnTo>
                    <a:lnTo>
                      <a:pt x="148166" y="39687"/>
                    </a:lnTo>
                    <a:lnTo>
                      <a:pt x="145521" y="42333"/>
                    </a:lnTo>
                    <a:lnTo>
                      <a:pt x="145521" y="44979"/>
                    </a:lnTo>
                    <a:lnTo>
                      <a:pt x="148166" y="50271"/>
                    </a:lnTo>
                    <a:lnTo>
                      <a:pt x="148166" y="52917"/>
                    </a:lnTo>
                    <a:lnTo>
                      <a:pt x="145521" y="52917"/>
                    </a:lnTo>
                    <a:lnTo>
                      <a:pt x="142875" y="55562"/>
                    </a:lnTo>
                    <a:lnTo>
                      <a:pt x="145521" y="60854"/>
                    </a:lnTo>
                    <a:lnTo>
                      <a:pt x="145521" y="63500"/>
                    </a:lnTo>
                    <a:lnTo>
                      <a:pt x="145521" y="68791"/>
                    </a:lnTo>
                    <a:lnTo>
                      <a:pt x="145521" y="71437"/>
                    </a:lnTo>
                    <a:lnTo>
                      <a:pt x="148166" y="74083"/>
                    </a:lnTo>
                    <a:lnTo>
                      <a:pt x="156104" y="76729"/>
                    </a:lnTo>
                    <a:lnTo>
                      <a:pt x="166688" y="82021"/>
                    </a:lnTo>
                    <a:lnTo>
                      <a:pt x="171979" y="89958"/>
                    </a:lnTo>
                    <a:lnTo>
                      <a:pt x="177271" y="97896"/>
                    </a:lnTo>
                    <a:lnTo>
                      <a:pt x="182563" y="108479"/>
                    </a:lnTo>
                    <a:lnTo>
                      <a:pt x="187854" y="113771"/>
                    </a:lnTo>
                    <a:lnTo>
                      <a:pt x="193146" y="119062"/>
                    </a:lnTo>
                    <a:lnTo>
                      <a:pt x="206375" y="132291"/>
                    </a:lnTo>
                    <a:lnTo>
                      <a:pt x="211667" y="134937"/>
                    </a:lnTo>
                    <a:lnTo>
                      <a:pt x="214313" y="134937"/>
                    </a:lnTo>
                    <a:lnTo>
                      <a:pt x="222250" y="137583"/>
                    </a:lnTo>
                    <a:lnTo>
                      <a:pt x="224896" y="137583"/>
                    </a:lnTo>
                    <a:lnTo>
                      <a:pt x="230188" y="137583"/>
                    </a:lnTo>
                    <a:lnTo>
                      <a:pt x="232833" y="137583"/>
                    </a:lnTo>
                    <a:lnTo>
                      <a:pt x="238125" y="137583"/>
                    </a:lnTo>
                    <a:lnTo>
                      <a:pt x="243417" y="142875"/>
                    </a:lnTo>
                    <a:lnTo>
                      <a:pt x="240771" y="145521"/>
                    </a:lnTo>
                    <a:lnTo>
                      <a:pt x="235479" y="148166"/>
                    </a:lnTo>
                    <a:lnTo>
                      <a:pt x="240771" y="150812"/>
                    </a:lnTo>
                    <a:lnTo>
                      <a:pt x="254000" y="156104"/>
                    </a:lnTo>
                    <a:lnTo>
                      <a:pt x="264583" y="161396"/>
                    </a:lnTo>
                    <a:lnTo>
                      <a:pt x="272521" y="166687"/>
                    </a:lnTo>
                    <a:lnTo>
                      <a:pt x="277813" y="171979"/>
                    </a:lnTo>
                    <a:lnTo>
                      <a:pt x="285750" y="171979"/>
                    </a:lnTo>
                    <a:lnTo>
                      <a:pt x="293688" y="177271"/>
                    </a:lnTo>
                    <a:lnTo>
                      <a:pt x="298979" y="182562"/>
                    </a:lnTo>
                    <a:lnTo>
                      <a:pt x="298979" y="185208"/>
                    </a:lnTo>
                    <a:lnTo>
                      <a:pt x="296333" y="187854"/>
                    </a:lnTo>
                    <a:lnTo>
                      <a:pt x="296333" y="190500"/>
                    </a:lnTo>
                    <a:lnTo>
                      <a:pt x="296333" y="193146"/>
                    </a:lnTo>
                    <a:lnTo>
                      <a:pt x="293688" y="193146"/>
                    </a:lnTo>
                    <a:lnTo>
                      <a:pt x="291042" y="187854"/>
                    </a:lnTo>
                    <a:lnTo>
                      <a:pt x="285750" y="182562"/>
                    </a:lnTo>
                    <a:lnTo>
                      <a:pt x="277813" y="182562"/>
                    </a:lnTo>
                    <a:lnTo>
                      <a:pt x="275167" y="182562"/>
                    </a:lnTo>
                    <a:lnTo>
                      <a:pt x="272521" y="179916"/>
                    </a:lnTo>
                    <a:lnTo>
                      <a:pt x="269875" y="177271"/>
                    </a:lnTo>
                    <a:lnTo>
                      <a:pt x="267229" y="179916"/>
                    </a:lnTo>
                    <a:lnTo>
                      <a:pt x="261938" y="185208"/>
                    </a:lnTo>
                    <a:lnTo>
                      <a:pt x="261938" y="187854"/>
                    </a:lnTo>
                    <a:lnTo>
                      <a:pt x="261938" y="193146"/>
                    </a:lnTo>
                    <a:lnTo>
                      <a:pt x="261938" y="195791"/>
                    </a:lnTo>
                    <a:lnTo>
                      <a:pt x="259292" y="198437"/>
                    </a:lnTo>
                    <a:lnTo>
                      <a:pt x="264583" y="198437"/>
                    </a:lnTo>
                    <a:lnTo>
                      <a:pt x="269875" y="203729"/>
                    </a:lnTo>
                    <a:lnTo>
                      <a:pt x="269875" y="206375"/>
                    </a:lnTo>
                    <a:lnTo>
                      <a:pt x="275167" y="211666"/>
                    </a:lnTo>
                    <a:lnTo>
                      <a:pt x="275167" y="214312"/>
                    </a:lnTo>
                    <a:lnTo>
                      <a:pt x="275167" y="216958"/>
                    </a:lnTo>
                    <a:lnTo>
                      <a:pt x="272521" y="216958"/>
                    </a:lnTo>
                    <a:lnTo>
                      <a:pt x="269875" y="216958"/>
                    </a:lnTo>
                    <a:lnTo>
                      <a:pt x="267229" y="216958"/>
                    </a:lnTo>
                    <a:lnTo>
                      <a:pt x="267229" y="222250"/>
                    </a:lnTo>
                    <a:lnTo>
                      <a:pt x="267229" y="227541"/>
                    </a:lnTo>
                    <a:lnTo>
                      <a:pt x="261938" y="232833"/>
                    </a:lnTo>
                    <a:lnTo>
                      <a:pt x="259292" y="235479"/>
                    </a:lnTo>
                    <a:lnTo>
                      <a:pt x="256646" y="240771"/>
                    </a:lnTo>
                    <a:lnTo>
                      <a:pt x="254000" y="246062"/>
                    </a:lnTo>
                    <a:lnTo>
                      <a:pt x="251354" y="248708"/>
                    </a:lnTo>
                    <a:lnTo>
                      <a:pt x="243417" y="251354"/>
                    </a:lnTo>
                    <a:lnTo>
                      <a:pt x="240771" y="251354"/>
                    </a:lnTo>
                    <a:lnTo>
                      <a:pt x="238125" y="248708"/>
                    </a:lnTo>
                    <a:lnTo>
                      <a:pt x="235479" y="246062"/>
                    </a:lnTo>
                    <a:lnTo>
                      <a:pt x="238125" y="243417"/>
                    </a:lnTo>
                    <a:lnTo>
                      <a:pt x="240771" y="235479"/>
                    </a:lnTo>
                    <a:lnTo>
                      <a:pt x="240771" y="232833"/>
                    </a:lnTo>
                    <a:lnTo>
                      <a:pt x="238125" y="230187"/>
                    </a:lnTo>
                    <a:lnTo>
                      <a:pt x="240771" y="227541"/>
                    </a:lnTo>
                    <a:lnTo>
                      <a:pt x="246063" y="222250"/>
                    </a:lnTo>
                    <a:lnTo>
                      <a:pt x="243417" y="216958"/>
                    </a:lnTo>
                    <a:lnTo>
                      <a:pt x="238125" y="206375"/>
                    </a:lnTo>
                    <a:lnTo>
                      <a:pt x="235479" y="201083"/>
                    </a:lnTo>
                    <a:lnTo>
                      <a:pt x="232833" y="195791"/>
                    </a:lnTo>
                    <a:lnTo>
                      <a:pt x="232833" y="190500"/>
                    </a:lnTo>
                    <a:lnTo>
                      <a:pt x="227542" y="190500"/>
                    </a:lnTo>
                    <a:lnTo>
                      <a:pt x="222250" y="190500"/>
                    </a:lnTo>
                    <a:lnTo>
                      <a:pt x="216958" y="187854"/>
                    </a:lnTo>
                    <a:lnTo>
                      <a:pt x="211667" y="185208"/>
                    </a:lnTo>
                    <a:lnTo>
                      <a:pt x="209021" y="182562"/>
                    </a:lnTo>
                    <a:lnTo>
                      <a:pt x="209021" y="179916"/>
                    </a:lnTo>
                    <a:lnTo>
                      <a:pt x="211667" y="179916"/>
                    </a:lnTo>
                    <a:lnTo>
                      <a:pt x="206375" y="177271"/>
                    </a:lnTo>
                    <a:lnTo>
                      <a:pt x="198438" y="174625"/>
                    </a:lnTo>
                    <a:lnTo>
                      <a:pt x="195792" y="171979"/>
                    </a:lnTo>
                    <a:lnTo>
                      <a:pt x="195792" y="166687"/>
                    </a:lnTo>
                    <a:lnTo>
                      <a:pt x="193146" y="169333"/>
                    </a:lnTo>
                    <a:lnTo>
                      <a:pt x="187854" y="169333"/>
                    </a:lnTo>
                    <a:lnTo>
                      <a:pt x="185208" y="166687"/>
                    </a:lnTo>
                    <a:lnTo>
                      <a:pt x="182563" y="164041"/>
                    </a:lnTo>
                    <a:lnTo>
                      <a:pt x="179917" y="161396"/>
                    </a:lnTo>
                    <a:lnTo>
                      <a:pt x="171979" y="161396"/>
                    </a:lnTo>
                    <a:lnTo>
                      <a:pt x="164042" y="158750"/>
                    </a:lnTo>
                    <a:lnTo>
                      <a:pt x="148166" y="145521"/>
                    </a:lnTo>
                    <a:lnTo>
                      <a:pt x="145521" y="142875"/>
                    </a:lnTo>
                    <a:lnTo>
                      <a:pt x="142875" y="140229"/>
                    </a:lnTo>
                    <a:lnTo>
                      <a:pt x="140229" y="137583"/>
                    </a:lnTo>
                    <a:lnTo>
                      <a:pt x="132291" y="132291"/>
                    </a:lnTo>
                    <a:lnTo>
                      <a:pt x="129646" y="127000"/>
                    </a:lnTo>
                    <a:lnTo>
                      <a:pt x="129646" y="124354"/>
                    </a:lnTo>
                    <a:lnTo>
                      <a:pt x="127000" y="124354"/>
                    </a:lnTo>
                    <a:lnTo>
                      <a:pt x="121708" y="124354"/>
                    </a:lnTo>
                    <a:lnTo>
                      <a:pt x="119062" y="124354"/>
                    </a:lnTo>
                    <a:lnTo>
                      <a:pt x="116416" y="119062"/>
                    </a:lnTo>
                    <a:lnTo>
                      <a:pt x="111125" y="111125"/>
                    </a:lnTo>
                    <a:lnTo>
                      <a:pt x="103187" y="103187"/>
                    </a:lnTo>
                    <a:lnTo>
                      <a:pt x="100541" y="100541"/>
                    </a:lnTo>
                    <a:lnTo>
                      <a:pt x="97896" y="97896"/>
                    </a:lnTo>
                    <a:lnTo>
                      <a:pt x="97896" y="95250"/>
                    </a:lnTo>
                    <a:lnTo>
                      <a:pt x="95250" y="92604"/>
                    </a:lnTo>
                    <a:lnTo>
                      <a:pt x="92604" y="89958"/>
                    </a:lnTo>
                    <a:lnTo>
                      <a:pt x="89958" y="84666"/>
                    </a:lnTo>
                    <a:lnTo>
                      <a:pt x="84666" y="79375"/>
                    </a:lnTo>
                    <a:lnTo>
                      <a:pt x="74083" y="74083"/>
                    </a:lnTo>
                    <a:lnTo>
                      <a:pt x="63500" y="71437"/>
                    </a:lnTo>
                    <a:lnTo>
                      <a:pt x="52916" y="71437"/>
                    </a:lnTo>
                    <a:lnTo>
                      <a:pt x="47625" y="71437"/>
                    </a:lnTo>
                    <a:lnTo>
                      <a:pt x="42333" y="74083"/>
                    </a:lnTo>
                    <a:lnTo>
                      <a:pt x="29104" y="82021"/>
                    </a:lnTo>
                    <a:lnTo>
                      <a:pt x="18521" y="87312"/>
                    </a:lnTo>
                    <a:lnTo>
                      <a:pt x="21166" y="82021"/>
                    </a:lnTo>
                    <a:lnTo>
                      <a:pt x="21166" y="79375"/>
                    </a:lnTo>
                    <a:lnTo>
                      <a:pt x="18521" y="79375"/>
                    </a:lnTo>
                    <a:lnTo>
                      <a:pt x="10583" y="79375"/>
                    </a:lnTo>
                    <a:lnTo>
                      <a:pt x="7937" y="76729"/>
                    </a:lnTo>
                    <a:lnTo>
                      <a:pt x="5291" y="68791"/>
                    </a:lnTo>
                    <a:lnTo>
                      <a:pt x="5291" y="63500"/>
                    </a:lnTo>
                    <a:lnTo>
                      <a:pt x="7937" y="58208"/>
                    </a:lnTo>
                    <a:lnTo>
                      <a:pt x="7937" y="55562"/>
                    </a:lnTo>
                    <a:lnTo>
                      <a:pt x="2646" y="52917"/>
                    </a:lnTo>
                    <a:lnTo>
                      <a:pt x="0" y="52917"/>
                    </a:lnTo>
                    <a:lnTo>
                      <a:pt x="0" y="50271"/>
                    </a:lnTo>
                    <a:lnTo>
                      <a:pt x="7937" y="42333"/>
                    </a:lnTo>
                    <a:lnTo>
                      <a:pt x="7937" y="39687"/>
                    </a:lnTo>
                    <a:lnTo>
                      <a:pt x="5291" y="39687"/>
                    </a:lnTo>
                    <a:lnTo>
                      <a:pt x="2646" y="34396"/>
                    </a:lnTo>
                    <a:lnTo>
                      <a:pt x="2646" y="29104"/>
                    </a:lnTo>
                    <a:lnTo>
                      <a:pt x="7937" y="26458"/>
                    </a:lnTo>
                    <a:lnTo>
                      <a:pt x="15875" y="26458"/>
                    </a:lnTo>
                    <a:lnTo>
                      <a:pt x="21166" y="29104"/>
                    </a:lnTo>
                    <a:lnTo>
                      <a:pt x="23812" y="26458"/>
                    </a:lnTo>
                    <a:lnTo>
                      <a:pt x="29104" y="21167"/>
                    </a:lnTo>
                    <a:lnTo>
                      <a:pt x="34396" y="15875"/>
                    </a:lnTo>
                    <a:lnTo>
                      <a:pt x="39687" y="15875"/>
                    </a:lnTo>
                    <a:lnTo>
                      <a:pt x="39687" y="18521"/>
                    </a:lnTo>
                    <a:lnTo>
                      <a:pt x="39687" y="21167"/>
                    </a:lnTo>
                    <a:lnTo>
                      <a:pt x="42333" y="23812"/>
                    </a:lnTo>
                    <a:lnTo>
                      <a:pt x="50271" y="26458"/>
                    </a:lnTo>
                    <a:lnTo>
                      <a:pt x="52916" y="26458"/>
                    </a:lnTo>
                    <a:lnTo>
                      <a:pt x="55562" y="21167"/>
                    </a:lnTo>
                    <a:lnTo>
                      <a:pt x="58208" y="18521"/>
                    </a:lnTo>
                    <a:lnTo>
                      <a:pt x="60854" y="15875"/>
                    </a:lnTo>
                    <a:lnTo>
                      <a:pt x="60854" y="13229"/>
                    </a:lnTo>
                    <a:lnTo>
                      <a:pt x="63500" y="13229"/>
                    </a:lnTo>
                    <a:lnTo>
                      <a:pt x="66146" y="15875"/>
                    </a:lnTo>
                    <a:lnTo>
                      <a:pt x="68791" y="15875"/>
                    </a:lnTo>
                    <a:lnTo>
                      <a:pt x="71437" y="15875"/>
                    </a:lnTo>
                    <a:lnTo>
                      <a:pt x="74083" y="18521"/>
                    </a:lnTo>
                    <a:lnTo>
                      <a:pt x="76729" y="18521"/>
                    </a:lnTo>
                    <a:lnTo>
                      <a:pt x="76729" y="15875"/>
                    </a:lnTo>
                    <a:lnTo>
                      <a:pt x="74083" y="10583"/>
                    </a:lnTo>
                    <a:lnTo>
                      <a:pt x="76729" y="10583"/>
                    </a:lnTo>
                    <a:lnTo>
                      <a:pt x="82021" y="10583"/>
                    </a:lnTo>
                    <a:lnTo>
                      <a:pt x="82021" y="7937"/>
                    </a:lnTo>
                    <a:lnTo>
                      <a:pt x="87312" y="5292"/>
                    </a:lnTo>
                    <a:lnTo>
                      <a:pt x="92604" y="7937"/>
                    </a:lnTo>
                    <a:lnTo>
                      <a:pt x="95250" y="7937"/>
                    </a:lnTo>
                    <a:lnTo>
                      <a:pt x="97896" y="7937"/>
                    </a:lnTo>
                    <a:lnTo>
                      <a:pt x="100541" y="5292"/>
                    </a:lnTo>
                    <a:lnTo>
                      <a:pt x="103187" y="2646"/>
                    </a:lnTo>
                    <a:lnTo>
                      <a:pt x="111125" y="2646"/>
                    </a:lnTo>
                    <a:lnTo>
                      <a:pt x="119062" y="264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54" name="Japan">
                <a:extLst>
                  <a:ext uri="{FF2B5EF4-FFF2-40B4-BE49-F238E27FC236}">
                    <a16:creationId xmlns:a16="http://schemas.microsoft.com/office/drawing/2014/main" id="{94A9640D-F02D-4594-A56A-D8CB93E257B8}"/>
                  </a:ext>
                </a:extLst>
              </p:cNvPr>
              <p:cNvSpPr>
                <a:spLocks/>
              </p:cNvSpPr>
              <p:nvPr/>
            </p:nvSpPr>
            <p:spPr bwMode="auto">
              <a:xfrm>
                <a:off x="7702105" y="1005895"/>
                <a:ext cx="273382" cy="460512"/>
              </a:xfrm>
              <a:custGeom>
                <a:avLst/>
                <a:gdLst/>
                <a:ahLst/>
                <a:cxnLst/>
                <a:rect l="l" t="t" r="r" b="b"/>
                <a:pathLst>
                  <a:path w="251354" h="418042">
                    <a:moveTo>
                      <a:pt x="21166" y="336021"/>
                    </a:moveTo>
                    <a:lnTo>
                      <a:pt x="29104" y="336021"/>
                    </a:lnTo>
                    <a:lnTo>
                      <a:pt x="29104" y="338667"/>
                    </a:lnTo>
                    <a:lnTo>
                      <a:pt x="29104" y="341313"/>
                    </a:lnTo>
                    <a:lnTo>
                      <a:pt x="34396" y="343959"/>
                    </a:lnTo>
                    <a:lnTo>
                      <a:pt x="39687" y="343959"/>
                    </a:lnTo>
                    <a:lnTo>
                      <a:pt x="42333" y="343959"/>
                    </a:lnTo>
                    <a:lnTo>
                      <a:pt x="44979" y="341313"/>
                    </a:lnTo>
                    <a:lnTo>
                      <a:pt x="47625" y="341313"/>
                    </a:lnTo>
                    <a:lnTo>
                      <a:pt x="52917" y="346604"/>
                    </a:lnTo>
                    <a:lnTo>
                      <a:pt x="52917" y="351896"/>
                    </a:lnTo>
                    <a:lnTo>
                      <a:pt x="55562" y="351896"/>
                    </a:lnTo>
                    <a:lnTo>
                      <a:pt x="60854" y="354542"/>
                    </a:lnTo>
                    <a:lnTo>
                      <a:pt x="63500" y="357188"/>
                    </a:lnTo>
                    <a:lnTo>
                      <a:pt x="66146" y="359834"/>
                    </a:lnTo>
                    <a:lnTo>
                      <a:pt x="66146" y="362480"/>
                    </a:lnTo>
                    <a:lnTo>
                      <a:pt x="66146" y="365125"/>
                    </a:lnTo>
                    <a:lnTo>
                      <a:pt x="63500" y="370417"/>
                    </a:lnTo>
                    <a:lnTo>
                      <a:pt x="63500" y="378355"/>
                    </a:lnTo>
                    <a:lnTo>
                      <a:pt x="66146" y="391584"/>
                    </a:lnTo>
                    <a:lnTo>
                      <a:pt x="66146" y="394230"/>
                    </a:lnTo>
                    <a:lnTo>
                      <a:pt x="66146" y="396875"/>
                    </a:lnTo>
                    <a:lnTo>
                      <a:pt x="63500" y="402167"/>
                    </a:lnTo>
                    <a:lnTo>
                      <a:pt x="63500" y="410105"/>
                    </a:lnTo>
                    <a:lnTo>
                      <a:pt x="63500" y="412750"/>
                    </a:lnTo>
                    <a:lnTo>
                      <a:pt x="60854" y="415396"/>
                    </a:lnTo>
                    <a:lnTo>
                      <a:pt x="55562" y="418042"/>
                    </a:lnTo>
                    <a:lnTo>
                      <a:pt x="55562" y="415396"/>
                    </a:lnTo>
                    <a:lnTo>
                      <a:pt x="58208" y="412750"/>
                    </a:lnTo>
                    <a:lnTo>
                      <a:pt x="58208" y="410105"/>
                    </a:lnTo>
                    <a:lnTo>
                      <a:pt x="55562" y="410105"/>
                    </a:lnTo>
                    <a:lnTo>
                      <a:pt x="52917" y="407459"/>
                    </a:lnTo>
                    <a:lnTo>
                      <a:pt x="52917" y="410105"/>
                    </a:lnTo>
                    <a:lnTo>
                      <a:pt x="52917" y="412750"/>
                    </a:lnTo>
                    <a:lnTo>
                      <a:pt x="50271" y="415396"/>
                    </a:lnTo>
                    <a:lnTo>
                      <a:pt x="47625" y="415396"/>
                    </a:lnTo>
                    <a:lnTo>
                      <a:pt x="42333" y="415396"/>
                    </a:lnTo>
                    <a:lnTo>
                      <a:pt x="42333" y="412750"/>
                    </a:lnTo>
                    <a:lnTo>
                      <a:pt x="42333" y="410105"/>
                    </a:lnTo>
                    <a:lnTo>
                      <a:pt x="39687" y="407459"/>
                    </a:lnTo>
                    <a:lnTo>
                      <a:pt x="37042" y="404813"/>
                    </a:lnTo>
                    <a:lnTo>
                      <a:pt x="31750" y="402167"/>
                    </a:lnTo>
                    <a:lnTo>
                      <a:pt x="29104" y="399521"/>
                    </a:lnTo>
                    <a:lnTo>
                      <a:pt x="29104" y="396875"/>
                    </a:lnTo>
                    <a:lnTo>
                      <a:pt x="34396" y="394230"/>
                    </a:lnTo>
                    <a:lnTo>
                      <a:pt x="34396" y="388938"/>
                    </a:lnTo>
                    <a:lnTo>
                      <a:pt x="34396" y="383646"/>
                    </a:lnTo>
                    <a:lnTo>
                      <a:pt x="29104" y="381000"/>
                    </a:lnTo>
                    <a:lnTo>
                      <a:pt x="29104" y="378355"/>
                    </a:lnTo>
                    <a:lnTo>
                      <a:pt x="29104" y="375709"/>
                    </a:lnTo>
                    <a:lnTo>
                      <a:pt x="26458" y="370417"/>
                    </a:lnTo>
                    <a:lnTo>
                      <a:pt x="18521" y="365125"/>
                    </a:lnTo>
                    <a:lnTo>
                      <a:pt x="18521" y="367771"/>
                    </a:lnTo>
                    <a:lnTo>
                      <a:pt x="21166" y="370417"/>
                    </a:lnTo>
                    <a:lnTo>
                      <a:pt x="18521" y="373063"/>
                    </a:lnTo>
                    <a:lnTo>
                      <a:pt x="15875" y="375709"/>
                    </a:lnTo>
                    <a:lnTo>
                      <a:pt x="13229" y="373063"/>
                    </a:lnTo>
                    <a:lnTo>
                      <a:pt x="13229" y="370417"/>
                    </a:lnTo>
                    <a:lnTo>
                      <a:pt x="10583" y="370417"/>
                    </a:lnTo>
                    <a:lnTo>
                      <a:pt x="5291" y="367771"/>
                    </a:lnTo>
                    <a:lnTo>
                      <a:pt x="2646" y="359834"/>
                    </a:lnTo>
                    <a:lnTo>
                      <a:pt x="0" y="357188"/>
                    </a:lnTo>
                    <a:lnTo>
                      <a:pt x="0" y="354542"/>
                    </a:lnTo>
                    <a:lnTo>
                      <a:pt x="2646" y="349250"/>
                    </a:lnTo>
                    <a:lnTo>
                      <a:pt x="5291" y="351896"/>
                    </a:lnTo>
                    <a:lnTo>
                      <a:pt x="7937" y="351896"/>
                    </a:lnTo>
                    <a:lnTo>
                      <a:pt x="7937" y="343959"/>
                    </a:lnTo>
                    <a:lnTo>
                      <a:pt x="10583" y="341313"/>
                    </a:lnTo>
                    <a:lnTo>
                      <a:pt x="13229" y="338667"/>
                    </a:lnTo>
                    <a:close/>
                    <a:moveTo>
                      <a:pt x="89959" y="325438"/>
                    </a:moveTo>
                    <a:lnTo>
                      <a:pt x="97896" y="325438"/>
                    </a:lnTo>
                    <a:lnTo>
                      <a:pt x="105834" y="325438"/>
                    </a:lnTo>
                    <a:lnTo>
                      <a:pt x="105834" y="328084"/>
                    </a:lnTo>
                    <a:lnTo>
                      <a:pt x="111126" y="328084"/>
                    </a:lnTo>
                    <a:lnTo>
                      <a:pt x="116417" y="333376"/>
                    </a:lnTo>
                    <a:lnTo>
                      <a:pt x="119063" y="336021"/>
                    </a:lnTo>
                    <a:lnTo>
                      <a:pt x="119063" y="338667"/>
                    </a:lnTo>
                    <a:lnTo>
                      <a:pt x="119063" y="341313"/>
                    </a:lnTo>
                    <a:lnTo>
                      <a:pt x="113772" y="349250"/>
                    </a:lnTo>
                    <a:lnTo>
                      <a:pt x="113772" y="351896"/>
                    </a:lnTo>
                    <a:lnTo>
                      <a:pt x="113772" y="354542"/>
                    </a:lnTo>
                    <a:lnTo>
                      <a:pt x="111126" y="354542"/>
                    </a:lnTo>
                    <a:lnTo>
                      <a:pt x="105834" y="351896"/>
                    </a:lnTo>
                    <a:lnTo>
                      <a:pt x="103188" y="349250"/>
                    </a:lnTo>
                    <a:lnTo>
                      <a:pt x="97896" y="351896"/>
                    </a:lnTo>
                    <a:lnTo>
                      <a:pt x="95251" y="354542"/>
                    </a:lnTo>
                    <a:lnTo>
                      <a:pt x="95251" y="359834"/>
                    </a:lnTo>
                    <a:lnTo>
                      <a:pt x="92605" y="365125"/>
                    </a:lnTo>
                    <a:lnTo>
                      <a:pt x="95251" y="367771"/>
                    </a:lnTo>
                    <a:lnTo>
                      <a:pt x="89959" y="367771"/>
                    </a:lnTo>
                    <a:lnTo>
                      <a:pt x="87313" y="367771"/>
                    </a:lnTo>
                    <a:lnTo>
                      <a:pt x="84667" y="365125"/>
                    </a:lnTo>
                    <a:lnTo>
                      <a:pt x="82021" y="365125"/>
                    </a:lnTo>
                    <a:lnTo>
                      <a:pt x="79375" y="359834"/>
                    </a:lnTo>
                    <a:lnTo>
                      <a:pt x="79375" y="357188"/>
                    </a:lnTo>
                    <a:lnTo>
                      <a:pt x="76729" y="354542"/>
                    </a:lnTo>
                    <a:lnTo>
                      <a:pt x="74083" y="354542"/>
                    </a:lnTo>
                    <a:lnTo>
                      <a:pt x="68792" y="354542"/>
                    </a:lnTo>
                    <a:lnTo>
                      <a:pt x="66146" y="357188"/>
                    </a:lnTo>
                    <a:lnTo>
                      <a:pt x="66146" y="354542"/>
                    </a:lnTo>
                    <a:lnTo>
                      <a:pt x="68792" y="351896"/>
                    </a:lnTo>
                    <a:lnTo>
                      <a:pt x="68792" y="343959"/>
                    </a:lnTo>
                    <a:lnTo>
                      <a:pt x="71437" y="338667"/>
                    </a:lnTo>
                    <a:lnTo>
                      <a:pt x="76729" y="330730"/>
                    </a:lnTo>
                    <a:lnTo>
                      <a:pt x="79375" y="330730"/>
                    </a:lnTo>
                    <a:lnTo>
                      <a:pt x="82021" y="330730"/>
                    </a:lnTo>
                    <a:lnTo>
                      <a:pt x="82021" y="333376"/>
                    </a:lnTo>
                    <a:lnTo>
                      <a:pt x="87313" y="330730"/>
                    </a:lnTo>
                    <a:lnTo>
                      <a:pt x="87313" y="328084"/>
                    </a:lnTo>
                    <a:close/>
                    <a:moveTo>
                      <a:pt x="150813" y="111125"/>
                    </a:moveTo>
                    <a:lnTo>
                      <a:pt x="158750" y="113771"/>
                    </a:lnTo>
                    <a:lnTo>
                      <a:pt x="164042" y="113771"/>
                    </a:lnTo>
                    <a:lnTo>
                      <a:pt x="166688" y="113771"/>
                    </a:lnTo>
                    <a:lnTo>
                      <a:pt x="169333" y="116417"/>
                    </a:lnTo>
                    <a:lnTo>
                      <a:pt x="169333" y="121708"/>
                    </a:lnTo>
                    <a:lnTo>
                      <a:pt x="169333" y="127000"/>
                    </a:lnTo>
                    <a:lnTo>
                      <a:pt x="171979" y="129646"/>
                    </a:lnTo>
                    <a:lnTo>
                      <a:pt x="182563" y="132292"/>
                    </a:lnTo>
                    <a:lnTo>
                      <a:pt x="193146" y="137584"/>
                    </a:lnTo>
                    <a:lnTo>
                      <a:pt x="203729" y="142875"/>
                    </a:lnTo>
                    <a:lnTo>
                      <a:pt x="214313" y="156104"/>
                    </a:lnTo>
                    <a:lnTo>
                      <a:pt x="216958" y="164042"/>
                    </a:lnTo>
                    <a:lnTo>
                      <a:pt x="219604" y="171979"/>
                    </a:lnTo>
                    <a:lnTo>
                      <a:pt x="224896" y="190500"/>
                    </a:lnTo>
                    <a:lnTo>
                      <a:pt x="227542" y="195792"/>
                    </a:lnTo>
                    <a:lnTo>
                      <a:pt x="224896" y="198438"/>
                    </a:lnTo>
                    <a:lnTo>
                      <a:pt x="222250" y="195792"/>
                    </a:lnTo>
                    <a:lnTo>
                      <a:pt x="219604" y="195792"/>
                    </a:lnTo>
                    <a:lnTo>
                      <a:pt x="216958" y="198438"/>
                    </a:lnTo>
                    <a:lnTo>
                      <a:pt x="216958" y="206375"/>
                    </a:lnTo>
                    <a:lnTo>
                      <a:pt x="222250" y="211667"/>
                    </a:lnTo>
                    <a:lnTo>
                      <a:pt x="230188" y="219605"/>
                    </a:lnTo>
                    <a:lnTo>
                      <a:pt x="235479" y="227542"/>
                    </a:lnTo>
                    <a:lnTo>
                      <a:pt x="235479" y="235480"/>
                    </a:lnTo>
                    <a:lnTo>
                      <a:pt x="235479" y="254000"/>
                    </a:lnTo>
                    <a:lnTo>
                      <a:pt x="238125" y="261938"/>
                    </a:lnTo>
                    <a:lnTo>
                      <a:pt x="240771" y="264584"/>
                    </a:lnTo>
                    <a:lnTo>
                      <a:pt x="248708" y="269875"/>
                    </a:lnTo>
                    <a:lnTo>
                      <a:pt x="251354" y="275167"/>
                    </a:lnTo>
                    <a:lnTo>
                      <a:pt x="248708" y="280459"/>
                    </a:lnTo>
                    <a:lnTo>
                      <a:pt x="246063" y="288396"/>
                    </a:lnTo>
                    <a:lnTo>
                      <a:pt x="246063" y="293688"/>
                    </a:lnTo>
                    <a:lnTo>
                      <a:pt x="243417" y="296334"/>
                    </a:lnTo>
                    <a:lnTo>
                      <a:pt x="238125" y="301626"/>
                    </a:lnTo>
                    <a:lnTo>
                      <a:pt x="238125" y="293688"/>
                    </a:lnTo>
                    <a:lnTo>
                      <a:pt x="235479" y="283105"/>
                    </a:lnTo>
                    <a:lnTo>
                      <a:pt x="232833" y="280459"/>
                    </a:lnTo>
                    <a:lnTo>
                      <a:pt x="230188" y="280459"/>
                    </a:lnTo>
                    <a:lnTo>
                      <a:pt x="227542" y="283105"/>
                    </a:lnTo>
                    <a:lnTo>
                      <a:pt x="227542" y="285751"/>
                    </a:lnTo>
                    <a:lnTo>
                      <a:pt x="230188" y="288396"/>
                    </a:lnTo>
                    <a:lnTo>
                      <a:pt x="230188" y="291042"/>
                    </a:lnTo>
                    <a:lnTo>
                      <a:pt x="230188" y="293688"/>
                    </a:lnTo>
                    <a:lnTo>
                      <a:pt x="230188" y="296334"/>
                    </a:lnTo>
                    <a:lnTo>
                      <a:pt x="227542" y="296334"/>
                    </a:lnTo>
                    <a:lnTo>
                      <a:pt x="222250" y="298980"/>
                    </a:lnTo>
                    <a:lnTo>
                      <a:pt x="224896" y="301626"/>
                    </a:lnTo>
                    <a:lnTo>
                      <a:pt x="224896" y="306917"/>
                    </a:lnTo>
                    <a:lnTo>
                      <a:pt x="222250" y="309563"/>
                    </a:lnTo>
                    <a:lnTo>
                      <a:pt x="219604" y="309563"/>
                    </a:lnTo>
                    <a:lnTo>
                      <a:pt x="216958" y="306917"/>
                    </a:lnTo>
                    <a:lnTo>
                      <a:pt x="214313" y="304271"/>
                    </a:lnTo>
                    <a:lnTo>
                      <a:pt x="211667" y="301626"/>
                    </a:lnTo>
                    <a:lnTo>
                      <a:pt x="209021" y="301626"/>
                    </a:lnTo>
                    <a:lnTo>
                      <a:pt x="206375" y="306917"/>
                    </a:lnTo>
                    <a:lnTo>
                      <a:pt x="203729" y="309563"/>
                    </a:lnTo>
                    <a:lnTo>
                      <a:pt x="198438" y="312209"/>
                    </a:lnTo>
                    <a:lnTo>
                      <a:pt x="190500" y="312209"/>
                    </a:lnTo>
                    <a:lnTo>
                      <a:pt x="174625" y="309563"/>
                    </a:lnTo>
                    <a:lnTo>
                      <a:pt x="171979" y="309563"/>
                    </a:lnTo>
                    <a:lnTo>
                      <a:pt x="174625" y="306917"/>
                    </a:lnTo>
                    <a:lnTo>
                      <a:pt x="171979" y="306917"/>
                    </a:lnTo>
                    <a:lnTo>
                      <a:pt x="164042" y="306917"/>
                    </a:lnTo>
                    <a:lnTo>
                      <a:pt x="161396" y="304271"/>
                    </a:lnTo>
                    <a:lnTo>
                      <a:pt x="158750" y="304271"/>
                    </a:lnTo>
                    <a:lnTo>
                      <a:pt x="158750" y="306917"/>
                    </a:lnTo>
                    <a:lnTo>
                      <a:pt x="158750" y="309563"/>
                    </a:lnTo>
                    <a:lnTo>
                      <a:pt x="161396" y="312209"/>
                    </a:lnTo>
                    <a:lnTo>
                      <a:pt x="164042" y="312209"/>
                    </a:lnTo>
                    <a:lnTo>
                      <a:pt x="166688" y="312209"/>
                    </a:lnTo>
                    <a:lnTo>
                      <a:pt x="169333" y="314855"/>
                    </a:lnTo>
                    <a:lnTo>
                      <a:pt x="171979" y="317501"/>
                    </a:lnTo>
                    <a:lnTo>
                      <a:pt x="169333" y="320146"/>
                    </a:lnTo>
                    <a:lnTo>
                      <a:pt x="166688" y="322792"/>
                    </a:lnTo>
                    <a:lnTo>
                      <a:pt x="164042" y="328084"/>
                    </a:lnTo>
                    <a:lnTo>
                      <a:pt x="164042" y="333376"/>
                    </a:lnTo>
                    <a:lnTo>
                      <a:pt x="164042" y="336021"/>
                    </a:lnTo>
                    <a:lnTo>
                      <a:pt x="166688" y="338667"/>
                    </a:lnTo>
                    <a:lnTo>
                      <a:pt x="161396" y="341313"/>
                    </a:lnTo>
                    <a:lnTo>
                      <a:pt x="153458" y="338667"/>
                    </a:lnTo>
                    <a:lnTo>
                      <a:pt x="145521" y="336021"/>
                    </a:lnTo>
                    <a:lnTo>
                      <a:pt x="140229" y="336021"/>
                    </a:lnTo>
                    <a:lnTo>
                      <a:pt x="134938" y="333376"/>
                    </a:lnTo>
                    <a:lnTo>
                      <a:pt x="132292" y="333376"/>
                    </a:lnTo>
                    <a:lnTo>
                      <a:pt x="132292" y="325438"/>
                    </a:lnTo>
                    <a:lnTo>
                      <a:pt x="132292" y="320146"/>
                    </a:lnTo>
                    <a:lnTo>
                      <a:pt x="129646" y="317501"/>
                    </a:lnTo>
                    <a:lnTo>
                      <a:pt x="127000" y="314855"/>
                    </a:lnTo>
                    <a:lnTo>
                      <a:pt x="129646" y="309563"/>
                    </a:lnTo>
                    <a:lnTo>
                      <a:pt x="119063" y="312209"/>
                    </a:lnTo>
                    <a:lnTo>
                      <a:pt x="105833" y="309563"/>
                    </a:lnTo>
                    <a:lnTo>
                      <a:pt x="100542" y="312209"/>
                    </a:lnTo>
                    <a:lnTo>
                      <a:pt x="97896" y="312209"/>
                    </a:lnTo>
                    <a:lnTo>
                      <a:pt x="97896" y="314855"/>
                    </a:lnTo>
                    <a:lnTo>
                      <a:pt x="92604" y="314855"/>
                    </a:lnTo>
                    <a:lnTo>
                      <a:pt x="87313" y="314855"/>
                    </a:lnTo>
                    <a:lnTo>
                      <a:pt x="84667" y="317501"/>
                    </a:lnTo>
                    <a:lnTo>
                      <a:pt x="82020" y="320146"/>
                    </a:lnTo>
                    <a:lnTo>
                      <a:pt x="76729" y="317501"/>
                    </a:lnTo>
                    <a:lnTo>
                      <a:pt x="74083" y="317501"/>
                    </a:lnTo>
                    <a:lnTo>
                      <a:pt x="71437" y="320146"/>
                    </a:lnTo>
                    <a:lnTo>
                      <a:pt x="71437" y="322792"/>
                    </a:lnTo>
                    <a:lnTo>
                      <a:pt x="66145" y="320146"/>
                    </a:lnTo>
                    <a:lnTo>
                      <a:pt x="63500" y="322792"/>
                    </a:lnTo>
                    <a:lnTo>
                      <a:pt x="60854" y="328084"/>
                    </a:lnTo>
                    <a:lnTo>
                      <a:pt x="58208" y="333376"/>
                    </a:lnTo>
                    <a:lnTo>
                      <a:pt x="55562" y="333376"/>
                    </a:lnTo>
                    <a:lnTo>
                      <a:pt x="52916" y="333376"/>
                    </a:lnTo>
                    <a:lnTo>
                      <a:pt x="44979" y="330730"/>
                    </a:lnTo>
                    <a:lnTo>
                      <a:pt x="37041" y="333376"/>
                    </a:lnTo>
                    <a:lnTo>
                      <a:pt x="29104" y="333376"/>
                    </a:lnTo>
                    <a:lnTo>
                      <a:pt x="23812" y="333376"/>
                    </a:lnTo>
                    <a:lnTo>
                      <a:pt x="18520" y="328084"/>
                    </a:lnTo>
                    <a:lnTo>
                      <a:pt x="13229" y="322792"/>
                    </a:lnTo>
                    <a:lnTo>
                      <a:pt x="13229" y="320146"/>
                    </a:lnTo>
                    <a:lnTo>
                      <a:pt x="15875" y="320146"/>
                    </a:lnTo>
                    <a:lnTo>
                      <a:pt x="23812" y="317501"/>
                    </a:lnTo>
                    <a:lnTo>
                      <a:pt x="26458" y="317501"/>
                    </a:lnTo>
                    <a:lnTo>
                      <a:pt x="29104" y="314855"/>
                    </a:lnTo>
                    <a:lnTo>
                      <a:pt x="34395" y="304271"/>
                    </a:lnTo>
                    <a:lnTo>
                      <a:pt x="39687" y="296334"/>
                    </a:lnTo>
                    <a:lnTo>
                      <a:pt x="44979" y="291042"/>
                    </a:lnTo>
                    <a:lnTo>
                      <a:pt x="42333" y="288396"/>
                    </a:lnTo>
                    <a:lnTo>
                      <a:pt x="50270" y="285751"/>
                    </a:lnTo>
                    <a:lnTo>
                      <a:pt x="58208" y="283105"/>
                    </a:lnTo>
                    <a:lnTo>
                      <a:pt x="63500" y="283105"/>
                    </a:lnTo>
                    <a:lnTo>
                      <a:pt x="76729" y="280459"/>
                    </a:lnTo>
                    <a:lnTo>
                      <a:pt x="95250" y="275167"/>
                    </a:lnTo>
                    <a:lnTo>
                      <a:pt x="97896" y="275167"/>
                    </a:lnTo>
                    <a:lnTo>
                      <a:pt x="100542" y="275167"/>
                    </a:lnTo>
                    <a:lnTo>
                      <a:pt x="103188" y="277813"/>
                    </a:lnTo>
                    <a:lnTo>
                      <a:pt x="105833" y="275167"/>
                    </a:lnTo>
                    <a:lnTo>
                      <a:pt x="111125" y="275167"/>
                    </a:lnTo>
                    <a:lnTo>
                      <a:pt x="113771" y="277813"/>
                    </a:lnTo>
                    <a:lnTo>
                      <a:pt x="116417" y="280459"/>
                    </a:lnTo>
                    <a:lnTo>
                      <a:pt x="121708" y="277813"/>
                    </a:lnTo>
                    <a:lnTo>
                      <a:pt x="124354" y="275167"/>
                    </a:lnTo>
                    <a:lnTo>
                      <a:pt x="121708" y="272521"/>
                    </a:lnTo>
                    <a:lnTo>
                      <a:pt x="119063" y="269875"/>
                    </a:lnTo>
                    <a:lnTo>
                      <a:pt x="119063" y="261938"/>
                    </a:lnTo>
                    <a:lnTo>
                      <a:pt x="119063" y="254000"/>
                    </a:lnTo>
                    <a:lnTo>
                      <a:pt x="116417" y="248709"/>
                    </a:lnTo>
                    <a:lnTo>
                      <a:pt x="113771" y="243417"/>
                    </a:lnTo>
                    <a:lnTo>
                      <a:pt x="116417" y="235480"/>
                    </a:lnTo>
                    <a:lnTo>
                      <a:pt x="124354" y="224896"/>
                    </a:lnTo>
                    <a:lnTo>
                      <a:pt x="127000" y="224896"/>
                    </a:lnTo>
                    <a:lnTo>
                      <a:pt x="129646" y="224896"/>
                    </a:lnTo>
                    <a:lnTo>
                      <a:pt x="129646" y="227542"/>
                    </a:lnTo>
                    <a:lnTo>
                      <a:pt x="129646" y="232834"/>
                    </a:lnTo>
                    <a:lnTo>
                      <a:pt x="127000" y="235480"/>
                    </a:lnTo>
                    <a:lnTo>
                      <a:pt x="129646" y="235480"/>
                    </a:lnTo>
                    <a:lnTo>
                      <a:pt x="132292" y="238125"/>
                    </a:lnTo>
                    <a:lnTo>
                      <a:pt x="132292" y="243417"/>
                    </a:lnTo>
                    <a:lnTo>
                      <a:pt x="137583" y="243417"/>
                    </a:lnTo>
                    <a:lnTo>
                      <a:pt x="145521" y="235480"/>
                    </a:lnTo>
                    <a:lnTo>
                      <a:pt x="158750" y="224896"/>
                    </a:lnTo>
                    <a:lnTo>
                      <a:pt x="164042" y="219605"/>
                    </a:lnTo>
                    <a:lnTo>
                      <a:pt x="164042" y="214313"/>
                    </a:lnTo>
                    <a:lnTo>
                      <a:pt x="164042" y="209021"/>
                    </a:lnTo>
                    <a:lnTo>
                      <a:pt x="166688" y="203729"/>
                    </a:lnTo>
                    <a:lnTo>
                      <a:pt x="169333" y="193146"/>
                    </a:lnTo>
                    <a:lnTo>
                      <a:pt x="166688" y="182563"/>
                    </a:lnTo>
                    <a:lnTo>
                      <a:pt x="164042" y="174625"/>
                    </a:lnTo>
                    <a:lnTo>
                      <a:pt x="158750" y="169334"/>
                    </a:lnTo>
                    <a:lnTo>
                      <a:pt x="156104" y="166688"/>
                    </a:lnTo>
                    <a:lnTo>
                      <a:pt x="153458" y="166688"/>
                    </a:lnTo>
                    <a:lnTo>
                      <a:pt x="150813" y="166688"/>
                    </a:lnTo>
                    <a:lnTo>
                      <a:pt x="148167" y="164042"/>
                    </a:lnTo>
                    <a:lnTo>
                      <a:pt x="148167" y="161396"/>
                    </a:lnTo>
                    <a:lnTo>
                      <a:pt x="150813" y="158750"/>
                    </a:lnTo>
                    <a:lnTo>
                      <a:pt x="150813" y="153459"/>
                    </a:lnTo>
                    <a:lnTo>
                      <a:pt x="140229" y="142875"/>
                    </a:lnTo>
                    <a:lnTo>
                      <a:pt x="137583" y="140229"/>
                    </a:lnTo>
                    <a:lnTo>
                      <a:pt x="137583" y="137584"/>
                    </a:lnTo>
                    <a:lnTo>
                      <a:pt x="142875" y="132292"/>
                    </a:lnTo>
                    <a:lnTo>
                      <a:pt x="140229" y="129646"/>
                    </a:lnTo>
                    <a:lnTo>
                      <a:pt x="137583" y="127000"/>
                    </a:lnTo>
                    <a:lnTo>
                      <a:pt x="137583" y="124354"/>
                    </a:lnTo>
                    <a:lnTo>
                      <a:pt x="140229" y="121708"/>
                    </a:lnTo>
                    <a:lnTo>
                      <a:pt x="142875" y="121708"/>
                    </a:lnTo>
                    <a:lnTo>
                      <a:pt x="148167" y="124354"/>
                    </a:lnTo>
                    <a:lnTo>
                      <a:pt x="153458" y="127000"/>
                    </a:lnTo>
                    <a:lnTo>
                      <a:pt x="156104" y="127000"/>
                    </a:lnTo>
                    <a:lnTo>
                      <a:pt x="158750" y="119063"/>
                    </a:lnTo>
                    <a:lnTo>
                      <a:pt x="158750" y="116417"/>
                    </a:lnTo>
                    <a:lnTo>
                      <a:pt x="153458" y="119063"/>
                    </a:lnTo>
                    <a:lnTo>
                      <a:pt x="150813" y="121708"/>
                    </a:lnTo>
                    <a:lnTo>
                      <a:pt x="148167" y="121708"/>
                    </a:lnTo>
                    <a:lnTo>
                      <a:pt x="148167" y="116417"/>
                    </a:lnTo>
                    <a:lnTo>
                      <a:pt x="148167" y="113771"/>
                    </a:lnTo>
                    <a:close/>
                    <a:moveTo>
                      <a:pt x="89958" y="0"/>
                    </a:moveTo>
                    <a:lnTo>
                      <a:pt x="92604" y="0"/>
                    </a:lnTo>
                    <a:lnTo>
                      <a:pt x="95250" y="2646"/>
                    </a:lnTo>
                    <a:lnTo>
                      <a:pt x="105833" y="10584"/>
                    </a:lnTo>
                    <a:lnTo>
                      <a:pt x="113771" y="15875"/>
                    </a:lnTo>
                    <a:lnTo>
                      <a:pt x="124354" y="21167"/>
                    </a:lnTo>
                    <a:lnTo>
                      <a:pt x="134937" y="23813"/>
                    </a:lnTo>
                    <a:lnTo>
                      <a:pt x="142875" y="29104"/>
                    </a:lnTo>
                    <a:lnTo>
                      <a:pt x="153458" y="34396"/>
                    </a:lnTo>
                    <a:lnTo>
                      <a:pt x="164042" y="37042"/>
                    </a:lnTo>
                    <a:lnTo>
                      <a:pt x="185208" y="42334"/>
                    </a:lnTo>
                    <a:lnTo>
                      <a:pt x="193146" y="44979"/>
                    </a:lnTo>
                    <a:lnTo>
                      <a:pt x="195792" y="42334"/>
                    </a:lnTo>
                    <a:lnTo>
                      <a:pt x="203729" y="37042"/>
                    </a:lnTo>
                    <a:lnTo>
                      <a:pt x="209021" y="29104"/>
                    </a:lnTo>
                    <a:lnTo>
                      <a:pt x="211667" y="29104"/>
                    </a:lnTo>
                    <a:lnTo>
                      <a:pt x="209021" y="42334"/>
                    </a:lnTo>
                    <a:lnTo>
                      <a:pt x="209021" y="47625"/>
                    </a:lnTo>
                    <a:lnTo>
                      <a:pt x="211667" y="50271"/>
                    </a:lnTo>
                    <a:lnTo>
                      <a:pt x="216958" y="50271"/>
                    </a:lnTo>
                    <a:lnTo>
                      <a:pt x="216958" y="52917"/>
                    </a:lnTo>
                    <a:lnTo>
                      <a:pt x="219604" y="58209"/>
                    </a:lnTo>
                    <a:lnTo>
                      <a:pt x="222250" y="58209"/>
                    </a:lnTo>
                    <a:lnTo>
                      <a:pt x="230188" y="58209"/>
                    </a:lnTo>
                    <a:lnTo>
                      <a:pt x="235479" y="58209"/>
                    </a:lnTo>
                    <a:lnTo>
                      <a:pt x="227542" y="63500"/>
                    </a:lnTo>
                    <a:lnTo>
                      <a:pt x="216958" y="71438"/>
                    </a:lnTo>
                    <a:lnTo>
                      <a:pt x="211667" y="71438"/>
                    </a:lnTo>
                    <a:lnTo>
                      <a:pt x="203729" y="71438"/>
                    </a:lnTo>
                    <a:lnTo>
                      <a:pt x="198437" y="74084"/>
                    </a:lnTo>
                    <a:lnTo>
                      <a:pt x="193146" y="79375"/>
                    </a:lnTo>
                    <a:lnTo>
                      <a:pt x="193146" y="84667"/>
                    </a:lnTo>
                    <a:lnTo>
                      <a:pt x="193146" y="89959"/>
                    </a:lnTo>
                    <a:lnTo>
                      <a:pt x="198437" y="95251"/>
                    </a:lnTo>
                    <a:lnTo>
                      <a:pt x="195792" y="95251"/>
                    </a:lnTo>
                    <a:lnTo>
                      <a:pt x="187854" y="95251"/>
                    </a:lnTo>
                    <a:lnTo>
                      <a:pt x="177271" y="92605"/>
                    </a:lnTo>
                    <a:lnTo>
                      <a:pt x="169333" y="89959"/>
                    </a:lnTo>
                    <a:lnTo>
                      <a:pt x="161396" y="89959"/>
                    </a:lnTo>
                    <a:lnTo>
                      <a:pt x="150812" y="84667"/>
                    </a:lnTo>
                    <a:lnTo>
                      <a:pt x="145521" y="82021"/>
                    </a:lnTo>
                    <a:lnTo>
                      <a:pt x="142875" y="82021"/>
                    </a:lnTo>
                    <a:lnTo>
                      <a:pt x="137583" y="84667"/>
                    </a:lnTo>
                    <a:lnTo>
                      <a:pt x="134937" y="87313"/>
                    </a:lnTo>
                    <a:lnTo>
                      <a:pt x="132291" y="89959"/>
                    </a:lnTo>
                    <a:lnTo>
                      <a:pt x="129646" y="87313"/>
                    </a:lnTo>
                    <a:lnTo>
                      <a:pt x="121708" y="87313"/>
                    </a:lnTo>
                    <a:lnTo>
                      <a:pt x="116416" y="89959"/>
                    </a:lnTo>
                    <a:lnTo>
                      <a:pt x="116416" y="92605"/>
                    </a:lnTo>
                    <a:lnTo>
                      <a:pt x="124354" y="95251"/>
                    </a:lnTo>
                    <a:lnTo>
                      <a:pt x="134937" y="97896"/>
                    </a:lnTo>
                    <a:lnTo>
                      <a:pt x="142875" y="103188"/>
                    </a:lnTo>
                    <a:lnTo>
                      <a:pt x="148166" y="108480"/>
                    </a:lnTo>
                    <a:lnTo>
                      <a:pt x="137583" y="111126"/>
                    </a:lnTo>
                    <a:lnTo>
                      <a:pt x="134937" y="116417"/>
                    </a:lnTo>
                    <a:lnTo>
                      <a:pt x="132291" y="119063"/>
                    </a:lnTo>
                    <a:lnTo>
                      <a:pt x="127000" y="119063"/>
                    </a:lnTo>
                    <a:lnTo>
                      <a:pt x="124354" y="119063"/>
                    </a:lnTo>
                    <a:lnTo>
                      <a:pt x="121708" y="116417"/>
                    </a:lnTo>
                    <a:lnTo>
                      <a:pt x="121708" y="108480"/>
                    </a:lnTo>
                    <a:lnTo>
                      <a:pt x="121708" y="103188"/>
                    </a:lnTo>
                    <a:lnTo>
                      <a:pt x="119062" y="103188"/>
                    </a:lnTo>
                    <a:lnTo>
                      <a:pt x="116416" y="100542"/>
                    </a:lnTo>
                    <a:lnTo>
                      <a:pt x="108479" y="97896"/>
                    </a:lnTo>
                    <a:lnTo>
                      <a:pt x="103187" y="95251"/>
                    </a:lnTo>
                    <a:lnTo>
                      <a:pt x="100541" y="89959"/>
                    </a:lnTo>
                    <a:lnTo>
                      <a:pt x="103187" y="84667"/>
                    </a:lnTo>
                    <a:lnTo>
                      <a:pt x="105833" y="82021"/>
                    </a:lnTo>
                    <a:lnTo>
                      <a:pt x="105833" y="79375"/>
                    </a:lnTo>
                    <a:lnTo>
                      <a:pt x="103187" y="74084"/>
                    </a:lnTo>
                    <a:lnTo>
                      <a:pt x="97895" y="71438"/>
                    </a:lnTo>
                    <a:lnTo>
                      <a:pt x="97895" y="68792"/>
                    </a:lnTo>
                    <a:lnTo>
                      <a:pt x="100541" y="68792"/>
                    </a:lnTo>
                    <a:lnTo>
                      <a:pt x="105833" y="68792"/>
                    </a:lnTo>
                    <a:lnTo>
                      <a:pt x="111125" y="68792"/>
                    </a:lnTo>
                    <a:lnTo>
                      <a:pt x="116416" y="63500"/>
                    </a:lnTo>
                    <a:lnTo>
                      <a:pt x="116416" y="60855"/>
                    </a:lnTo>
                    <a:lnTo>
                      <a:pt x="111125" y="55563"/>
                    </a:lnTo>
                    <a:lnTo>
                      <a:pt x="108479" y="50271"/>
                    </a:lnTo>
                    <a:lnTo>
                      <a:pt x="108479" y="47625"/>
                    </a:lnTo>
                    <a:lnTo>
                      <a:pt x="108479" y="42334"/>
                    </a:lnTo>
                    <a:lnTo>
                      <a:pt x="111125" y="39688"/>
                    </a:lnTo>
                    <a:lnTo>
                      <a:pt x="108479" y="37042"/>
                    </a:lnTo>
                    <a:lnTo>
                      <a:pt x="103187" y="34396"/>
                    </a:lnTo>
                    <a:lnTo>
                      <a:pt x="100541" y="31750"/>
                    </a:lnTo>
                    <a:lnTo>
                      <a:pt x="95250" y="21167"/>
                    </a:lnTo>
                    <a:lnTo>
                      <a:pt x="89958" y="15875"/>
                    </a:lnTo>
                    <a:lnTo>
                      <a:pt x="84666" y="13229"/>
                    </a:lnTo>
                    <a:lnTo>
                      <a:pt x="84666" y="10584"/>
                    </a:lnTo>
                    <a:lnTo>
                      <a:pt x="87312" y="793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55" name="Kazakhstan">
                <a:extLst>
                  <a:ext uri="{FF2B5EF4-FFF2-40B4-BE49-F238E27FC236}">
                    <a16:creationId xmlns:a16="http://schemas.microsoft.com/office/drawing/2014/main" id="{8CB920B6-CC0A-4B75-8741-CD8AED2BDDBB}"/>
                  </a:ext>
                </a:extLst>
              </p:cNvPr>
              <p:cNvSpPr>
                <a:spLocks/>
              </p:cNvSpPr>
              <p:nvPr/>
            </p:nvSpPr>
            <p:spPr bwMode="auto">
              <a:xfrm>
                <a:off x="5256048" y="726088"/>
                <a:ext cx="1061876" cy="443025"/>
              </a:xfrm>
              <a:custGeom>
                <a:avLst/>
                <a:gdLst/>
                <a:ahLst/>
                <a:cxnLst>
                  <a:cxn ang="0">
                    <a:pos x="474" y="288"/>
                  </a:cxn>
                  <a:cxn ang="0">
                    <a:pos x="456" y="304"/>
                  </a:cxn>
                  <a:cxn ang="0">
                    <a:pos x="420" y="292"/>
                  </a:cxn>
                  <a:cxn ang="0">
                    <a:pos x="378" y="236"/>
                  </a:cxn>
                  <a:cxn ang="0">
                    <a:pos x="354" y="238"/>
                  </a:cxn>
                  <a:cxn ang="0">
                    <a:pos x="298" y="216"/>
                  </a:cxn>
                  <a:cxn ang="0">
                    <a:pos x="288" y="192"/>
                  </a:cxn>
                  <a:cxn ang="0">
                    <a:pos x="276" y="178"/>
                  </a:cxn>
                  <a:cxn ang="0">
                    <a:pos x="252" y="176"/>
                  </a:cxn>
                  <a:cxn ang="0">
                    <a:pos x="240" y="186"/>
                  </a:cxn>
                  <a:cxn ang="0">
                    <a:pos x="206" y="202"/>
                  </a:cxn>
                  <a:cxn ang="0">
                    <a:pos x="198" y="278"/>
                  </a:cxn>
                  <a:cxn ang="0">
                    <a:pos x="156" y="282"/>
                  </a:cxn>
                  <a:cxn ang="0">
                    <a:pos x="150" y="250"/>
                  </a:cxn>
                  <a:cxn ang="0">
                    <a:pos x="128" y="240"/>
                  </a:cxn>
                  <a:cxn ang="0">
                    <a:pos x="98" y="222"/>
                  </a:cxn>
                  <a:cxn ang="0">
                    <a:pos x="102" y="214"/>
                  </a:cxn>
                  <a:cxn ang="0">
                    <a:pos x="96" y="204"/>
                  </a:cxn>
                  <a:cxn ang="0">
                    <a:pos x="120" y="192"/>
                  </a:cxn>
                  <a:cxn ang="0">
                    <a:pos x="134" y="192"/>
                  </a:cxn>
                  <a:cxn ang="0">
                    <a:pos x="132" y="172"/>
                  </a:cxn>
                  <a:cxn ang="0">
                    <a:pos x="122" y="152"/>
                  </a:cxn>
                  <a:cxn ang="0">
                    <a:pos x="82" y="160"/>
                  </a:cxn>
                  <a:cxn ang="0">
                    <a:pos x="54" y="168"/>
                  </a:cxn>
                  <a:cxn ang="0">
                    <a:pos x="46" y="150"/>
                  </a:cxn>
                  <a:cxn ang="0">
                    <a:pos x="16" y="142"/>
                  </a:cxn>
                  <a:cxn ang="0">
                    <a:pos x="0" y="126"/>
                  </a:cxn>
                  <a:cxn ang="0">
                    <a:pos x="10" y="86"/>
                  </a:cxn>
                  <a:cxn ang="0">
                    <a:pos x="32" y="94"/>
                  </a:cxn>
                  <a:cxn ang="0">
                    <a:pos x="38" y="78"/>
                  </a:cxn>
                  <a:cxn ang="0">
                    <a:pos x="56" y="64"/>
                  </a:cxn>
                  <a:cxn ang="0">
                    <a:pos x="86" y="66"/>
                  </a:cxn>
                  <a:cxn ang="0">
                    <a:pos x="118" y="72"/>
                  </a:cxn>
                  <a:cxn ang="0">
                    <a:pos x="148" y="74"/>
                  </a:cxn>
                  <a:cxn ang="0">
                    <a:pos x="172" y="78"/>
                  </a:cxn>
                  <a:cxn ang="0">
                    <a:pos x="198" y="82"/>
                  </a:cxn>
                  <a:cxn ang="0">
                    <a:pos x="246" y="84"/>
                  </a:cxn>
                  <a:cxn ang="0">
                    <a:pos x="230" y="66"/>
                  </a:cxn>
                  <a:cxn ang="0">
                    <a:pos x="228" y="46"/>
                  </a:cxn>
                  <a:cxn ang="0">
                    <a:pos x="208" y="36"/>
                  </a:cxn>
                  <a:cxn ang="0">
                    <a:pos x="282" y="22"/>
                  </a:cxn>
                  <a:cxn ang="0">
                    <a:pos x="338" y="10"/>
                  </a:cxn>
                  <a:cxn ang="0">
                    <a:pos x="374" y="4"/>
                  </a:cxn>
                  <a:cxn ang="0">
                    <a:pos x="382" y="22"/>
                  </a:cxn>
                  <a:cxn ang="0">
                    <a:pos x="406" y="22"/>
                  </a:cxn>
                  <a:cxn ang="0">
                    <a:pos x="422" y="34"/>
                  </a:cxn>
                  <a:cxn ang="0">
                    <a:pos x="444" y="24"/>
                  </a:cxn>
                  <a:cxn ang="0">
                    <a:pos x="462" y="26"/>
                  </a:cxn>
                  <a:cxn ang="0">
                    <a:pos x="568" y="88"/>
                  </a:cxn>
                  <a:cxn ang="0">
                    <a:pos x="592" y="90"/>
                  </a:cxn>
                  <a:cxn ang="0">
                    <a:pos x="640" y="96"/>
                  </a:cxn>
                  <a:cxn ang="0">
                    <a:pos x="664" y="108"/>
                  </a:cxn>
                  <a:cxn ang="0">
                    <a:pos x="690" y="104"/>
                  </a:cxn>
                  <a:cxn ang="0">
                    <a:pos x="726" y="114"/>
                  </a:cxn>
                  <a:cxn ang="0">
                    <a:pos x="722" y="122"/>
                  </a:cxn>
                  <a:cxn ang="0">
                    <a:pos x="696" y="156"/>
                  </a:cxn>
                  <a:cxn ang="0">
                    <a:pos x="674" y="186"/>
                  </a:cxn>
                  <a:cxn ang="0">
                    <a:pos x="640" y="206"/>
                  </a:cxn>
                  <a:cxn ang="0">
                    <a:pos x="664" y="234"/>
                  </a:cxn>
                  <a:cxn ang="0">
                    <a:pos x="658" y="258"/>
                  </a:cxn>
                  <a:cxn ang="0">
                    <a:pos x="634" y="250"/>
                  </a:cxn>
                  <a:cxn ang="0">
                    <a:pos x="544" y="250"/>
                  </a:cxn>
                  <a:cxn ang="0">
                    <a:pos x="512" y="252"/>
                  </a:cxn>
                </a:cxnLst>
                <a:rect l="0" t="0" r="r" b="b"/>
                <a:pathLst>
                  <a:path w="738" h="304">
                    <a:moveTo>
                      <a:pt x="498" y="260"/>
                    </a:moveTo>
                    <a:lnTo>
                      <a:pt x="498" y="260"/>
                    </a:lnTo>
                    <a:lnTo>
                      <a:pt x="492" y="264"/>
                    </a:lnTo>
                    <a:lnTo>
                      <a:pt x="492" y="264"/>
                    </a:lnTo>
                    <a:lnTo>
                      <a:pt x="486" y="270"/>
                    </a:lnTo>
                    <a:lnTo>
                      <a:pt x="484" y="276"/>
                    </a:lnTo>
                    <a:lnTo>
                      <a:pt x="480" y="282"/>
                    </a:lnTo>
                    <a:lnTo>
                      <a:pt x="474" y="288"/>
                    </a:lnTo>
                    <a:lnTo>
                      <a:pt x="474" y="288"/>
                    </a:lnTo>
                    <a:lnTo>
                      <a:pt x="468" y="292"/>
                    </a:lnTo>
                    <a:lnTo>
                      <a:pt x="466" y="296"/>
                    </a:lnTo>
                    <a:lnTo>
                      <a:pt x="466" y="300"/>
                    </a:lnTo>
                    <a:lnTo>
                      <a:pt x="466" y="302"/>
                    </a:lnTo>
                    <a:lnTo>
                      <a:pt x="466" y="304"/>
                    </a:lnTo>
                    <a:lnTo>
                      <a:pt x="462" y="304"/>
                    </a:lnTo>
                    <a:lnTo>
                      <a:pt x="462" y="304"/>
                    </a:lnTo>
                    <a:lnTo>
                      <a:pt x="458" y="304"/>
                    </a:lnTo>
                    <a:lnTo>
                      <a:pt x="456" y="304"/>
                    </a:lnTo>
                    <a:lnTo>
                      <a:pt x="458" y="300"/>
                    </a:lnTo>
                    <a:lnTo>
                      <a:pt x="460" y="298"/>
                    </a:lnTo>
                    <a:lnTo>
                      <a:pt x="456" y="298"/>
                    </a:lnTo>
                    <a:lnTo>
                      <a:pt x="456" y="298"/>
                    </a:lnTo>
                    <a:lnTo>
                      <a:pt x="438" y="300"/>
                    </a:lnTo>
                    <a:lnTo>
                      <a:pt x="430" y="300"/>
                    </a:lnTo>
                    <a:lnTo>
                      <a:pt x="426" y="298"/>
                    </a:lnTo>
                    <a:lnTo>
                      <a:pt x="422" y="296"/>
                    </a:lnTo>
                    <a:lnTo>
                      <a:pt x="420" y="292"/>
                    </a:lnTo>
                    <a:lnTo>
                      <a:pt x="418" y="280"/>
                    </a:lnTo>
                    <a:lnTo>
                      <a:pt x="408" y="282"/>
                    </a:lnTo>
                    <a:lnTo>
                      <a:pt x="398" y="266"/>
                    </a:lnTo>
                    <a:lnTo>
                      <a:pt x="406" y="266"/>
                    </a:lnTo>
                    <a:lnTo>
                      <a:pt x="402" y="248"/>
                    </a:lnTo>
                    <a:lnTo>
                      <a:pt x="394" y="254"/>
                    </a:lnTo>
                    <a:lnTo>
                      <a:pt x="394" y="254"/>
                    </a:lnTo>
                    <a:lnTo>
                      <a:pt x="382" y="240"/>
                    </a:lnTo>
                    <a:lnTo>
                      <a:pt x="378" y="236"/>
                    </a:lnTo>
                    <a:lnTo>
                      <a:pt x="374" y="234"/>
                    </a:lnTo>
                    <a:lnTo>
                      <a:pt x="370" y="234"/>
                    </a:lnTo>
                    <a:lnTo>
                      <a:pt x="364" y="232"/>
                    </a:lnTo>
                    <a:lnTo>
                      <a:pt x="364" y="232"/>
                    </a:lnTo>
                    <a:lnTo>
                      <a:pt x="360" y="228"/>
                    </a:lnTo>
                    <a:lnTo>
                      <a:pt x="360" y="232"/>
                    </a:lnTo>
                    <a:lnTo>
                      <a:pt x="358" y="236"/>
                    </a:lnTo>
                    <a:lnTo>
                      <a:pt x="356" y="238"/>
                    </a:lnTo>
                    <a:lnTo>
                      <a:pt x="354" y="238"/>
                    </a:lnTo>
                    <a:lnTo>
                      <a:pt x="354" y="238"/>
                    </a:lnTo>
                    <a:lnTo>
                      <a:pt x="308" y="236"/>
                    </a:lnTo>
                    <a:lnTo>
                      <a:pt x="308" y="236"/>
                    </a:lnTo>
                    <a:lnTo>
                      <a:pt x="306" y="236"/>
                    </a:lnTo>
                    <a:lnTo>
                      <a:pt x="302" y="234"/>
                    </a:lnTo>
                    <a:lnTo>
                      <a:pt x="298" y="226"/>
                    </a:lnTo>
                    <a:lnTo>
                      <a:pt x="296" y="220"/>
                    </a:lnTo>
                    <a:lnTo>
                      <a:pt x="296" y="216"/>
                    </a:lnTo>
                    <a:lnTo>
                      <a:pt x="298" y="216"/>
                    </a:lnTo>
                    <a:lnTo>
                      <a:pt x="298" y="216"/>
                    </a:lnTo>
                    <a:lnTo>
                      <a:pt x="298" y="214"/>
                    </a:lnTo>
                    <a:lnTo>
                      <a:pt x="298" y="212"/>
                    </a:lnTo>
                    <a:lnTo>
                      <a:pt x="296" y="206"/>
                    </a:lnTo>
                    <a:lnTo>
                      <a:pt x="292" y="198"/>
                    </a:lnTo>
                    <a:lnTo>
                      <a:pt x="290" y="196"/>
                    </a:lnTo>
                    <a:lnTo>
                      <a:pt x="286" y="194"/>
                    </a:lnTo>
                    <a:lnTo>
                      <a:pt x="286" y="194"/>
                    </a:lnTo>
                    <a:lnTo>
                      <a:pt x="288" y="192"/>
                    </a:lnTo>
                    <a:lnTo>
                      <a:pt x="288" y="192"/>
                    </a:lnTo>
                    <a:lnTo>
                      <a:pt x="286" y="190"/>
                    </a:lnTo>
                    <a:lnTo>
                      <a:pt x="286" y="190"/>
                    </a:lnTo>
                    <a:lnTo>
                      <a:pt x="284" y="190"/>
                    </a:lnTo>
                    <a:lnTo>
                      <a:pt x="282" y="188"/>
                    </a:lnTo>
                    <a:lnTo>
                      <a:pt x="282" y="182"/>
                    </a:lnTo>
                    <a:lnTo>
                      <a:pt x="280" y="180"/>
                    </a:lnTo>
                    <a:lnTo>
                      <a:pt x="280" y="178"/>
                    </a:lnTo>
                    <a:lnTo>
                      <a:pt x="276" y="178"/>
                    </a:lnTo>
                    <a:lnTo>
                      <a:pt x="270" y="178"/>
                    </a:lnTo>
                    <a:lnTo>
                      <a:pt x="270" y="178"/>
                    </a:lnTo>
                    <a:lnTo>
                      <a:pt x="264" y="180"/>
                    </a:lnTo>
                    <a:lnTo>
                      <a:pt x="260" y="178"/>
                    </a:lnTo>
                    <a:lnTo>
                      <a:pt x="258" y="178"/>
                    </a:lnTo>
                    <a:lnTo>
                      <a:pt x="258" y="176"/>
                    </a:lnTo>
                    <a:lnTo>
                      <a:pt x="256" y="174"/>
                    </a:lnTo>
                    <a:lnTo>
                      <a:pt x="252" y="176"/>
                    </a:lnTo>
                    <a:lnTo>
                      <a:pt x="252" y="176"/>
                    </a:lnTo>
                    <a:lnTo>
                      <a:pt x="250" y="178"/>
                    </a:lnTo>
                    <a:lnTo>
                      <a:pt x="248" y="178"/>
                    </a:lnTo>
                    <a:lnTo>
                      <a:pt x="246" y="174"/>
                    </a:lnTo>
                    <a:lnTo>
                      <a:pt x="244" y="172"/>
                    </a:lnTo>
                    <a:lnTo>
                      <a:pt x="244" y="180"/>
                    </a:lnTo>
                    <a:lnTo>
                      <a:pt x="244" y="180"/>
                    </a:lnTo>
                    <a:lnTo>
                      <a:pt x="244" y="188"/>
                    </a:lnTo>
                    <a:lnTo>
                      <a:pt x="244" y="192"/>
                    </a:lnTo>
                    <a:lnTo>
                      <a:pt x="240" y="186"/>
                    </a:lnTo>
                    <a:lnTo>
                      <a:pt x="236" y="182"/>
                    </a:lnTo>
                    <a:lnTo>
                      <a:pt x="236" y="182"/>
                    </a:lnTo>
                    <a:lnTo>
                      <a:pt x="234" y="190"/>
                    </a:lnTo>
                    <a:lnTo>
                      <a:pt x="234" y="190"/>
                    </a:lnTo>
                    <a:lnTo>
                      <a:pt x="234" y="192"/>
                    </a:lnTo>
                    <a:lnTo>
                      <a:pt x="230" y="194"/>
                    </a:lnTo>
                    <a:lnTo>
                      <a:pt x="218" y="196"/>
                    </a:lnTo>
                    <a:lnTo>
                      <a:pt x="212" y="200"/>
                    </a:lnTo>
                    <a:lnTo>
                      <a:pt x="206" y="202"/>
                    </a:lnTo>
                    <a:lnTo>
                      <a:pt x="204" y="206"/>
                    </a:lnTo>
                    <a:lnTo>
                      <a:pt x="204" y="212"/>
                    </a:lnTo>
                    <a:lnTo>
                      <a:pt x="204" y="212"/>
                    </a:lnTo>
                    <a:lnTo>
                      <a:pt x="226" y="288"/>
                    </a:lnTo>
                    <a:lnTo>
                      <a:pt x="226" y="288"/>
                    </a:lnTo>
                    <a:lnTo>
                      <a:pt x="210" y="288"/>
                    </a:lnTo>
                    <a:lnTo>
                      <a:pt x="204" y="284"/>
                    </a:lnTo>
                    <a:lnTo>
                      <a:pt x="198" y="278"/>
                    </a:lnTo>
                    <a:lnTo>
                      <a:pt x="198" y="278"/>
                    </a:lnTo>
                    <a:lnTo>
                      <a:pt x="196" y="274"/>
                    </a:lnTo>
                    <a:lnTo>
                      <a:pt x="190" y="270"/>
                    </a:lnTo>
                    <a:lnTo>
                      <a:pt x="184" y="266"/>
                    </a:lnTo>
                    <a:lnTo>
                      <a:pt x="178" y="266"/>
                    </a:lnTo>
                    <a:lnTo>
                      <a:pt x="172" y="266"/>
                    </a:lnTo>
                    <a:lnTo>
                      <a:pt x="164" y="268"/>
                    </a:lnTo>
                    <a:lnTo>
                      <a:pt x="160" y="274"/>
                    </a:lnTo>
                    <a:lnTo>
                      <a:pt x="156" y="282"/>
                    </a:lnTo>
                    <a:lnTo>
                      <a:pt x="156" y="282"/>
                    </a:lnTo>
                    <a:lnTo>
                      <a:pt x="152" y="280"/>
                    </a:lnTo>
                    <a:lnTo>
                      <a:pt x="148" y="278"/>
                    </a:lnTo>
                    <a:lnTo>
                      <a:pt x="146" y="272"/>
                    </a:lnTo>
                    <a:lnTo>
                      <a:pt x="146" y="266"/>
                    </a:lnTo>
                    <a:lnTo>
                      <a:pt x="148" y="264"/>
                    </a:lnTo>
                    <a:lnTo>
                      <a:pt x="148" y="264"/>
                    </a:lnTo>
                    <a:lnTo>
                      <a:pt x="150" y="260"/>
                    </a:lnTo>
                    <a:lnTo>
                      <a:pt x="150" y="256"/>
                    </a:lnTo>
                    <a:lnTo>
                      <a:pt x="150" y="250"/>
                    </a:lnTo>
                    <a:lnTo>
                      <a:pt x="150" y="250"/>
                    </a:lnTo>
                    <a:lnTo>
                      <a:pt x="150" y="246"/>
                    </a:lnTo>
                    <a:lnTo>
                      <a:pt x="148" y="246"/>
                    </a:lnTo>
                    <a:lnTo>
                      <a:pt x="138" y="248"/>
                    </a:lnTo>
                    <a:lnTo>
                      <a:pt x="128" y="248"/>
                    </a:lnTo>
                    <a:lnTo>
                      <a:pt x="126" y="248"/>
                    </a:lnTo>
                    <a:lnTo>
                      <a:pt x="126" y="244"/>
                    </a:lnTo>
                    <a:lnTo>
                      <a:pt x="126" y="244"/>
                    </a:lnTo>
                    <a:lnTo>
                      <a:pt x="128" y="240"/>
                    </a:lnTo>
                    <a:lnTo>
                      <a:pt x="126" y="240"/>
                    </a:lnTo>
                    <a:lnTo>
                      <a:pt x="120" y="238"/>
                    </a:lnTo>
                    <a:lnTo>
                      <a:pt x="114" y="238"/>
                    </a:lnTo>
                    <a:lnTo>
                      <a:pt x="112" y="236"/>
                    </a:lnTo>
                    <a:lnTo>
                      <a:pt x="110" y="232"/>
                    </a:lnTo>
                    <a:lnTo>
                      <a:pt x="110" y="232"/>
                    </a:lnTo>
                    <a:lnTo>
                      <a:pt x="106" y="226"/>
                    </a:lnTo>
                    <a:lnTo>
                      <a:pt x="102" y="224"/>
                    </a:lnTo>
                    <a:lnTo>
                      <a:pt x="98" y="222"/>
                    </a:lnTo>
                    <a:lnTo>
                      <a:pt x="94" y="222"/>
                    </a:lnTo>
                    <a:lnTo>
                      <a:pt x="86" y="222"/>
                    </a:lnTo>
                    <a:lnTo>
                      <a:pt x="82" y="220"/>
                    </a:lnTo>
                    <a:lnTo>
                      <a:pt x="80" y="216"/>
                    </a:lnTo>
                    <a:lnTo>
                      <a:pt x="80" y="216"/>
                    </a:lnTo>
                    <a:lnTo>
                      <a:pt x="80" y="214"/>
                    </a:lnTo>
                    <a:lnTo>
                      <a:pt x="84" y="214"/>
                    </a:lnTo>
                    <a:lnTo>
                      <a:pt x="92" y="212"/>
                    </a:lnTo>
                    <a:lnTo>
                      <a:pt x="102" y="214"/>
                    </a:lnTo>
                    <a:lnTo>
                      <a:pt x="106" y="212"/>
                    </a:lnTo>
                    <a:lnTo>
                      <a:pt x="108" y="212"/>
                    </a:lnTo>
                    <a:lnTo>
                      <a:pt x="108" y="212"/>
                    </a:lnTo>
                    <a:lnTo>
                      <a:pt x="110" y="210"/>
                    </a:lnTo>
                    <a:lnTo>
                      <a:pt x="106" y="210"/>
                    </a:lnTo>
                    <a:lnTo>
                      <a:pt x="102" y="208"/>
                    </a:lnTo>
                    <a:lnTo>
                      <a:pt x="96" y="206"/>
                    </a:lnTo>
                    <a:lnTo>
                      <a:pt x="96" y="206"/>
                    </a:lnTo>
                    <a:lnTo>
                      <a:pt x="96" y="204"/>
                    </a:lnTo>
                    <a:lnTo>
                      <a:pt x="94" y="202"/>
                    </a:lnTo>
                    <a:lnTo>
                      <a:pt x="98" y="196"/>
                    </a:lnTo>
                    <a:lnTo>
                      <a:pt x="102" y="192"/>
                    </a:lnTo>
                    <a:lnTo>
                      <a:pt x="106" y="192"/>
                    </a:lnTo>
                    <a:lnTo>
                      <a:pt x="108" y="192"/>
                    </a:lnTo>
                    <a:lnTo>
                      <a:pt x="108" y="192"/>
                    </a:lnTo>
                    <a:lnTo>
                      <a:pt x="112" y="194"/>
                    </a:lnTo>
                    <a:lnTo>
                      <a:pt x="116" y="192"/>
                    </a:lnTo>
                    <a:lnTo>
                      <a:pt x="120" y="192"/>
                    </a:lnTo>
                    <a:lnTo>
                      <a:pt x="126" y="196"/>
                    </a:lnTo>
                    <a:lnTo>
                      <a:pt x="126" y="196"/>
                    </a:lnTo>
                    <a:lnTo>
                      <a:pt x="130" y="198"/>
                    </a:lnTo>
                    <a:lnTo>
                      <a:pt x="134" y="200"/>
                    </a:lnTo>
                    <a:lnTo>
                      <a:pt x="138" y="198"/>
                    </a:lnTo>
                    <a:lnTo>
                      <a:pt x="136" y="196"/>
                    </a:lnTo>
                    <a:lnTo>
                      <a:pt x="136" y="196"/>
                    </a:lnTo>
                    <a:lnTo>
                      <a:pt x="134" y="194"/>
                    </a:lnTo>
                    <a:lnTo>
                      <a:pt x="134" y="192"/>
                    </a:lnTo>
                    <a:lnTo>
                      <a:pt x="138" y="190"/>
                    </a:lnTo>
                    <a:lnTo>
                      <a:pt x="140" y="188"/>
                    </a:lnTo>
                    <a:lnTo>
                      <a:pt x="140" y="186"/>
                    </a:lnTo>
                    <a:lnTo>
                      <a:pt x="138" y="184"/>
                    </a:lnTo>
                    <a:lnTo>
                      <a:pt x="138" y="184"/>
                    </a:lnTo>
                    <a:lnTo>
                      <a:pt x="136" y="180"/>
                    </a:lnTo>
                    <a:lnTo>
                      <a:pt x="136" y="178"/>
                    </a:lnTo>
                    <a:lnTo>
                      <a:pt x="136" y="174"/>
                    </a:lnTo>
                    <a:lnTo>
                      <a:pt x="132" y="172"/>
                    </a:lnTo>
                    <a:lnTo>
                      <a:pt x="132" y="172"/>
                    </a:lnTo>
                    <a:lnTo>
                      <a:pt x="130" y="172"/>
                    </a:lnTo>
                    <a:lnTo>
                      <a:pt x="130" y="168"/>
                    </a:lnTo>
                    <a:lnTo>
                      <a:pt x="130" y="166"/>
                    </a:lnTo>
                    <a:lnTo>
                      <a:pt x="128" y="162"/>
                    </a:lnTo>
                    <a:lnTo>
                      <a:pt x="128" y="162"/>
                    </a:lnTo>
                    <a:lnTo>
                      <a:pt x="124" y="160"/>
                    </a:lnTo>
                    <a:lnTo>
                      <a:pt x="124" y="154"/>
                    </a:lnTo>
                    <a:lnTo>
                      <a:pt x="122" y="152"/>
                    </a:lnTo>
                    <a:lnTo>
                      <a:pt x="120" y="152"/>
                    </a:lnTo>
                    <a:lnTo>
                      <a:pt x="116" y="150"/>
                    </a:lnTo>
                    <a:lnTo>
                      <a:pt x="110" y="150"/>
                    </a:lnTo>
                    <a:lnTo>
                      <a:pt x="110" y="150"/>
                    </a:lnTo>
                    <a:lnTo>
                      <a:pt x="90" y="154"/>
                    </a:lnTo>
                    <a:lnTo>
                      <a:pt x="88" y="154"/>
                    </a:lnTo>
                    <a:lnTo>
                      <a:pt x="86" y="156"/>
                    </a:lnTo>
                    <a:lnTo>
                      <a:pt x="86" y="156"/>
                    </a:lnTo>
                    <a:lnTo>
                      <a:pt x="82" y="160"/>
                    </a:lnTo>
                    <a:lnTo>
                      <a:pt x="78" y="162"/>
                    </a:lnTo>
                    <a:lnTo>
                      <a:pt x="74" y="162"/>
                    </a:lnTo>
                    <a:lnTo>
                      <a:pt x="68" y="166"/>
                    </a:lnTo>
                    <a:lnTo>
                      <a:pt x="68" y="166"/>
                    </a:lnTo>
                    <a:lnTo>
                      <a:pt x="60" y="170"/>
                    </a:lnTo>
                    <a:lnTo>
                      <a:pt x="58" y="172"/>
                    </a:lnTo>
                    <a:lnTo>
                      <a:pt x="58" y="172"/>
                    </a:lnTo>
                    <a:lnTo>
                      <a:pt x="58" y="170"/>
                    </a:lnTo>
                    <a:lnTo>
                      <a:pt x="54" y="168"/>
                    </a:lnTo>
                    <a:lnTo>
                      <a:pt x="54" y="168"/>
                    </a:lnTo>
                    <a:lnTo>
                      <a:pt x="52" y="166"/>
                    </a:lnTo>
                    <a:lnTo>
                      <a:pt x="52" y="164"/>
                    </a:lnTo>
                    <a:lnTo>
                      <a:pt x="56" y="162"/>
                    </a:lnTo>
                    <a:lnTo>
                      <a:pt x="56" y="160"/>
                    </a:lnTo>
                    <a:lnTo>
                      <a:pt x="56" y="158"/>
                    </a:lnTo>
                    <a:lnTo>
                      <a:pt x="54" y="154"/>
                    </a:lnTo>
                    <a:lnTo>
                      <a:pt x="46" y="150"/>
                    </a:lnTo>
                    <a:lnTo>
                      <a:pt x="46" y="150"/>
                    </a:lnTo>
                    <a:lnTo>
                      <a:pt x="38" y="144"/>
                    </a:lnTo>
                    <a:lnTo>
                      <a:pt x="32" y="144"/>
                    </a:lnTo>
                    <a:lnTo>
                      <a:pt x="30" y="144"/>
                    </a:lnTo>
                    <a:lnTo>
                      <a:pt x="26" y="140"/>
                    </a:lnTo>
                    <a:lnTo>
                      <a:pt x="26" y="140"/>
                    </a:lnTo>
                    <a:lnTo>
                      <a:pt x="24" y="140"/>
                    </a:lnTo>
                    <a:lnTo>
                      <a:pt x="22" y="140"/>
                    </a:lnTo>
                    <a:lnTo>
                      <a:pt x="18" y="142"/>
                    </a:lnTo>
                    <a:lnTo>
                      <a:pt x="16" y="142"/>
                    </a:lnTo>
                    <a:lnTo>
                      <a:pt x="14" y="142"/>
                    </a:lnTo>
                    <a:lnTo>
                      <a:pt x="12" y="140"/>
                    </a:lnTo>
                    <a:lnTo>
                      <a:pt x="10" y="136"/>
                    </a:lnTo>
                    <a:lnTo>
                      <a:pt x="10" y="136"/>
                    </a:lnTo>
                    <a:lnTo>
                      <a:pt x="10" y="132"/>
                    </a:lnTo>
                    <a:lnTo>
                      <a:pt x="8" y="132"/>
                    </a:lnTo>
                    <a:lnTo>
                      <a:pt x="2" y="130"/>
                    </a:lnTo>
                    <a:lnTo>
                      <a:pt x="2" y="128"/>
                    </a:lnTo>
                    <a:lnTo>
                      <a:pt x="0" y="126"/>
                    </a:lnTo>
                    <a:lnTo>
                      <a:pt x="4" y="118"/>
                    </a:lnTo>
                    <a:lnTo>
                      <a:pt x="4" y="118"/>
                    </a:lnTo>
                    <a:lnTo>
                      <a:pt x="8" y="108"/>
                    </a:lnTo>
                    <a:lnTo>
                      <a:pt x="8" y="106"/>
                    </a:lnTo>
                    <a:lnTo>
                      <a:pt x="6" y="102"/>
                    </a:lnTo>
                    <a:lnTo>
                      <a:pt x="6" y="98"/>
                    </a:lnTo>
                    <a:lnTo>
                      <a:pt x="6" y="98"/>
                    </a:lnTo>
                    <a:lnTo>
                      <a:pt x="8" y="92"/>
                    </a:lnTo>
                    <a:lnTo>
                      <a:pt x="10" y="86"/>
                    </a:lnTo>
                    <a:lnTo>
                      <a:pt x="12" y="84"/>
                    </a:lnTo>
                    <a:lnTo>
                      <a:pt x="14" y="88"/>
                    </a:lnTo>
                    <a:lnTo>
                      <a:pt x="14" y="88"/>
                    </a:lnTo>
                    <a:lnTo>
                      <a:pt x="20" y="98"/>
                    </a:lnTo>
                    <a:lnTo>
                      <a:pt x="24" y="102"/>
                    </a:lnTo>
                    <a:lnTo>
                      <a:pt x="30" y="100"/>
                    </a:lnTo>
                    <a:lnTo>
                      <a:pt x="30" y="100"/>
                    </a:lnTo>
                    <a:lnTo>
                      <a:pt x="32" y="98"/>
                    </a:lnTo>
                    <a:lnTo>
                      <a:pt x="32" y="94"/>
                    </a:lnTo>
                    <a:lnTo>
                      <a:pt x="28" y="90"/>
                    </a:lnTo>
                    <a:lnTo>
                      <a:pt x="22" y="84"/>
                    </a:lnTo>
                    <a:lnTo>
                      <a:pt x="22" y="84"/>
                    </a:lnTo>
                    <a:lnTo>
                      <a:pt x="26" y="84"/>
                    </a:lnTo>
                    <a:lnTo>
                      <a:pt x="30" y="86"/>
                    </a:lnTo>
                    <a:lnTo>
                      <a:pt x="32" y="86"/>
                    </a:lnTo>
                    <a:lnTo>
                      <a:pt x="34" y="82"/>
                    </a:lnTo>
                    <a:lnTo>
                      <a:pt x="34" y="82"/>
                    </a:lnTo>
                    <a:lnTo>
                      <a:pt x="38" y="78"/>
                    </a:lnTo>
                    <a:lnTo>
                      <a:pt x="42" y="74"/>
                    </a:lnTo>
                    <a:lnTo>
                      <a:pt x="46" y="70"/>
                    </a:lnTo>
                    <a:lnTo>
                      <a:pt x="46" y="66"/>
                    </a:lnTo>
                    <a:lnTo>
                      <a:pt x="46" y="66"/>
                    </a:lnTo>
                    <a:lnTo>
                      <a:pt x="46" y="62"/>
                    </a:lnTo>
                    <a:lnTo>
                      <a:pt x="50" y="60"/>
                    </a:lnTo>
                    <a:lnTo>
                      <a:pt x="54" y="62"/>
                    </a:lnTo>
                    <a:lnTo>
                      <a:pt x="56" y="64"/>
                    </a:lnTo>
                    <a:lnTo>
                      <a:pt x="56" y="64"/>
                    </a:lnTo>
                    <a:lnTo>
                      <a:pt x="60" y="68"/>
                    </a:lnTo>
                    <a:lnTo>
                      <a:pt x="62" y="68"/>
                    </a:lnTo>
                    <a:lnTo>
                      <a:pt x="68" y="66"/>
                    </a:lnTo>
                    <a:lnTo>
                      <a:pt x="72" y="62"/>
                    </a:lnTo>
                    <a:lnTo>
                      <a:pt x="76" y="62"/>
                    </a:lnTo>
                    <a:lnTo>
                      <a:pt x="78" y="64"/>
                    </a:lnTo>
                    <a:lnTo>
                      <a:pt x="78" y="64"/>
                    </a:lnTo>
                    <a:lnTo>
                      <a:pt x="84" y="66"/>
                    </a:lnTo>
                    <a:lnTo>
                      <a:pt x="86" y="66"/>
                    </a:lnTo>
                    <a:lnTo>
                      <a:pt x="92" y="64"/>
                    </a:lnTo>
                    <a:lnTo>
                      <a:pt x="94" y="64"/>
                    </a:lnTo>
                    <a:lnTo>
                      <a:pt x="98" y="64"/>
                    </a:lnTo>
                    <a:lnTo>
                      <a:pt x="104" y="68"/>
                    </a:lnTo>
                    <a:lnTo>
                      <a:pt x="112" y="74"/>
                    </a:lnTo>
                    <a:lnTo>
                      <a:pt x="112" y="74"/>
                    </a:lnTo>
                    <a:lnTo>
                      <a:pt x="114" y="76"/>
                    </a:lnTo>
                    <a:lnTo>
                      <a:pt x="116" y="76"/>
                    </a:lnTo>
                    <a:lnTo>
                      <a:pt x="118" y="72"/>
                    </a:lnTo>
                    <a:lnTo>
                      <a:pt x="118" y="70"/>
                    </a:lnTo>
                    <a:lnTo>
                      <a:pt x="120" y="70"/>
                    </a:lnTo>
                    <a:lnTo>
                      <a:pt x="126" y="72"/>
                    </a:lnTo>
                    <a:lnTo>
                      <a:pt x="134" y="76"/>
                    </a:lnTo>
                    <a:lnTo>
                      <a:pt x="134" y="76"/>
                    </a:lnTo>
                    <a:lnTo>
                      <a:pt x="142" y="80"/>
                    </a:lnTo>
                    <a:lnTo>
                      <a:pt x="146" y="82"/>
                    </a:lnTo>
                    <a:lnTo>
                      <a:pt x="148" y="78"/>
                    </a:lnTo>
                    <a:lnTo>
                      <a:pt x="148" y="74"/>
                    </a:lnTo>
                    <a:lnTo>
                      <a:pt x="148" y="74"/>
                    </a:lnTo>
                    <a:lnTo>
                      <a:pt x="150" y="72"/>
                    </a:lnTo>
                    <a:lnTo>
                      <a:pt x="152" y="74"/>
                    </a:lnTo>
                    <a:lnTo>
                      <a:pt x="156" y="74"/>
                    </a:lnTo>
                    <a:lnTo>
                      <a:pt x="162" y="74"/>
                    </a:lnTo>
                    <a:lnTo>
                      <a:pt x="162" y="74"/>
                    </a:lnTo>
                    <a:lnTo>
                      <a:pt x="168" y="72"/>
                    </a:lnTo>
                    <a:lnTo>
                      <a:pt x="170" y="76"/>
                    </a:lnTo>
                    <a:lnTo>
                      <a:pt x="172" y="78"/>
                    </a:lnTo>
                    <a:lnTo>
                      <a:pt x="178" y="76"/>
                    </a:lnTo>
                    <a:lnTo>
                      <a:pt x="178" y="76"/>
                    </a:lnTo>
                    <a:lnTo>
                      <a:pt x="194" y="72"/>
                    </a:lnTo>
                    <a:lnTo>
                      <a:pt x="200" y="70"/>
                    </a:lnTo>
                    <a:lnTo>
                      <a:pt x="202" y="72"/>
                    </a:lnTo>
                    <a:lnTo>
                      <a:pt x="202" y="74"/>
                    </a:lnTo>
                    <a:lnTo>
                      <a:pt x="202" y="74"/>
                    </a:lnTo>
                    <a:lnTo>
                      <a:pt x="198" y="78"/>
                    </a:lnTo>
                    <a:lnTo>
                      <a:pt x="198" y="82"/>
                    </a:lnTo>
                    <a:lnTo>
                      <a:pt x="200" y="84"/>
                    </a:lnTo>
                    <a:lnTo>
                      <a:pt x="204" y="84"/>
                    </a:lnTo>
                    <a:lnTo>
                      <a:pt x="210" y="82"/>
                    </a:lnTo>
                    <a:lnTo>
                      <a:pt x="214" y="80"/>
                    </a:lnTo>
                    <a:lnTo>
                      <a:pt x="216" y="76"/>
                    </a:lnTo>
                    <a:lnTo>
                      <a:pt x="216" y="76"/>
                    </a:lnTo>
                    <a:lnTo>
                      <a:pt x="230" y="82"/>
                    </a:lnTo>
                    <a:lnTo>
                      <a:pt x="240" y="84"/>
                    </a:lnTo>
                    <a:lnTo>
                      <a:pt x="246" y="84"/>
                    </a:lnTo>
                    <a:lnTo>
                      <a:pt x="250" y="82"/>
                    </a:lnTo>
                    <a:lnTo>
                      <a:pt x="252" y="80"/>
                    </a:lnTo>
                    <a:lnTo>
                      <a:pt x="252" y="74"/>
                    </a:lnTo>
                    <a:lnTo>
                      <a:pt x="252" y="74"/>
                    </a:lnTo>
                    <a:lnTo>
                      <a:pt x="252" y="70"/>
                    </a:lnTo>
                    <a:lnTo>
                      <a:pt x="250" y="68"/>
                    </a:lnTo>
                    <a:lnTo>
                      <a:pt x="246" y="66"/>
                    </a:lnTo>
                    <a:lnTo>
                      <a:pt x="242" y="66"/>
                    </a:lnTo>
                    <a:lnTo>
                      <a:pt x="230" y="66"/>
                    </a:lnTo>
                    <a:lnTo>
                      <a:pt x="214" y="62"/>
                    </a:lnTo>
                    <a:lnTo>
                      <a:pt x="214" y="62"/>
                    </a:lnTo>
                    <a:lnTo>
                      <a:pt x="208" y="60"/>
                    </a:lnTo>
                    <a:lnTo>
                      <a:pt x="208" y="60"/>
                    </a:lnTo>
                    <a:lnTo>
                      <a:pt x="208" y="58"/>
                    </a:lnTo>
                    <a:lnTo>
                      <a:pt x="218" y="52"/>
                    </a:lnTo>
                    <a:lnTo>
                      <a:pt x="228" y="48"/>
                    </a:lnTo>
                    <a:lnTo>
                      <a:pt x="228" y="48"/>
                    </a:lnTo>
                    <a:lnTo>
                      <a:pt x="228" y="46"/>
                    </a:lnTo>
                    <a:lnTo>
                      <a:pt x="222" y="46"/>
                    </a:lnTo>
                    <a:lnTo>
                      <a:pt x="222" y="46"/>
                    </a:lnTo>
                    <a:lnTo>
                      <a:pt x="214" y="44"/>
                    </a:lnTo>
                    <a:lnTo>
                      <a:pt x="214" y="42"/>
                    </a:lnTo>
                    <a:lnTo>
                      <a:pt x="214" y="42"/>
                    </a:lnTo>
                    <a:lnTo>
                      <a:pt x="216" y="40"/>
                    </a:lnTo>
                    <a:lnTo>
                      <a:pt x="212" y="38"/>
                    </a:lnTo>
                    <a:lnTo>
                      <a:pt x="212" y="38"/>
                    </a:lnTo>
                    <a:lnTo>
                      <a:pt x="208" y="36"/>
                    </a:lnTo>
                    <a:lnTo>
                      <a:pt x="208" y="34"/>
                    </a:lnTo>
                    <a:lnTo>
                      <a:pt x="214" y="28"/>
                    </a:lnTo>
                    <a:lnTo>
                      <a:pt x="214" y="28"/>
                    </a:lnTo>
                    <a:lnTo>
                      <a:pt x="218" y="26"/>
                    </a:lnTo>
                    <a:lnTo>
                      <a:pt x="226" y="24"/>
                    </a:lnTo>
                    <a:lnTo>
                      <a:pt x="246" y="22"/>
                    </a:lnTo>
                    <a:lnTo>
                      <a:pt x="246" y="22"/>
                    </a:lnTo>
                    <a:lnTo>
                      <a:pt x="266" y="22"/>
                    </a:lnTo>
                    <a:lnTo>
                      <a:pt x="282" y="22"/>
                    </a:lnTo>
                    <a:lnTo>
                      <a:pt x="288" y="20"/>
                    </a:lnTo>
                    <a:lnTo>
                      <a:pt x="290" y="18"/>
                    </a:lnTo>
                    <a:lnTo>
                      <a:pt x="290" y="18"/>
                    </a:lnTo>
                    <a:lnTo>
                      <a:pt x="294" y="16"/>
                    </a:lnTo>
                    <a:lnTo>
                      <a:pt x="302" y="16"/>
                    </a:lnTo>
                    <a:lnTo>
                      <a:pt x="328" y="14"/>
                    </a:lnTo>
                    <a:lnTo>
                      <a:pt x="328" y="14"/>
                    </a:lnTo>
                    <a:lnTo>
                      <a:pt x="334" y="12"/>
                    </a:lnTo>
                    <a:lnTo>
                      <a:pt x="338" y="10"/>
                    </a:lnTo>
                    <a:lnTo>
                      <a:pt x="342" y="6"/>
                    </a:lnTo>
                    <a:lnTo>
                      <a:pt x="348" y="2"/>
                    </a:lnTo>
                    <a:lnTo>
                      <a:pt x="350" y="2"/>
                    </a:lnTo>
                    <a:lnTo>
                      <a:pt x="356" y="2"/>
                    </a:lnTo>
                    <a:lnTo>
                      <a:pt x="356" y="2"/>
                    </a:lnTo>
                    <a:lnTo>
                      <a:pt x="364" y="2"/>
                    </a:lnTo>
                    <a:lnTo>
                      <a:pt x="370" y="0"/>
                    </a:lnTo>
                    <a:lnTo>
                      <a:pt x="374" y="0"/>
                    </a:lnTo>
                    <a:lnTo>
                      <a:pt x="374" y="4"/>
                    </a:lnTo>
                    <a:lnTo>
                      <a:pt x="374" y="4"/>
                    </a:lnTo>
                    <a:lnTo>
                      <a:pt x="376" y="10"/>
                    </a:lnTo>
                    <a:lnTo>
                      <a:pt x="378" y="12"/>
                    </a:lnTo>
                    <a:lnTo>
                      <a:pt x="380" y="12"/>
                    </a:lnTo>
                    <a:lnTo>
                      <a:pt x="378" y="16"/>
                    </a:lnTo>
                    <a:lnTo>
                      <a:pt x="378" y="16"/>
                    </a:lnTo>
                    <a:lnTo>
                      <a:pt x="378" y="16"/>
                    </a:lnTo>
                    <a:lnTo>
                      <a:pt x="378" y="18"/>
                    </a:lnTo>
                    <a:lnTo>
                      <a:pt x="382" y="22"/>
                    </a:lnTo>
                    <a:lnTo>
                      <a:pt x="388" y="22"/>
                    </a:lnTo>
                    <a:lnTo>
                      <a:pt x="392" y="22"/>
                    </a:lnTo>
                    <a:lnTo>
                      <a:pt x="392" y="22"/>
                    </a:lnTo>
                    <a:lnTo>
                      <a:pt x="394" y="20"/>
                    </a:lnTo>
                    <a:lnTo>
                      <a:pt x="396" y="20"/>
                    </a:lnTo>
                    <a:lnTo>
                      <a:pt x="398" y="22"/>
                    </a:lnTo>
                    <a:lnTo>
                      <a:pt x="402" y="24"/>
                    </a:lnTo>
                    <a:lnTo>
                      <a:pt x="404" y="24"/>
                    </a:lnTo>
                    <a:lnTo>
                      <a:pt x="406" y="22"/>
                    </a:lnTo>
                    <a:lnTo>
                      <a:pt x="406" y="22"/>
                    </a:lnTo>
                    <a:lnTo>
                      <a:pt x="408" y="20"/>
                    </a:lnTo>
                    <a:lnTo>
                      <a:pt x="412" y="22"/>
                    </a:lnTo>
                    <a:lnTo>
                      <a:pt x="416" y="22"/>
                    </a:lnTo>
                    <a:lnTo>
                      <a:pt x="422" y="22"/>
                    </a:lnTo>
                    <a:lnTo>
                      <a:pt x="422" y="22"/>
                    </a:lnTo>
                    <a:lnTo>
                      <a:pt x="420" y="32"/>
                    </a:lnTo>
                    <a:lnTo>
                      <a:pt x="422" y="34"/>
                    </a:lnTo>
                    <a:lnTo>
                      <a:pt x="422" y="34"/>
                    </a:lnTo>
                    <a:lnTo>
                      <a:pt x="428" y="32"/>
                    </a:lnTo>
                    <a:lnTo>
                      <a:pt x="432" y="32"/>
                    </a:lnTo>
                    <a:lnTo>
                      <a:pt x="438" y="32"/>
                    </a:lnTo>
                    <a:lnTo>
                      <a:pt x="438" y="32"/>
                    </a:lnTo>
                    <a:lnTo>
                      <a:pt x="444" y="32"/>
                    </a:lnTo>
                    <a:lnTo>
                      <a:pt x="444" y="30"/>
                    </a:lnTo>
                    <a:lnTo>
                      <a:pt x="442" y="26"/>
                    </a:lnTo>
                    <a:lnTo>
                      <a:pt x="442" y="26"/>
                    </a:lnTo>
                    <a:lnTo>
                      <a:pt x="444" y="24"/>
                    </a:lnTo>
                    <a:lnTo>
                      <a:pt x="444" y="24"/>
                    </a:lnTo>
                    <a:lnTo>
                      <a:pt x="450" y="24"/>
                    </a:lnTo>
                    <a:lnTo>
                      <a:pt x="452" y="22"/>
                    </a:lnTo>
                    <a:lnTo>
                      <a:pt x="456" y="20"/>
                    </a:lnTo>
                    <a:lnTo>
                      <a:pt x="460" y="20"/>
                    </a:lnTo>
                    <a:lnTo>
                      <a:pt x="460" y="20"/>
                    </a:lnTo>
                    <a:lnTo>
                      <a:pt x="470" y="20"/>
                    </a:lnTo>
                    <a:lnTo>
                      <a:pt x="470" y="22"/>
                    </a:lnTo>
                    <a:lnTo>
                      <a:pt x="462" y="26"/>
                    </a:lnTo>
                    <a:lnTo>
                      <a:pt x="462" y="26"/>
                    </a:lnTo>
                    <a:lnTo>
                      <a:pt x="486" y="34"/>
                    </a:lnTo>
                    <a:lnTo>
                      <a:pt x="506" y="42"/>
                    </a:lnTo>
                    <a:lnTo>
                      <a:pt x="520" y="50"/>
                    </a:lnTo>
                    <a:lnTo>
                      <a:pt x="532" y="56"/>
                    </a:lnTo>
                    <a:lnTo>
                      <a:pt x="548" y="72"/>
                    </a:lnTo>
                    <a:lnTo>
                      <a:pt x="562" y="84"/>
                    </a:lnTo>
                    <a:lnTo>
                      <a:pt x="562" y="84"/>
                    </a:lnTo>
                    <a:lnTo>
                      <a:pt x="568" y="88"/>
                    </a:lnTo>
                    <a:lnTo>
                      <a:pt x="572" y="88"/>
                    </a:lnTo>
                    <a:lnTo>
                      <a:pt x="574" y="86"/>
                    </a:lnTo>
                    <a:lnTo>
                      <a:pt x="576" y="82"/>
                    </a:lnTo>
                    <a:lnTo>
                      <a:pt x="578" y="78"/>
                    </a:lnTo>
                    <a:lnTo>
                      <a:pt x="580" y="78"/>
                    </a:lnTo>
                    <a:lnTo>
                      <a:pt x="584" y="84"/>
                    </a:lnTo>
                    <a:lnTo>
                      <a:pt x="584" y="84"/>
                    </a:lnTo>
                    <a:lnTo>
                      <a:pt x="588" y="88"/>
                    </a:lnTo>
                    <a:lnTo>
                      <a:pt x="592" y="90"/>
                    </a:lnTo>
                    <a:lnTo>
                      <a:pt x="598" y="88"/>
                    </a:lnTo>
                    <a:lnTo>
                      <a:pt x="606" y="88"/>
                    </a:lnTo>
                    <a:lnTo>
                      <a:pt x="618" y="84"/>
                    </a:lnTo>
                    <a:lnTo>
                      <a:pt x="624" y="84"/>
                    </a:lnTo>
                    <a:lnTo>
                      <a:pt x="628" y="88"/>
                    </a:lnTo>
                    <a:lnTo>
                      <a:pt x="628" y="88"/>
                    </a:lnTo>
                    <a:lnTo>
                      <a:pt x="632" y="94"/>
                    </a:lnTo>
                    <a:lnTo>
                      <a:pt x="636" y="94"/>
                    </a:lnTo>
                    <a:lnTo>
                      <a:pt x="640" y="96"/>
                    </a:lnTo>
                    <a:lnTo>
                      <a:pt x="646" y="102"/>
                    </a:lnTo>
                    <a:lnTo>
                      <a:pt x="646" y="102"/>
                    </a:lnTo>
                    <a:lnTo>
                      <a:pt x="648" y="104"/>
                    </a:lnTo>
                    <a:lnTo>
                      <a:pt x="650" y="106"/>
                    </a:lnTo>
                    <a:lnTo>
                      <a:pt x="654" y="104"/>
                    </a:lnTo>
                    <a:lnTo>
                      <a:pt x="658" y="104"/>
                    </a:lnTo>
                    <a:lnTo>
                      <a:pt x="660" y="104"/>
                    </a:lnTo>
                    <a:lnTo>
                      <a:pt x="664" y="108"/>
                    </a:lnTo>
                    <a:lnTo>
                      <a:pt x="664" y="108"/>
                    </a:lnTo>
                    <a:lnTo>
                      <a:pt x="668" y="110"/>
                    </a:lnTo>
                    <a:lnTo>
                      <a:pt x="672" y="110"/>
                    </a:lnTo>
                    <a:lnTo>
                      <a:pt x="676" y="110"/>
                    </a:lnTo>
                    <a:lnTo>
                      <a:pt x="678" y="108"/>
                    </a:lnTo>
                    <a:lnTo>
                      <a:pt x="678" y="108"/>
                    </a:lnTo>
                    <a:lnTo>
                      <a:pt x="680" y="106"/>
                    </a:lnTo>
                    <a:lnTo>
                      <a:pt x="682" y="104"/>
                    </a:lnTo>
                    <a:lnTo>
                      <a:pt x="690" y="104"/>
                    </a:lnTo>
                    <a:lnTo>
                      <a:pt x="690" y="104"/>
                    </a:lnTo>
                    <a:lnTo>
                      <a:pt x="694" y="104"/>
                    </a:lnTo>
                    <a:lnTo>
                      <a:pt x="696" y="104"/>
                    </a:lnTo>
                    <a:lnTo>
                      <a:pt x="700" y="102"/>
                    </a:lnTo>
                    <a:lnTo>
                      <a:pt x="708" y="102"/>
                    </a:lnTo>
                    <a:lnTo>
                      <a:pt x="708" y="102"/>
                    </a:lnTo>
                    <a:lnTo>
                      <a:pt x="714" y="104"/>
                    </a:lnTo>
                    <a:lnTo>
                      <a:pt x="718" y="108"/>
                    </a:lnTo>
                    <a:lnTo>
                      <a:pt x="722" y="112"/>
                    </a:lnTo>
                    <a:lnTo>
                      <a:pt x="726" y="114"/>
                    </a:lnTo>
                    <a:lnTo>
                      <a:pt x="726" y="114"/>
                    </a:lnTo>
                    <a:lnTo>
                      <a:pt x="728" y="114"/>
                    </a:lnTo>
                    <a:lnTo>
                      <a:pt x="728" y="116"/>
                    </a:lnTo>
                    <a:lnTo>
                      <a:pt x="730" y="118"/>
                    </a:lnTo>
                    <a:lnTo>
                      <a:pt x="738" y="118"/>
                    </a:lnTo>
                    <a:lnTo>
                      <a:pt x="738" y="118"/>
                    </a:lnTo>
                    <a:lnTo>
                      <a:pt x="736" y="120"/>
                    </a:lnTo>
                    <a:lnTo>
                      <a:pt x="734" y="122"/>
                    </a:lnTo>
                    <a:lnTo>
                      <a:pt x="722" y="122"/>
                    </a:lnTo>
                    <a:lnTo>
                      <a:pt x="718" y="122"/>
                    </a:lnTo>
                    <a:lnTo>
                      <a:pt x="714" y="126"/>
                    </a:lnTo>
                    <a:lnTo>
                      <a:pt x="714" y="134"/>
                    </a:lnTo>
                    <a:lnTo>
                      <a:pt x="716" y="146"/>
                    </a:lnTo>
                    <a:lnTo>
                      <a:pt x="716" y="146"/>
                    </a:lnTo>
                    <a:lnTo>
                      <a:pt x="716" y="148"/>
                    </a:lnTo>
                    <a:lnTo>
                      <a:pt x="714" y="150"/>
                    </a:lnTo>
                    <a:lnTo>
                      <a:pt x="706" y="154"/>
                    </a:lnTo>
                    <a:lnTo>
                      <a:pt x="696" y="156"/>
                    </a:lnTo>
                    <a:lnTo>
                      <a:pt x="686" y="154"/>
                    </a:lnTo>
                    <a:lnTo>
                      <a:pt x="686" y="154"/>
                    </a:lnTo>
                    <a:lnTo>
                      <a:pt x="680" y="152"/>
                    </a:lnTo>
                    <a:lnTo>
                      <a:pt x="676" y="152"/>
                    </a:lnTo>
                    <a:lnTo>
                      <a:pt x="672" y="154"/>
                    </a:lnTo>
                    <a:lnTo>
                      <a:pt x="672" y="158"/>
                    </a:lnTo>
                    <a:lnTo>
                      <a:pt x="672" y="168"/>
                    </a:lnTo>
                    <a:lnTo>
                      <a:pt x="674" y="186"/>
                    </a:lnTo>
                    <a:lnTo>
                      <a:pt x="674" y="186"/>
                    </a:lnTo>
                    <a:lnTo>
                      <a:pt x="674" y="190"/>
                    </a:lnTo>
                    <a:lnTo>
                      <a:pt x="674" y="192"/>
                    </a:lnTo>
                    <a:lnTo>
                      <a:pt x="666" y="192"/>
                    </a:lnTo>
                    <a:lnTo>
                      <a:pt x="656" y="192"/>
                    </a:lnTo>
                    <a:lnTo>
                      <a:pt x="648" y="194"/>
                    </a:lnTo>
                    <a:lnTo>
                      <a:pt x="648" y="194"/>
                    </a:lnTo>
                    <a:lnTo>
                      <a:pt x="642" y="198"/>
                    </a:lnTo>
                    <a:lnTo>
                      <a:pt x="640" y="202"/>
                    </a:lnTo>
                    <a:lnTo>
                      <a:pt x="640" y="206"/>
                    </a:lnTo>
                    <a:lnTo>
                      <a:pt x="642" y="206"/>
                    </a:lnTo>
                    <a:lnTo>
                      <a:pt x="642" y="206"/>
                    </a:lnTo>
                    <a:lnTo>
                      <a:pt x="644" y="206"/>
                    </a:lnTo>
                    <a:lnTo>
                      <a:pt x="648" y="208"/>
                    </a:lnTo>
                    <a:lnTo>
                      <a:pt x="656" y="218"/>
                    </a:lnTo>
                    <a:lnTo>
                      <a:pt x="664" y="226"/>
                    </a:lnTo>
                    <a:lnTo>
                      <a:pt x="666" y="232"/>
                    </a:lnTo>
                    <a:lnTo>
                      <a:pt x="664" y="234"/>
                    </a:lnTo>
                    <a:lnTo>
                      <a:pt x="664" y="234"/>
                    </a:lnTo>
                    <a:lnTo>
                      <a:pt x="662" y="238"/>
                    </a:lnTo>
                    <a:lnTo>
                      <a:pt x="662" y="242"/>
                    </a:lnTo>
                    <a:lnTo>
                      <a:pt x="666" y="246"/>
                    </a:lnTo>
                    <a:lnTo>
                      <a:pt x="668" y="252"/>
                    </a:lnTo>
                    <a:lnTo>
                      <a:pt x="668" y="254"/>
                    </a:lnTo>
                    <a:lnTo>
                      <a:pt x="664" y="256"/>
                    </a:lnTo>
                    <a:lnTo>
                      <a:pt x="664" y="256"/>
                    </a:lnTo>
                    <a:lnTo>
                      <a:pt x="660" y="260"/>
                    </a:lnTo>
                    <a:lnTo>
                      <a:pt x="658" y="258"/>
                    </a:lnTo>
                    <a:lnTo>
                      <a:pt x="656" y="254"/>
                    </a:lnTo>
                    <a:lnTo>
                      <a:pt x="654" y="254"/>
                    </a:lnTo>
                    <a:lnTo>
                      <a:pt x="650" y="254"/>
                    </a:lnTo>
                    <a:lnTo>
                      <a:pt x="650" y="254"/>
                    </a:lnTo>
                    <a:lnTo>
                      <a:pt x="642" y="254"/>
                    </a:lnTo>
                    <a:lnTo>
                      <a:pt x="638" y="252"/>
                    </a:lnTo>
                    <a:lnTo>
                      <a:pt x="638" y="250"/>
                    </a:lnTo>
                    <a:lnTo>
                      <a:pt x="634" y="250"/>
                    </a:lnTo>
                    <a:lnTo>
                      <a:pt x="634" y="250"/>
                    </a:lnTo>
                    <a:lnTo>
                      <a:pt x="624" y="250"/>
                    </a:lnTo>
                    <a:lnTo>
                      <a:pt x="608" y="250"/>
                    </a:lnTo>
                    <a:lnTo>
                      <a:pt x="576" y="250"/>
                    </a:lnTo>
                    <a:lnTo>
                      <a:pt x="576" y="250"/>
                    </a:lnTo>
                    <a:lnTo>
                      <a:pt x="564" y="248"/>
                    </a:lnTo>
                    <a:lnTo>
                      <a:pt x="554" y="244"/>
                    </a:lnTo>
                    <a:lnTo>
                      <a:pt x="546" y="244"/>
                    </a:lnTo>
                    <a:lnTo>
                      <a:pt x="544" y="246"/>
                    </a:lnTo>
                    <a:lnTo>
                      <a:pt x="544" y="250"/>
                    </a:lnTo>
                    <a:lnTo>
                      <a:pt x="544" y="250"/>
                    </a:lnTo>
                    <a:lnTo>
                      <a:pt x="542" y="254"/>
                    </a:lnTo>
                    <a:lnTo>
                      <a:pt x="542" y="254"/>
                    </a:lnTo>
                    <a:lnTo>
                      <a:pt x="536" y="254"/>
                    </a:lnTo>
                    <a:lnTo>
                      <a:pt x="528" y="252"/>
                    </a:lnTo>
                    <a:lnTo>
                      <a:pt x="524" y="250"/>
                    </a:lnTo>
                    <a:lnTo>
                      <a:pt x="520" y="252"/>
                    </a:lnTo>
                    <a:lnTo>
                      <a:pt x="520" y="252"/>
                    </a:lnTo>
                    <a:lnTo>
                      <a:pt x="512" y="252"/>
                    </a:lnTo>
                    <a:lnTo>
                      <a:pt x="510" y="252"/>
                    </a:lnTo>
                    <a:lnTo>
                      <a:pt x="506" y="252"/>
                    </a:lnTo>
                    <a:lnTo>
                      <a:pt x="498" y="260"/>
                    </a:lnTo>
                    <a:lnTo>
                      <a:pt x="498" y="26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56" name="Latvia">
                <a:extLst>
                  <a:ext uri="{FF2B5EF4-FFF2-40B4-BE49-F238E27FC236}">
                    <a16:creationId xmlns:a16="http://schemas.microsoft.com/office/drawing/2014/main" id="{713D7E8E-FD01-4D96-A559-8C92CEDE3D72}"/>
                  </a:ext>
                </a:extLst>
              </p:cNvPr>
              <p:cNvSpPr>
                <a:spLocks/>
              </p:cNvSpPr>
              <p:nvPr/>
            </p:nvSpPr>
            <p:spPr bwMode="auto">
              <a:xfrm>
                <a:off x="4548131" y="661966"/>
                <a:ext cx="164029" cy="61208"/>
              </a:xfrm>
              <a:custGeom>
                <a:avLst/>
                <a:gdLst/>
                <a:ahLst/>
                <a:cxnLst>
                  <a:cxn ang="0">
                    <a:pos x="2" y="42"/>
                  </a:cxn>
                  <a:cxn ang="0">
                    <a:pos x="0" y="32"/>
                  </a:cxn>
                  <a:cxn ang="0">
                    <a:pos x="2" y="28"/>
                  </a:cxn>
                  <a:cxn ang="0">
                    <a:pos x="4" y="22"/>
                  </a:cxn>
                  <a:cxn ang="0">
                    <a:pos x="6" y="16"/>
                  </a:cxn>
                  <a:cxn ang="0">
                    <a:pos x="10" y="12"/>
                  </a:cxn>
                  <a:cxn ang="0">
                    <a:pos x="16" y="8"/>
                  </a:cxn>
                  <a:cxn ang="0">
                    <a:pos x="22" y="6"/>
                  </a:cxn>
                  <a:cxn ang="0">
                    <a:pos x="24" y="8"/>
                  </a:cxn>
                  <a:cxn ang="0">
                    <a:pos x="28" y="12"/>
                  </a:cxn>
                  <a:cxn ang="0">
                    <a:pos x="32" y="12"/>
                  </a:cxn>
                  <a:cxn ang="0">
                    <a:pos x="34" y="16"/>
                  </a:cxn>
                  <a:cxn ang="0">
                    <a:pos x="38" y="20"/>
                  </a:cxn>
                  <a:cxn ang="0">
                    <a:pos x="42" y="22"/>
                  </a:cxn>
                  <a:cxn ang="0">
                    <a:pos x="46" y="22"/>
                  </a:cxn>
                  <a:cxn ang="0">
                    <a:pos x="50" y="22"/>
                  </a:cxn>
                  <a:cxn ang="0">
                    <a:pos x="54" y="16"/>
                  </a:cxn>
                  <a:cxn ang="0">
                    <a:pos x="54" y="14"/>
                  </a:cxn>
                  <a:cxn ang="0">
                    <a:pos x="52" y="6"/>
                  </a:cxn>
                  <a:cxn ang="0">
                    <a:pos x="58" y="0"/>
                  </a:cxn>
                  <a:cxn ang="0">
                    <a:pos x="66" y="0"/>
                  </a:cxn>
                  <a:cxn ang="0">
                    <a:pos x="76" y="0"/>
                  </a:cxn>
                  <a:cxn ang="0">
                    <a:pos x="78" y="2"/>
                  </a:cxn>
                  <a:cxn ang="0">
                    <a:pos x="78" y="4"/>
                  </a:cxn>
                  <a:cxn ang="0">
                    <a:pos x="84" y="4"/>
                  </a:cxn>
                  <a:cxn ang="0">
                    <a:pos x="94" y="6"/>
                  </a:cxn>
                  <a:cxn ang="0">
                    <a:pos x="106" y="2"/>
                  </a:cxn>
                  <a:cxn ang="0">
                    <a:pos x="104" y="6"/>
                  </a:cxn>
                  <a:cxn ang="0">
                    <a:pos x="108" y="6"/>
                  </a:cxn>
                  <a:cxn ang="0">
                    <a:pos x="108" y="10"/>
                  </a:cxn>
                  <a:cxn ang="0">
                    <a:pos x="108" y="14"/>
                  </a:cxn>
                  <a:cxn ang="0">
                    <a:pos x="112" y="22"/>
                  </a:cxn>
                  <a:cxn ang="0">
                    <a:pos x="110" y="24"/>
                  </a:cxn>
                  <a:cxn ang="0">
                    <a:pos x="112" y="30"/>
                  </a:cxn>
                  <a:cxn ang="0">
                    <a:pos x="112" y="34"/>
                  </a:cxn>
                  <a:cxn ang="0">
                    <a:pos x="108" y="34"/>
                  </a:cxn>
                  <a:cxn ang="0">
                    <a:pos x="100" y="38"/>
                  </a:cxn>
                  <a:cxn ang="0">
                    <a:pos x="96" y="42"/>
                  </a:cxn>
                  <a:cxn ang="0">
                    <a:pos x="74" y="38"/>
                  </a:cxn>
                  <a:cxn ang="0">
                    <a:pos x="62" y="32"/>
                  </a:cxn>
                  <a:cxn ang="0">
                    <a:pos x="58" y="34"/>
                  </a:cxn>
                  <a:cxn ang="0">
                    <a:pos x="50" y="34"/>
                  </a:cxn>
                  <a:cxn ang="0">
                    <a:pos x="40" y="30"/>
                  </a:cxn>
                  <a:cxn ang="0">
                    <a:pos x="32" y="30"/>
                  </a:cxn>
                  <a:cxn ang="0">
                    <a:pos x="18" y="30"/>
                  </a:cxn>
                  <a:cxn ang="0">
                    <a:pos x="8" y="36"/>
                  </a:cxn>
                  <a:cxn ang="0">
                    <a:pos x="2" y="42"/>
                  </a:cxn>
                </a:cxnLst>
                <a:rect l="0" t="0" r="r" b="b"/>
                <a:pathLst>
                  <a:path w="114" h="42">
                    <a:moveTo>
                      <a:pt x="2" y="42"/>
                    </a:moveTo>
                    <a:lnTo>
                      <a:pt x="2" y="42"/>
                    </a:lnTo>
                    <a:lnTo>
                      <a:pt x="0" y="34"/>
                    </a:lnTo>
                    <a:lnTo>
                      <a:pt x="0" y="32"/>
                    </a:lnTo>
                    <a:lnTo>
                      <a:pt x="2" y="28"/>
                    </a:lnTo>
                    <a:lnTo>
                      <a:pt x="2" y="28"/>
                    </a:lnTo>
                    <a:lnTo>
                      <a:pt x="4" y="26"/>
                    </a:lnTo>
                    <a:lnTo>
                      <a:pt x="4" y="22"/>
                    </a:lnTo>
                    <a:lnTo>
                      <a:pt x="4" y="20"/>
                    </a:lnTo>
                    <a:lnTo>
                      <a:pt x="6" y="16"/>
                    </a:lnTo>
                    <a:lnTo>
                      <a:pt x="6" y="16"/>
                    </a:lnTo>
                    <a:lnTo>
                      <a:pt x="10" y="12"/>
                    </a:lnTo>
                    <a:lnTo>
                      <a:pt x="16" y="8"/>
                    </a:lnTo>
                    <a:lnTo>
                      <a:pt x="16" y="8"/>
                    </a:lnTo>
                    <a:lnTo>
                      <a:pt x="20" y="6"/>
                    </a:lnTo>
                    <a:lnTo>
                      <a:pt x="22" y="6"/>
                    </a:lnTo>
                    <a:lnTo>
                      <a:pt x="24" y="8"/>
                    </a:lnTo>
                    <a:lnTo>
                      <a:pt x="24" y="8"/>
                    </a:lnTo>
                    <a:lnTo>
                      <a:pt x="26" y="10"/>
                    </a:lnTo>
                    <a:lnTo>
                      <a:pt x="28" y="12"/>
                    </a:lnTo>
                    <a:lnTo>
                      <a:pt x="32" y="12"/>
                    </a:lnTo>
                    <a:lnTo>
                      <a:pt x="32" y="12"/>
                    </a:lnTo>
                    <a:lnTo>
                      <a:pt x="34" y="14"/>
                    </a:lnTo>
                    <a:lnTo>
                      <a:pt x="34" y="16"/>
                    </a:lnTo>
                    <a:lnTo>
                      <a:pt x="36" y="18"/>
                    </a:lnTo>
                    <a:lnTo>
                      <a:pt x="38" y="20"/>
                    </a:lnTo>
                    <a:lnTo>
                      <a:pt x="38" y="20"/>
                    </a:lnTo>
                    <a:lnTo>
                      <a:pt x="42" y="22"/>
                    </a:lnTo>
                    <a:lnTo>
                      <a:pt x="44" y="22"/>
                    </a:lnTo>
                    <a:lnTo>
                      <a:pt x="46" y="22"/>
                    </a:lnTo>
                    <a:lnTo>
                      <a:pt x="46" y="22"/>
                    </a:lnTo>
                    <a:lnTo>
                      <a:pt x="50" y="22"/>
                    </a:lnTo>
                    <a:lnTo>
                      <a:pt x="52" y="20"/>
                    </a:lnTo>
                    <a:lnTo>
                      <a:pt x="54" y="16"/>
                    </a:lnTo>
                    <a:lnTo>
                      <a:pt x="54" y="16"/>
                    </a:lnTo>
                    <a:lnTo>
                      <a:pt x="54" y="14"/>
                    </a:lnTo>
                    <a:lnTo>
                      <a:pt x="54" y="10"/>
                    </a:lnTo>
                    <a:lnTo>
                      <a:pt x="52" y="6"/>
                    </a:lnTo>
                    <a:lnTo>
                      <a:pt x="52" y="6"/>
                    </a:lnTo>
                    <a:lnTo>
                      <a:pt x="58" y="0"/>
                    </a:lnTo>
                    <a:lnTo>
                      <a:pt x="62" y="0"/>
                    </a:lnTo>
                    <a:lnTo>
                      <a:pt x="66" y="0"/>
                    </a:lnTo>
                    <a:lnTo>
                      <a:pt x="66" y="0"/>
                    </a:lnTo>
                    <a:lnTo>
                      <a:pt x="76" y="0"/>
                    </a:lnTo>
                    <a:lnTo>
                      <a:pt x="78" y="0"/>
                    </a:lnTo>
                    <a:lnTo>
                      <a:pt x="78" y="2"/>
                    </a:lnTo>
                    <a:lnTo>
                      <a:pt x="78" y="2"/>
                    </a:lnTo>
                    <a:lnTo>
                      <a:pt x="78" y="4"/>
                    </a:lnTo>
                    <a:lnTo>
                      <a:pt x="80" y="4"/>
                    </a:lnTo>
                    <a:lnTo>
                      <a:pt x="84" y="4"/>
                    </a:lnTo>
                    <a:lnTo>
                      <a:pt x="90" y="4"/>
                    </a:lnTo>
                    <a:lnTo>
                      <a:pt x="94" y="6"/>
                    </a:lnTo>
                    <a:lnTo>
                      <a:pt x="94" y="6"/>
                    </a:lnTo>
                    <a:lnTo>
                      <a:pt x="106" y="2"/>
                    </a:lnTo>
                    <a:lnTo>
                      <a:pt x="106" y="2"/>
                    </a:lnTo>
                    <a:lnTo>
                      <a:pt x="104" y="6"/>
                    </a:lnTo>
                    <a:lnTo>
                      <a:pt x="106" y="6"/>
                    </a:lnTo>
                    <a:lnTo>
                      <a:pt x="108" y="6"/>
                    </a:lnTo>
                    <a:lnTo>
                      <a:pt x="108" y="10"/>
                    </a:lnTo>
                    <a:lnTo>
                      <a:pt x="108" y="10"/>
                    </a:lnTo>
                    <a:lnTo>
                      <a:pt x="106" y="14"/>
                    </a:lnTo>
                    <a:lnTo>
                      <a:pt x="108" y="14"/>
                    </a:lnTo>
                    <a:lnTo>
                      <a:pt x="110" y="16"/>
                    </a:lnTo>
                    <a:lnTo>
                      <a:pt x="112" y="22"/>
                    </a:lnTo>
                    <a:lnTo>
                      <a:pt x="112" y="22"/>
                    </a:lnTo>
                    <a:lnTo>
                      <a:pt x="110" y="24"/>
                    </a:lnTo>
                    <a:lnTo>
                      <a:pt x="110" y="26"/>
                    </a:lnTo>
                    <a:lnTo>
                      <a:pt x="112" y="30"/>
                    </a:lnTo>
                    <a:lnTo>
                      <a:pt x="114" y="34"/>
                    </a:lnTo>
                    <a:lnTo>
                      <a:pt x="112" y="34"/>
                    </a:lnTo>
                    <a:lnTo>
                      <a:pt x="108" y="34"/>
                    </a:lnTo>
                    <a:lnTo>
                      <a:pt x="108" y="34"/>
                    </a:lnTo>
                    <a:lnTo>
                      <a:pt x="102" y="36"/>
                    </a:lnTo>
                    <a:lnTo>
                      <a:pt x="100" y="38"/>
                    </a:lnTo>
                    <a:lnTo>
                      <a:pt x="100" y="40"/>
                    </a:lnTo>
                    <a:lnTo>
                      <a:pt x="96" y="42"/>
                    </a:lnTo>
                    <a:lnTo>
                      <a:pt x="96" y="42"/>
                    </a:lnTo>
                    <a:lnTo>
                      <a:pt x="74" y="38"/>
                    </a:lnTo>
                    <a:lnTo>
                      <a:pt x="66" y="36"/>
                    </a:lnTo>
                    <a:lnTo>
                      <a:pt x="62" y="32"/>
                    </a:lnTo>
                    <a:lnTo>
                      <a:pt x="58" y="34"/>
                    </a:lnTo>
                    <a:lnTo>
                      <a:pt x="58" y="34"/>
                    </a:lnTo>
                    <a:lnTo>
                      <a:pt x="54" y="34"/>
                    </a:lnTo>
                    <a:lnTo>
                      <a:pt x="50" y="34"/>
                    </a:lnTo>
                    <a:lnTo>
                      <a:pt x="46" y="32"/>
                    </a:lnTo>
                    <a:lnTo>
                      <a:pt x="40" y="30"/>
                    </a:lnTo>
                    <a:lnTo>
                      <a:pt x="40" y="30"/>
                    </a:lnTo>
                    <a:lnTo>
                      <a:pt x="32" y="30"/>
                    </a:lnTo>
                    <a:lnTo>
                      <a:pt x="24" y="30"/>
                    </a:lnTo>
                    <a:lnTo>
                      <a:pt x="18" y="30"/>
                    </a:lnTo>
                    <a:lnTo>
                      <a:pt x="12" y="32"/>
                    </a:lnTo>
                    <a:lnTo>
                      <a:pt x="8" y="36"/>
                    </a:lnTo>
                    <a:lnTo>
                      <a:pt x="2" y="42"/>
                    </a:lnTo>
                    <a:lnTo>
                      <a:pt x="2" y="4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57" name="Lithuania">
                <a:extLst>
                  <a:ext uri="{FF2B5EF4-FFF2-40B4-BE49-F238E27FC236}">
                    <a16:creationId xmlns:a16="http://schemas.microsoft.com/office/drawing/2014/main" id="{EC5D5A29-3DAF-4DCB-B4B1-570C7426D471}"/>
                  </a:ext>
                </a:extLst>
              </p:cNvPr>
              <p:cNvSpPr>
                <a:spLocks/>
              </p:cNvSpPr>
              <p:nvPr/>
            </p:nvSpPr>
            <p:spPr bwMode="auto">
              <a:xfrm>
                <a:off x="4551010" y="705686"/>
                <a:ext cx="135253" cy="67037"/>
              </a:xfrm>
              <a:custGeom>
                <a:avLst/>
                <a:gdLst/>
                <a:ahLst/>
                <a:cxnLst>
                  <a:cxn ang="0">
                    <a:pos x="26" y="34"/>
                  </a:cxn>
                  <a:cxn ang="0">
                    <a:pos x="30" y="34"/>
                  </a:cxn>
                  <a:cxn ang="0">
                    <a:pos x="34" y="36"/>
                  </a:cxn>
                  <a:cxn ang="0">
                    <a:pos x="36" y="36"/>
                  </a:cxn>
                  <a:cxn ang="0">
                    <a:pos x="42" y="42"/>
                  </a:cxn>
                  <a:cxn ang="0">
                    <a:pos x="50" y="44"/>
                  </a:cxn>
                  <a:cxn ang="0">
                    <a:pos x="58" y="46"/>
                  </a:cxn>
                  <a:cxn ang="0">
                    <a:pos x="64" y="44"/>
                  </a:cxn>
                  <a:cxn ang="0">
                    <a:pos x="70" y="44"/>
                  </a:cxn>
                  <a:cxn ang="0">
                    <a:pos x="74" y="44"/>
                  </a:cxn>
                  <a:cxn ang="0">
                    <a:pos x="74" y="42"/>
                  </a:cxn>
                  <a:cxn ang="0">
                    <a:pos x="72" y="38"/>
                  </a:cxn>
                  <a:cxn ang="0">
                    <a:pos x="72" y="34"/>
                  </a:cxn>
                  <a:cxn ang="0">
                    <a:pos x="76" y="28"/>
                  </a:cxn>
                  <a:cxn ang="0">
                    <a:pos x="82" y="26"/>
                  </a:cxn>
                  <a:cxn ang="0">
                    <a:pos x="84" y="24"/>
                  </a:cxn>
                  <a:cxn ang="0">
                    <a:pos x="92" y="24"/>
                  </a:cxn>
                  <a:cxn ang="0">
                    <a:pos x="94" y="22"/>
                  </a:cxn>
                  <a:cxn ang="0">
                    <a:pos x="92" y="18"/>
                  </a:cxn>
                  <a:cxn ang="0">
                    <a:pos x="94" y="12"/>
                  </a:cxn>
                  <a:cxn ang="0">
                    <a:pos x="72" y="8"/>
                  </a:cxn>
                  <a:cxn ang="0">
                    <a:pos x="60" y="2"/>
                  </a:cxn>
                  <a:cxn ang="0">
                    <a:pos x="56" y="4"/>
                  </a:cxn>
                  <a:cxn ang="0">
                    <a:pos x="48" y="4"/>
                  </a:cxn>
                  <a:cxn ang="0">
                    <a:pos x="38" y="0"/>
                  </a:cxn>
                  <a:cxn ang="0">
                    <a:pos x="30" y="0"/>
                  </a:cxn>
                  <a:cxn ang="0">
                    <a:pos x="16" y="0"/>
                  </a:cxn>
                  <a:cxn ang="0">
                    <a:pos x="6" y="6"/>
                  </a:cxn>
                  <a:cxn ang="0">
                    <a:pos x="0" y="12"/>
                  </a:cxn>
                  <a:cxn ang="0">
                    <a:pos x="2" y="20"/>
                  </a:cxn>
                  <a:cxn ang="0">
                    <a:pos x="2" y="24"/>
                  </a:cxn>
                  <a:cxn ang="0">
                    <a:pos x="6" y="26"/>
                  </a:cxn>
                  <a:cxn ang="0">
                    <a:pos x="8" y="26"/>
                  </a:cxn>
                  <a:cxn ang="0">
                    <a:pos x="22" y="24"/>
                  </a:cxn>
                  <a:cxn ang="0">
                    <a:pos x="26" y="26"/>
                  </a:cxn>
                  <a:cxn ang="0">
                    <a:pos x="28" y="30"/>
                  </a:cxn>
                  <a:cxn ang="0">
                    <a:pos x="26" y="34"/>
                  </a:cxn>
                </a:cxnLst>
                <a:rect l="0" t="0" r="r" b="b"/>
                <a:pathLst>
                  <a:path w="94" h="46">
                    <a:moveTo>
                      <a:pt x="26" y="34"/>
                    </a:moveTo>
                    <a:lnTo>
                      <a:pt x="26" y="34"/>
                    </a:lnTo>
                    <a:lnTo>
                      <a:pt x="30" y="34"/>
                    </a:lnTo>
                    <a:lnTo>
                      <a:pt x="30" y="34"/>
                    </a:lnTo>
                    <a:lnTo>
                      <a:pt x="32" y="36"/>
                    </a:lnTo>
                    <a:lnTo>
                      <a:pt x="34" y="36"/>
                    </a:lnTo>
                    <a:lnTo>
                      <a:pt x="34" y="36"/>
                    </a:lnTo>
                    <a:lnTo>
                      <a:pt x="36" y="36"/>
                    </a:lnTo>
                    <a:lnTo>
                      <a:pt x="38" y="38"/>
                    </a:lnTo>
                    <a:lnTo>
                      <a:pt x="42" y="42"/>
                    </a:lnTo>
                    <a:lnTo>
                      <a:pt x="42" y="42"/>
                    </a:lnTo>
                    <a:lnTo>
                      <a:pt x="50" y="44"/>
                    </a:lnTo>
                    <a:lnTo>
                      <a:pt x="54" y="46"/>
                    </a:lnTo>
                    <a:lnTo>
                      <a:pt x="58" y="46"/>
                    </a:lnTo>
                    <a:lnTo>
                      <a:pt x="64" y="44"/>
                    </a:lnTo>
                    <a:lnTo>
                      <a:pt x="64" y="44"/>
                    </a:lnTo>
                    <a:lnTo>
                      <a:pt x="68" y="44"/>
                    </a:lnTo>
                    <a:lnTo>
                      <a:pt x="70" y="44"/>
                    </a:lnTo>
                    <a:lnTo>
                      <a:pt x="72" y="44"/>
                    </a:lnTo>
                    <a:lnTo>
                      <a:pt x="74" y="44"/>
                    </a:lnTo>
                    <a:lnTo>
                      <a:pt x="74" y="44"/>
                    </a:lnTo>
                    <a:lnTo>
                      <a:pt x="74" y="42"/>
                    </a:lnTo>
                    <a:lnTo>
                      <a:pt x="72" y="40"/>
                    </a:lnTo>
                    <a:lnTo>
                      <a:pt x="72" y="38"/>
                    </a:lnTo>
                    <a:lnTo>
                      <a:pt x="72" y="34"/>
                    </a:lnTo>
                    <a:lnTo>
                      <a:pt x="72" y="34"/>
                    </a:lnTo>
                    <a:lnTo>
                      <a:pt x="74" y="30"/>
                    </a:lnTo>
                    <a:lnTo>
                      <a:pt x="76" y="28"/>
                    </a:lnTo>
                    <a:lnTo>
                      <a:pt x="78" y="28"/>
                    </a:lnTo>
                    <a:lnTo>
                      <a:pt x="82" y="26"/>
                    </a:lnTo>
                    <a:lnTo>
                      <a:pt x="82" y="26"/>
                    </a:lnTo>
                    <a:lnTo>
                      <a:pt x="84" y="24"/>
                    </a:lnTo>
                    <a:lnTo>
                      <a:pt x="88" y="24"/>
                    </a:lnTo>
                    <a:lnTo>
                      <a:pt x="92" y="24"/>
                    </a:lnTo>
                    <a:lnTo>
                      <a:pt x="94" y="22"/>
                    </a:lnTo>
                    <a:lnTo>
                      <a:pt x="94" y="22"/>
                    </a:lnTo>
                    <a:lnTo>
                      <a:pt x="94" y="18"/>
                    </a:lnTo>
                    <a:lnTo>
                      <a:pt x="92" y="18"/>
                    </a:lnTo>
                    <a:lnTo>
                      <a:pt x="92" y="16"/>
                    </a:lnTo>
                    <a:lnTo>
                      <a:pt x="94" y="12"/>
                    </a:lnTo>
                    <a:lnTo>
                      <a:pt x="94" y="12"/>
                    </a:lnTo>
                    <a:lnTo>
                      <a:pt x="72" y="8"/>
                    </a:lnTo>
                    <a:lnTo>
                      <a:pt x="64" y="6"/>
                    </a:lnTo>
                    <a:lnTo>
                      <a:pt x="60" y="2"/>
                    </a:lnTo>
                    <a:lnTo>
                      <a:pt x="56" y="4"/>
                    </a:lnTo>
                    <a:lnTo>
                      <a:pt x="56" y="4"/>
                    </a:lnTo>
                    <a:lnTo>
                      <a:pt x="52" y="4"/>
                    </a:lnTo>
                    <a:lnTo>
                      <a:pt x="48" y="4"/>
                    </a:lnTo>
                    <a:lnTo>
                      <a:pt x="44" y="2"/>
                    </a:lnTo>
                    <a:lnTo>
                      <a:pt x="38" y="0"/>
                    </a:lnTo>
                    <a:lnTo>
                      <a:pt x="38" y="0"/>
                    </a:lnTo>
                    <a:lnTo>
                      <a:pt x="30" y="0"/>
                    </a:lnTo>
                    <a:lnTo>
                      <a:pt x="22" y="0"/>
                    </a:lnTo>
                    <a:lnTo>
                      <a:pt x="16" y="0"/>
                    </a:lnTo>
                    <a:lnTo>
                      <a:pt x="10" y="2"/>
                    </a:lnTo>
                    <a:lnTo>
                      <a:pt x="6" y="6"/>
                    </a:lnTo>
                    <a:lnTo>
                      <a:pt x="0" y="12"/>
                    </a:lnTo>
                    <a:lnTo>
                      <a:pt x="0" y="12"/>
                    </a:lnTo>
                    <a:lnTo>
                      <a:pt x="0" y="18"/>
                    </a:lnTo>
                    <a:lnTo>
                      <a:pt x="2" y="20"/>
                    </a:lnTo>
                    <a:lnTo>
                      <a:pt x="2" y="22"/>
                    </a:lnTo>
                    <a:lnTo>
                      <a:pt x="2" y="24"/>
                    </a:lnTo>
                    <a:lnTo>
                      <a:pt x="2" y="24"/>
                    </a:lnTo>
                    <a:lnTo>
                      <a:pt x="6" y="26"/>
                    </a:lnTo>
                    <a:lnTo>
                      <a:pt x="8" y="26"/>
                    </a:lnTo>
                    <a:lnTo>
                      <a:pt x="8" y="26"/>
                    </a:lnTo>
                    <a:lnTo>
                      <a:pt x="16" y="26"/>
                    </a:lnTo>
                    <a:lnTo>
                      <a:pt x="22" y="24"/>
                    </a:lnTo>
                    <a:lnTo>
                      <a:pt x="26" y="26"/>
                    </a:lnTo>
                    <a:lnTo>
                      <a:pt x="26" y="26"/>
                    </a:lnTo>
                    <a:lnTo>
                      <a:pt x="28" y="28"/>
                    </a:lnTo>
                    <a:lnTo>
                      <a:pt x="28" y="30"/>
                    </a:lnTo>
                    <a:lnTo>
                      <a:pt x="26" y="34"/>
                    </a:lnTo>
                    <a:lnTo>
                      <a:pt x="26" y="3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58" name="Luxembourg">
                <a:extLst>
                  <a:ext uri="{FF2B5EF4-FFF2-40B4-BE49-F238E27FC236}">
                    <a16:creationId xmlns:a16="http://schemas.microsoft.com/office/drawing/2014/main" id="{18893FDB-10D0-4EB6-A72A-CA949C4259FE}"/>
                  </a:ext>
                </a:extLst>
              </p:cNvPr>
              <p:cNvSpPr>
                <a:spLocks/>
              </p:cNvSpPr>
              <p:nvPr/>
            </p:nvSpPr>
            <p:spPr bwMode="auto">
              <a:xfrm>
                <a:off x="4168272" y="880565"/>
                <a:ext cx="14389" cy="11658"/>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59" name="Malaysia">
                <a:extLst>
                  <a:ext uri="{FF2B5EF4-FFF2-40B4-BE49-F238E27FC236}">
                    <a16:creationId xmlns:a16="http://schemas.microsoft.com/office/drawing/2014/main" id="{9B7309D0-5F95-4F87-B2E3-55AF7498C381}"/>
                  </a:ext>
                </a:extLst>
              </p:cNvPr>
              <p:cNvSpPr>
                <a:spLocks/>
              </p:cNvSpPr>
              <p:nvPr/>
            </p:nvSpPr>
            <p:spPr bwMode="auto">
              <a:xfrm>
                <a:off x="7057498" y="2343714"/>
                <a:ext cx="587189" cy="233170"/>
              </a:xfrm>
              <a:custGeom>
                <a:avLst/>
                <a:gdLst/>
                <a:ahLst/>
                <a:cxnLst/>
                <a:rect l="l" t="t" r="r" b="b"/>
                <a:pathLst>
                  <a:path w="539875" h="211667">
                    <a:moveTo>
                      <a:pt x="5292" y="26458"/>
                    </a:moveTo>
                    <a:lnTo>
                      <a:pt x="10584" y="26458"/>
                    </a:lnTo>
                    <a:lnTo>
                      <a:pt x="21167" y="31750"/>
                    </a:lnTo>
                    <a:lnTo>
                      <a:pt x="26459" y="37041"/>
                    </a:lnTo>
                    <a:lnTo>
                      <a:pt x="34396" y="39687"/>
                    </a:lnTo>
                    <a:lnTo>
                      <a:pt x="42334" y="37041"/>
                    </a:lnTo>
                    <a:lnTo>
                      <a:pt x="44980" y="34396"/>
                    </a:lnTo>
                    <a:lnTo>
                      <a:pt x="47625" y="31750"/>
                    </a:lnTo>
                    <a:lnTo>
                      <a:pt x="52917" y="26458"/>
                    </a:lnTo>
                    <a:lnTo>
                      <a:pt x="60855" y="37041"/>
                    </a:lnTo>
                    <a:lnTo>
                      <a:pt x="66146" y="39687"/>
                    </a:lnTo>
                    <a:lnTo>
                      <a:pt x="71438" y="44979"/>
                    </a:lnTo>
                    <a:lnTo>
                      <a:pt x="74084" y="47625"/>
                    </a:lnTo>
                    <a:lnTo>
                      <a:pt x="76730" y="52916"/>
                    </a:lnTo>
                    <a:lnTo>
                      <a:pt x="87313" y="58208"/>
                    </a:lnTo>
                    <a:lnTo>
                      <a:pt x="97896" y="68791"/>
                    </a:lnTo>
                    <a:lnTo>
                      <a:pt x="103188" y="76729"/>
                    </a:lnTo>
                    <a:lnTo>
                      <a:pt x="105834" y="84666"/>
                    </a:lnTo>
                    <a:lnTo>
                      <a:pt x="105834" y="92604"/>
                    </a:lnTo>
                    <a:lnTo>
                      <a:pt x="105834" y="100541"/>
                    </a:lnTo>
                    <a:lnTo>
                      <a:pt x="103188" y="105833"/>
                    </a:lnTo>
                    <a:lnTo>
                      <a:pt x="100542" y="108479"/>
                    </a:lnTo>
                    <a:lnTo>
                      <a:pt x="92605" y="113771"/>
                    </a:lnTo>
                    <a:lnTo>
                      <a:pt x="95250" y="116416"/>
                    </a:lnTo>
                    <a:lnTo>
                      <a:pt x="100542" y="124354"/>
                    </a:lnTo>
                    <a:lnTo>
                      <a:pt x="97896" y="129646"/>
                    </a:lnTo>
                    <a:lnTo>
                      <a:pt x="97896" y="134937"/>
                    </a:lnTo>
                    <a:lnTo>
                      <a:pt x="103188" y="145521"/>
                    </a:lnTo>
                    <a:lnTo>
                      <a:pt x="108480" y="153458"/>
                    </a:lnTo>
                    <a:lnTo>
                      <a:pt x="111126" y="158750"/>
                    </a:lnTo>
                    <a:lnTo>
                      <a:pt x="113771" y="164041"/>
                    </a:lnTo>
                    <a:lnTo>
                      <a:pt x="121709" y="174625"/>
                    </a:lnTo>
                    <a:lnTo>
                      <a:pt x="132292" y="187854"/>
                    </a:lnTo>
                    <a:lnTo>
                      <a:pt x="132292" y="193145"/>
                    </a:lnTo>
                    <a:lnTo>
                      <a:pt x="132292" y="195791"/>
                    </a:lnTo>
                    <a:lnTo>
                      <a:pt x="129646" y="198437"/>
                    </a:lnTo>
                    <a:lnTo>
                      <a:pt x="127001" y="198437"/>
                    </a:lnTo>
                    <a:lnTo>
                      <a:pt x="119063" y="195791"/>
                    </a:lnTo>
                    <a:lnTo>
                      <a:pt x="116417" y="193145"/>
                    </a:lnTo>
                    <a:lnTo>
                      <a:pt x="113771" y="195791"/>
                    </a:lnTo>
                    <a:lnTo>
                      <a:pt x="111126" y="198437"/>
                    </a:lnTo>
                    <a:lnTo>
                      <a:pt x="108480" y="195791"/>
                    </a:lnTo>
                    <a:lnTo>
                      <a:pt x="100542" y="187854"/>
                    </a:lnTo>
                    <a:lnTo>
                      <a:pt x="95250" y="182562"/>
                    </a:lnTo>
                    <a:lnTo>
                      <a:pt x="84667" y="177270"/>
                    </a:lnTo>
                    <a:lnTo>
                      <a:pt x="79375" y="174625"/>
                    </a:lnTo>
                    <a:lnTo>
                      <a:pt x="76730" y="171979"/>
                    </a:lnTo>
                    <a:lnTo>
                      <a:pt x="74084" y="169333"/>
                    </a:lnTo>
                    <a:lnTo>
                      <a:pt x="60855" y="161396"/>
                    </a:lnTo>
                    <a:lnTo>
                      <a:pt x="55563" y="158750"/>
                    </a:lnTo>
                    <a:lnTo>
                      <a:pt x="52917" y="156104"/>
                    </a:lnTo>
                    <a:lnTo>
                      <a:pt x="50271" y="153458"/>
                    </a:lnTo>
                    <a:lnTo>
                      <a:pt x="44980" y="148166"/>
                    </a:lnTo>
                    <a:lnTo>
                      <a:pt x="37042" y="142875"/>
                    </a:lnTo>
                    <a:lnTo>
                      <a:pt x="37042" y="140229"/>
                    </a:lnTo>
                    <a:lnTo>
                      <a:pt x="39688" y="137583"/>
                    </a:lnTo>
                    <a:lnTo>
                      <a:pt x="39688" y="132291"/>
                    </a:lnTo>
                    <a:lnTo>
                      <a:pt x="37042" y="129646"/>
                    </a:lnTo>
                    <a:lnTo>
                      <a:pt x="31750" y="121708"/>
                    </a:lnTo>
                    <a:lnTo>
                      <a:pt x="26459" y="116416"/>
                    </a:lnTo>
                    <a:lnTo>
                      <a:pt x="26459" y="113771"/>
                    </a:lnTo>
                    <a:lnTo>
                      <a:pt x="26459" y="108479"/>
                    </a:lnTo>
                    <a:lnTo>
                      <a:pt x="29104" y="105833"/>
                    </a:lnTo>
                    <a:lnTo>
                      <a:pt x="26459" y="103187"/>
                    </a:lnTo>
                    <a:lnTo>
                      <a:pt x="21167" y="97896"/>
                    </a:lnTo>
                    <a:lnTo>
                      <a:pt x="21167" y="92604"/>
                    </a:lnTo>
                    <a:lnTo>
                      <a:pt x="18521" y="84666"/>
                    </a:lnTo>
                    <a:lnTo>
                      <a:pt x="15875" y="79375"/>
                    </a:lnTo>
                    <a:lnTo>
                      <a:pt x="13229" y="74083"/>
                    </a:lnTo>
                    <a:lnTo>
                      <a:pt x="13229" y="71437"/>
                    </a:lnTo>
                    <a:lnTo>
                      <a:pt x="13229" y="68791"/>
                    </a:lnTo>
                    <a:lnTo>
                      <a:pt x="13229" y="66146"/>
                    </a:lnTo>
                    <a:lnTo>
                      <a:pt x="10584" y="60854"/>
                    </a:lnTo>
                    <a:lnTo>
                      <a:pt x="10584" y="52916"/>
                    </a:lnTo>
                    <a:lnTo>
                      <a:pt x="7938" y="42333"/>
                    </a:lnTo>
                    <a:lnTo>
                      <a:pt x="0" y="29104"/>
                    </a:lnTo>
                    <a:close/>
                    <a:moveTo>
                      <a:pt x="455209" y="0"/>
                    </a:moveTo>
                    <a:lnTo>
                      <a:pt x="460500" y="0"/>
                    </a:lnTo>
                    <a:lnTo>
                      <a:pt x="460500" y="5292"/>
                    </a:lnTo>
                    <a:lnTo>
                      <a:pt x="460500" y="7937"/>
                    </a:lnTo>
                    <a:lnTo>
                      <a:pt x="463146" y="7937"/>
                    </a:lnTo>
                    <a:lnTo>
                      <a:pt x="468438" y="5292"/>
                    </a:lnTo>
                    <a:lnTo>
                      <a:pt x="468438" y="2646"/>
                    </a:lnTo>
                    <a:lnTo>
                      <a:pt x="468438" y="0"/>
                    </a:lnTo>
                    <a:lnTo>
                      <a:pt x="471084" y="0"/>
                    </a:lnTo>
                    <a:lnTo>
                      <a:pt x="473729" y="0"/>
                    </a:lnTo>
                    <a:lnTo>
                      <a:pt x="476375" y="0"/>
                    </a:lnTo>
                    <a:lnTo>
                      <a:pt x="476375" y="5292"/>
                    </a:lnTo>
                    <a:lnTo>
                      <a:pt x="476375" y="10583"/>
                    </a:lnTo>
                    <a:lnTo>
                      <a:pt x="481667" y="10583"/>
                    </a:lnTo>
                    <a:lnTo>
                      <a:pt x="486959" y="7937"/>
                    </a:lnTo>
                    <a:lnTo>
                      <a:pt x="486959" y="10583"/>
                    </a:lnTo>
                    <a:lnTo>
                      <a:pt x="486959" y="13229"/>
                    </a:lnTo>
                    <a:lnTo>
                      <a:pt x="489604" y="15875"/>
                    </a:lnTo>
                    <a:lnTo>
                      <a:pt x="492250" y="18521"/>
                    </a:lnTo>
                    <a:lnTo>
                      <a:pt x="489604" y="21167"/>
                    </a:lnTo>
                    <a:lnTo>
                      <a:pt x="484313" y="23812"/>
                    </a:lnTo>
                    <a:lnTo>
                      <a:pt x="486959" y="26459"/>
                    </a:lnTo>
                    <a:lnTo>
                      <a:pt x="492250" y="29104"/>
                    </a:lnTo>
                    <a:lnTo>
                      <a:pt x="484313" y="31750"/>
                    </a:lnTo>
                    <a:lnTo>
                      <a:pt x="492250" y="34396"/>
                    </a:lnTo>
                    <a:lnTo>
                      <a:pt x="497542" y="31750"/>
                    </a:lnTo>
                    <a:lnTo>
                      <a:pt x="500188" y="29104"/>
                    </a:lnTo>
                    <a:lnTo>
                      <a:pt x="502834" y="31750"/>
                    </a:lnTo>
                    <a:lnTo>
                      <a:pt x="505479" y="37042"/>
                    </a:lnTo>
                    <a:lnTo>
                      <a:pt x="505479" y="42334"/>
                    </a:lnTo>
                    <a:lnTo>
                      <a:pt x="505479" y="44979"/>
                    </a:lnTo>
                    <a:lnTo>
                      <a:pt x="508125" y="42334"/>
                    </a:lnTo>
                    <a:lnTo>
                      <a:pt x="510771" y="39688"/>
                    </a:lnTo>
                    <a:lnTo>
                      <a:pt x="516063" y="42334"/>
                    </a:lnTo>
                    <a:lnTo>
                      <a:pt x="521354" y="44979"/>
                    </a:lnTo>
                    <a:lnTo>
                      <a:pt x="526646" y="47625"/>
                    </a:lnTo>
                    <a:lnTo>
                      <a:pt x="529292" y="50271"/>
                    </a:lnTo>
                    <a:lnTo>
                      <a:pt x="531938" y="47625"/>
                    </a:lnTo>
                    <a:lnTo>
                      <a:pt x="534584" y="47625"/>
                    </a:lnTo>
                    <a:lnTo>
                      <a:pt x="539875" y="52917"/>
                    </a:lnTo>
                    <a:lnTo>
                      <a:pt x="539875" y="58209"/>
                    </a:lnTo>
                    <a:lnTo>
                      <a:pt x="537229" y="60854"/>
                    </a:lnTo>
                    <a:lnTo>
                      <a:pt x="534584" y="60854"/>
                    </a:lnTo>
                    <a:lnTo>
                      <a:pt x="526646" y="60854"/>
                    </a:lnTo>
                    <a:lnTo>
                      <a:pt x="524000" y="63500"/>
                    </a:lnTo>
                    <a:lnTo>
                      <a:pt x="518709" y="66146"/>
                    </a:lnTo>
                    <a:lnTo>
                      <a:pt x="516063" y="66146"/>
                    </a:lnTo>
                    <a:lnTo>
                      <a:pt x="510771" y="66146"/>
                    </a:lnTo>
                    <a:lnTo>
                      <a:pt x="508125" y="71438"/>
                    </a:lnTo>
                    <a:lnTo>
                      <a:pt x="513417" y="76729"/>
                    </a:lnTo>
                    <a:lnTo>
                      <a:pt x="524000" y="79375"/>
                    </a:lnTo>
                    <a:lnTo>
                      <a:pt x="529292" y="79375"/>
                    </a:lnTo>
                    <a:lnTo>
                      <a:pt x="524000" y="82021"/>
                    </a:lnTo>
                    <a:lnTo>
                      <a:pt x="516063" y="84667"/>
                    </a:lnTo>
                    <a:lnTo>
                      <a:pt x="508125" y="89959"/>
                    </a:lnTo>
                    <a:lnTo>
                      <a:pt x="502834" y="89959"/>
                    </a:lnTo>
                    <a:lnTo>
                      <a:pt x="492250" y="84667"/>
                    </a:lnTo>
                    <a:lnTo>
                      <a:pt x="492250" y="92604"/>
                    </a:lnTo>
                    <a:lnTo>
                      <a:pt x="489604" y="95250"/>
                    </a:lnTo>
                    <a:lnTo>
                      <a:pt x="473729" y="92604"/>
                    </a:lnTo>
                    <a:lnTo>
                      <a:pt x="465792" y="95250"/>
                    </a:lnTo>
                    <a:lnTo>
                      <a:pt x="460500" y="92604"/>
                    </a:lnTo>
                    <a:lnTo>
                      <a:pt x="457855" y="92604"/>
                    </a:lnTo>
                    <a:lnTo>
                      <a:pt x="452563" y="92604"/>
                    </a:lnTo>
                    <a:lnTo>
                      <a:pt x="447271" y="95250"/>
                    </a:lnTo>
                    <a:lnTo>
                      <a:pt x="444625" y="97896"/>
                    </a:lnTo>
                    <a:lnTo>
                      <a:pt x="444625" y="100542"/>
                    </a:lnTo>
                    <a:lnTo>
                      <a:pt x="441980" y="103188"/>
                    </a:lnTo>
                    <a:lnTo>
                      <a:pt x="441980" y="105834"/>
                    </a:lnTo>
                    <a:lnTo>
                      <a:pt x="441980" y="116417"/>
                    </a:lnTo>
                    <a:lnTo>
                      <a:pt x="441980" y="127000"/>
                    </a:lnTo>
                    <a:lnTo>
                      <a:pt x="436688" y="132292"/>
                    </a:lnTo>
                    <a:lnTo>
                      <a:pt x="431396" y="137584"/>
                    </a:lnTo>
                    <a:lnTo>
                      <a:pt x="426105" y="142875"/>
                    </a:lnTo>
                    <a:lnTo>
                      <a:pt x="423459" y="148167"/>
                    </a:lnTo>
                    <a:lnTo>
                      <a:pt x="420813" y="161396"/>
                    </a:lnTo>
                    <a:lnTo>
                      <a:pt x="418167" y="171980"/>
                    </a:lnTo>
                    <a:lnTo>
                      <a:pt x="415521" y="177271"/>
                    </a:lnTo>
                    <a:lnTo>
                      <a:pt x="412875" y="182563"/>
                    </a:lnTo>
                    <a:lnTo>
                      <a:pt x="407584" y="187855"/>
                    </a:lnTo>
                    <a:lnTo>
                      <a:pt x="404938" y="190500"/>
                    </a:lnTo>
                    <a:lnTo>
                      <a:pt x="399646" y="193146"/>
                    </a:lnTo>
                    <a:lnTo>
                      <a:pt x="386417" y="198438"/>
                    </a:lnTo>
                    <a:lnTo>
                      <a:pt x="375834" y="198438"/>
                    </a:lnTo>
                    <a:lnTo>
                      <a:pt x="370542" y="195792"/>
                    </a:lnTo>
                    <a:lnTo>
                      <a:pt x="367896" y="193146"/>
                    </a:lnTo>
                    <a:lnTo>
                      <a:pt x="367896" y="190500"/>
                    </a:lnTo>
                    <a:lnTo>
                      <a:pt x="365250" y="190500"/>
                    </a:lnTo>
                    <a:lnTo>
                      <a:pt x="359959" y="190500"/>
                    </a:lnTo>
                    <a:lnTo>
                      <a:pt x="354667" y="193146"/>
                    </a:lnTo>
                    <a:lnTo>
                      <a:pt x="349375" y="195792"/>
                    </a:lnTo>
                    <a:lnTo>
                      <a:pt x="349375" y="198438"/>
                    </a:lnTo>
                    <a:lnTo>
                      <a:pt x="346730" y="201084"/>
                    </a:lnTo>
                    <a:lnTo>
                      <a:pt x="341438" y="203730"/>
                    </a:lnTo>
                    <a:lnTo>
                      <a:pt x="336146" y="206375"/>
                    </a:lnTo>
                    <a:lnTo>
                      <a:pt x="333501" y="206375"/>
                    </a:lnTo>
                    <a:lnTo>
                      <a:pt x="325563" y="206375"/>
                    </a:lnTo>
                    <a:lnTo>
                      <a:pt x="314980" y="209021"/>
                    </a:lnTo>
                    <a:lnTo>
                      <a:pt x="304396" y="211667"/>
                    </a:lnTo>
                    <a:lnTo>
                      <a:pt x="299105" y="209021"/>
                    </a:lnTo>
                    <a:lnTo>
                      <a:pt x="296459" y="203730"/>
                    </a:lnTo>
                    <a:lnTo>
                      <a:pt x="296459" y="201084"/>
                    </a:lnTo>
                    <a:lnTo>
                      <a:pt x="291167" y="198438"/>
                    </a:lnTo>
                    <a:lnTo>
                      <a:pt x="288521" y="195792"/>
                    </a:lnTo>
                    <a:lnTo>
                      <a:pt x="288521" y="193146"/>
                    </a:lnTo>
                    <a:lnTo>
                      <a:pt x="288521" y="187855"/>
                    </a:lnTo>
                    <a:lnTo>
                      <a:pt x="283230" y="185209"/>
                    </a:lnTo>
                    <a:lnTo>
                      <a:pt x="280584" y="179917"/>
                    </a:lnTo>
                    <a:lnTo>
                      <a:pt x="277938" y="179917"/>
                    </a:lnTo>
                    <a:lnTo>
                      <a:pt x="277938" y="177271"/>
                    </a:lnTo>
                    <a:lnTo>
                      <a:pt x="275292" y="174625"/>
                    </a:lnTo>
                    <a:lnTo>
                      <a:pt x="275292" y="171980"/>
                    </a:lnTo>
                    <a:lnTo>
                      <a:pt x="277938" y="171980"/>
                    </a:lnTo>
                    <a:lnTo>
                      <a:pt x="280584" y="177271"/>
                    </a:lnTo>
                    <a:lnTo>
                      <a:pt x="291167" y="177271"/>
                    </a:lnTo>
                    <a:lnTo>
                      <a:pt x="301751" y="177271"/>
                    </a:lnTo>
                    <a:lnTo>
                      <a:pt x="307042" y="179917"/>
                    </a:lnTo>
                    <a:lnTo>
                      <a:pt x="309688" y="185209"/>
                    </a:lnTo>
                    <a:lnTo>
                      <a:pt x="312334" y="185209"/>
                    </a:lnTo>
                    <a:lnTo>
                      <a:pt x="322917" y="187855"/>
                    </a:lnTo>
                    <a:lnTo>
                      <a:pt x="328209" y="190500"/>
                    </a:lnTo>
                    <a:lnTo>
                      <a:pt x="325563" y="187855"/>
                    </a:lnTo>
                    <a:lnTo>
                      <a:pt x="314980" y="182563"/>
                    </a:lnTo>
                    <a:lnTo>
                      <a:pt x="312334" y="179917"/>
                    </a:lnTo>
                    <a:lnTo>
                      <a:pt x="309688" y="177271"/>
                    </a:lnTo>
                    <a:lnTo>
                      <a:pt x="314980" y="169334"/>
                    </a:lnTo>
                    <a:lnTo>
                      <a:pt x="320271" y="164042"/>
                    </a:lnTo>
                    <a:lnTo>
                      <a:pt x="320271" y="161396"/>
                    </a:lnTo>
                    <a:lnTo>
                      <a:pt x="320271" y="158750"/>
                    </a:lnTo>
                    <a:lnTo>
                      <a:pt x="320271" y="156105"/>
                    </a:lnTo>
                    <a:lnTo>
                      <a:pt x="320271" y="153459"/>
                    </a:lnTo>
                    <a:lnTo>
                      <a:pt x="322917" y="148167"/>
                    </a:lnTo>
                    <a:lnTo>
                      <a:pt x="325563" y="142875"/>
                    </a:lnTo>
                    <a:lnTo>
                      <a:pt x="328209" y="142875"/>
                    </a:lnTo>
                    <a:lnTo>
                      <a:pt x="333501" y="142875"/>
                    </a:lnTo>
                    <a:lnTo>
                      <a:pt x="346730" y="134938"/>
                    </a:lnTo>
                    <a:lnTo>
                      <a:pt x="359959" y="129646"/>
                    </a:lnTo>
                    <a:lnTo>
                      <a:pt x="365250" y="124354"/>
                    </a:lnTo>
                    <a:lnTo>
                      <a:pt x="370542" y="113771"/>
                    </a:lnTo>
                    <a:lnTo>
                      <a:pt x="381125" y="92604"/>
                    </a:lnTo>
                    <a:lnTo>
                      <a:pt x="389063" y="82021"/>
                    </a:lnTo>
                    <a:lnTo>
                      <a:pt x="389063" y="74084"/>
                    </a:lnTo>
                    <a:lnTo>
                      <a:pt x="391709" y="71438"/>
                    </a:lnTo>
                    <a:lnTo>
                      <a:pt x="397000" y="68792"/>
                    </a:lnTo>
                    <a:lnTo>
                      <a:pt x="399646" y="71438"/>
                    </a:lnTo>
                    <a:lnTo>
                      <a:pt x="402292" y="74084"/>
                    </a:lnTo>
                    <a:lnTo>
                      <a:pt x="402292" y="76729"/>
                    </a:lnTo>
                    <a:lnTo>
                      <a:pt x="404938" y="79375"/>
                    </a:lnTo>
                    <a:lnTo>
                      <a:pt x="404938" y="76729"/>
                    </a:lnTo>
                    <a:lnTo>
                      <a:pt x="407584" y="79375"/>
                    </a:lnTo>
                    <a:lnTo>
                      <a:pt x="412875" y="87313"/>
                    </a:lnTo>
                    <a:lnTo>
                      <a:pt x="418167" y="89959"/>
                    </a:lnTo>
                    <a:lnTo>
                      <a:pt x="420813" y="87313"/>
                    </a:lnTo>
                    <a:lnTo>
                      <a:pt x="423459" y="79375"/>
                    </a:lnTo>
                    <a:lnTo>
                      <a:pt x="420813" y="71438"/>
                    </a:lnTo>
                    <a:lnTo>
                      <a:pt x="420813" y="66146"/>
                    </a:lnTo>
                    <a:lnTo>
                      <a:pt x="420813" y="63500"/>
                    </a:lnTo>
                    <a:lnTo>
                      <a:pt x="423459" y="60854"/>
                    </a:lnTo>
                    <a:lnTo>
                      <a:pt x="426105" y="60854"/>
                    </a:lnTo>
                    <a:lnTo>
                      <a:pt x="428750" y="60854"/>
                    </a:lnTo>
                    <a:lnTo>
                      <a:pt x="428750" y="68792"/>
                    </a:lnTo>
                    <a:lnTo>
                      <a:pt x="431396" y="74084"/>
                    </a:lnTo>
                    <a:lnTo>
                      <a:pt x="434042" y="74084"/>
                    </a:lnTo>
                    <a:lnTo>
                      <a:pt x="436688" y="71438"/>
                    </a:lnTo>
                    <a:lnTo>
                      <a:pt x="436688" y="68792"/>
                    </a:lnTo>
                    <a:lnTo>
                      <a:pt x="436688" y="66146"/>
                    </a:lnTo>
                    <a:lnTo>
                      <a:pt x="434042" y="58209"/>
                    </a:lnTo>
                    <a:lnTo>
                      <a:pt x="434042" y="52917"/>
                    </a:lnTo>
                    <a:lnTo>
                      <a:pt x="436688" y="52917"/>
                    </a:lnTo>
                    <a:lnTo>
                      <a:pt x="439334" y="50271"/>
                    </a:lnTo>
                    <a:lnTo>
                      <a:pt x="439334" y="47625"/>
                    </a:lnTo>
                    <a:lnTo>
                      <a:pt x="436688" y="42334"/>
                    </a:lnTo>
                    <a:lnTo>
                      <a:pt x="436688" y="39688"/>
                    </a:lnTo>
                    <a:lnTo>
                      <a:pt x="439334" y="37042"/>
                    </a:lnTo>
                    <a:lnTo>
                      <a:pt x="444625" y="31750"/>
                    </a:lnTo>
                    <a:lnTo>
                      <a:pt x="441980" y="29104"/>
                    </a:lnTo>
                    <a:lnTo>
                      <a:pt x="441980" y="26459"/>
                    </a:lnTo>
                    <a:lnTo>
                      <a:pt x="447271" y="21167"/>
                    </a:lnTo>
                    <a:lnTo>
                      <a:pt x="452563" y="13229"/>
                    </a:lnTo>
                    <a:lnTo>
                      <a:pt x="452563" y="7937"/>
                    </a:lnTo>
                    <a:lnTo>
                      <a:pt x="455209" y="264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60" name="Mexico">
                <a:extLst>
                  <a:ext uri="{FF2B5EF4-FFF2-40B4-BE49-F238E27FC236}">
                    <a16:creationId xmlns:a16="http://schemas.microsoft.com/office/drawing/2014/main" id="{FC1E92E2-4835-4243-94CD-94E2C7E5E8F6}"/>
                  </a:ext>
                </a:extLst>
              </p:cNvPr>
              <p:cNvSpPr>
                <a:spLocks/>
              </p:cNvSpPr>
              <p:nvPr/>
            </p:nvSpPr>
            <p:spPr bwMode="auto">
              <a:xfrm>
                <a:off x="680484" y="1434347"/>
                <a:ext cx="771227" cy="641220"/>
              </a:xfrm>
              <a:custGeom>
                <a:avLst/>
                <a:gdLst/>
                <a:ahLst/>
                <a:cxnLst>
                  <a:cxn ang="0">
                    <a:pos x="326" y="228"/>
                  </a:cxn>
                  <a:cxn ang="0">
                    <a:pos x="324" y="274"/>
                  </a:cxn>
                  <a:cxn ang="0">
                    <a:pos x="340" y="326"/>
                  </a:cxn>
                  <a:cxn ang="0">
                    <a:pos x="360" y="342"/>
                  </a:cxn>
                  <a:cxn ang="0">
                    <a:pos x="406" y="336"/>
                  </a:cxn>
                  <a:cxn ang="0">
                    <a:pos x="430" y="330"/>
                  </a:cxn>
                  <a:cxn ang="0">
                    <a:pos x="442" y="322"/>
                  </a:cxn>
                  <a:cxn ang="0">
                    <a:pos x="456" y="296"/>
                  </a:cxn>
                  <a:cxn ang="0">
                    <a:pos x="498" y="266"/>
                  </a:cxn>
                  <a:cxn ang="0">
                    <a:pos x="532" y="270"/>
                  </a:cxn>
                  <a:cxn ang="0">
                    <a:pos x="522" y="304"/>
                  </a:cxn>
                  <a:cxn ang="0">
                    <a:pos x="516" y="314"/>
                  </a:cxn>
                  <a:cxn ang="0">
                    <a:pos x="500" y="356"/>
                  </a:cxn>
                  <a:cxn ang="0">
                    <a:pos x="492" y="346"/>
                  </a:cxn>
                  <a:cxn ang="0">
                    <a:pos x="432" y="364"/>
                  </a:cxn>
                  <a:cxn ang="0">
                    <a:pos x="428" y="386"/>
                  </a:cxn>
                  <a:cxn ang="0">
                    <a:pos x="424" y="402"/>
                  </a:cxn>
                  <a:cxn ang="0">
                    <a:pos x="380" y="420"/>
                  </a:cxn>
                  <a:cxn ang="0">
                    <a:pos x="356" y="402"/>
                  </a:cxn>
                  <a:cxn ang="0">
                    <a:pos x="350" y="406"/>
                  </a:cxn>
                  <a:cxn ang="0">
                    <a:pos x="312" y="416"/>
                  </a:cxn>
                  <a:cxn ang="0">
                    <a:pos x="274" y="402"/>
                  </a:cxn>
                  <a:cxn ang="0">
                    <a:pos x="234" y="378"/>
                  </a:cxn>
                  <a:cxn ang="0">
                    <a:pos x="186" y="352"/>
                  </a:cxn>
                  <a:cxn ang="0">
                    <a:pos x="162" y="334"/>
                  </a:cxn>
                  <a:cxn ang="0">
                    <a:pos x="144" y="308"/>
                  </a:cxn>
                  <a:cxn ang="0">
                    <a:pos x="154" y="286"/>
                  </a:cxn>
                  <a:cxn ang="0">
                    <a:pos x="160" y="266"/>
                  </a:cxn>
                  <a:cxn ang="0">
                    <a:pos x="124" y="192"/>
                  </a:cxn>
                  <a:cxn ang="0">
                    <a:pos x="118" y="186"/>
                  </a:cxn>
                  <a:cxn ang="0">
                    <a:pos x="108" y="160"/>
                  </a:cxn>
                  <a:cxn ang="0">
                    <a:pos x="94" y="134"/>
                  </a:cxn>
                  <a:cxn ang="0">
                    <a:pos x="84" y="112"/>
                  </a:cxn>
                  <a:cxn ang="0">
                    <a:pos x="72" y="90"/>
                  </a:cxn>
                  <a:cxn ang="0">
                    <a:pos x="66" y="52"/>
                  </a:cxn>
                  <a:cxn ang="0">
                    <a:pos x="50" y="26"/>
                  </a:cxn>
                  <a:cxn ang="0">
                    <a:pos x="38" y="42"/>
                  </a:cxn>
                  <a:cxn ang="0">
                    <a:pos x="50" y="90"/>
                  </a:cxn>
                  <a:cxn ang="0">
                    <a:pos x="58" y="116"/>
                  </a:cxn>
                  <a:cxn ang="0">
                    <a:pos x="68" y="148"/>
                  </a:cxn>
                  <a:cxn ang="0">
                    <a:pos x="66" y="168"/>
                  </a:cxn>
                  <a:cxn ang="0">
                    <a:pos x="76" y="164"/>
                  </a:cxn>
                  <a:cxn ang="0">
                    <a:pos x="74" y="202"/>
                  </a:cxn>
                  <a:cxn ang="0">
                    <a:pos x="86" y="214"/>
                  </a:cxn>
                  <a:cxn ang="0">
                    <a:pos x="70" y="232"/>
                  </a:cxn>
                  <a:cxn ang="0">
                    <a:pos x="46" y="192"/>
                  </a:cxn>
                  <a:cxn ang="0">
                    <a:pos x="44" y="162"/>
                  </a:cxn>
                  <a:cxn ang="0">
                    <a:pos x="24" y="140"/>
                  </a:cxn>
                  <a:cxn ang="0">
                    <a:pos x="6" y="118"/>
                  </a:cxn>
                  <a:cxn ang="0">
                    <a:pos x="22" y="114"/>
                  </a:cxn>
                  <a:cxn ang="0">
                    <a:pos x="28" y="104"/>
                  </a:cxn>
                  <a:cxn ang="0">
                    <a:pos x="4" y="60"/>
                  </a:cxn>
                  <a:cxn ang="0">
                    <a:pos x="2" y="32"/>
                  </a:cxn>
                  <a:cxn ang="0">
                    <a:pos x="4" y="2"/>
                  </a:cxn>
                  <a:cxn ang="0">
                    <a:pos x="200" y="22"/>
                  </a:cxn>
                  <a:cxn ang="0">
                    <a:pos x="224" y="46"/>
                  </a:cxn>
                  <a:cxn ang="0">
                    <a:pos x="252" y="72"/>
                  </a:cxn>
                  <a:cxn ang="0">
                    <a:pos x="278" y="68"/>
                  </a:cxn>
                  <a:cxn ang="0">
                    <a:pos x="312" y="140"/>
                  </a:cxn>
                </a:cxnLst>
                <a:rect l="0" t="0" r="r" b="b"/>
                <a:pathLst>
                  <a:path w="536" h="440">
                    <a:moveTo>
                      <a:pt x="346" y="160"/>
                    </a:moveTo>
                    <a:lnTo>
                      <a:pt x="346" y="160"/>
                    </a:lnTo>
                    <a:lnTo>
                      <a:pt x="346" y="168"/>
                    </a:lnTo>
                    <a:lnTo>
                      <a:pt x="344" y="174"/>
                    </a:lnTo>
                    <a:lnTo>
                      <a:pt x="338" y="182"/>
                    </a:lnTo>
                    <a:lnTo>
                      <a:pt x="338" y="182"/>
                    </a:lnTo>
                    <a:lnTo>
                      <a:pt x="334" y="188"/>
                    </a:lnTo>
                    <a:lnTo>
                      <a:pt x="332" y="196"/>
                    </a:lnTo>
                    <a:lnTo>
                      <a:pt x="328" y="212"/>
                    </a:lnTo>
                    <a:lnTo>
                      <a:pt x="326" y="228"/>
                    </a:lnTo>
                    <a:lnTo>
                      <a:pt x="324" y="236"/>
                    </a:lnTo>
                    <a:lnTo>
                      <a:pt x="322" y="242"/>
                    </a:lnTo>
                    <a:lnTo>
                      <a:pt x="322" y="242"/>
                    </a:lnTo>
                    <a:lnTo>
                      <a:pt x="320" y="246"/>
                    </a:lnTo>
                    <a:lnTo>
                      <a:pt x="318" y="252"/>
                    </a:lnTo>
                    <a:lnTo>
                      <a:pt x="320" y="260"/>
                    </a:lnTo>
                    <a:lnTo>
                      <a:pt x="324" y="266"/>
                    </a:lnTo>
                    <a:lnTo>
                      <a:pt x="324" y="270"/>
                    </a:lnTo>
                    <a:lnTo>
                      <a:pt x="324" y="274"/>
                    </a:lnTo>
                    <a:lnTo>
                      <a:pt x="324" y="274"/>
                    </a:lnTo>
                    <a:lnTo>
                      <a:pt x="322" y="278"/>
                    </a:lnTo>
                    <a:lnTo>
                      <a:pt x="322" y="282"/>
                    </a:lnTo>
                    <a:lnTo>
                      <a:pt x="324" y="292"/>
                    </a:lnTo>
                    <a:lnTo>
                      <a:pt x="334" y="312"/>
                    </a:lnTo>
                    <a:lnTo>
                      <a:pt x="334" y="312"/>
                    </a:lnTo>
                    <a:lnTo>
                      <a:pt x="336" y="318"/>
                    </a:lnTo>
                    <a:lnTo>
                      <a:pt x="336" y="322"/>
                    </a:lnTo>
                    <a:lnTo>
                      <a:pt x="336" y="324"/>
                    </a:lnTo>
                    <a:lnTo>
                      <a:pt x="340" y="326"/>
                    </a:lnTo>
                    <a:lnTo>
                      <a:pt x="340" y="326"/>
                    </a:lnTo>
                    <a:lnTo>
                      <a:pt x="342" y="328"/>
                    </a:lnTo>
                    <a:lnTo>
                      <a:pt x="342" y="330"/>
                    </a:lnTo>
                    <a:lnTo>
                      <a:pt x="342" y="334"/>
                    </a:lnTo>
                    <a:lnTo>
                      <a:pt x="344" y="338"/>
                    </a:lnTo>
                    <a:lnTo>
                      <a:pt x="346" y="338"/>
                    </a:lnTo>
                    <a:lnTo>
                      <a:pt x="348" y="338"/>
                    </a:lnTo>
                    <a:lnTo>
                      <a:pt x="348" y="338"/>
                    </a:lnTo>
                    <a:lnTo>
                      <a:pt x="352" y="338"/>
                    </a:lnTo>
                    <a:lnTo>
                      <a:pt x="356" y="340"/>
                    </a:lnTo>
                    <a:lnTo>
                      <a:pt x="360" y="342"/>
                    </a:lnTo>
                    <a:lnTo>
                      <a:pt x="360" y="342"/>
                    </a:lnTo>
                    <a:lnTo>
                      <a:pt x="366" y="346"/>
                    </a:lnTo>
                    <a:lnTo>
                      <a:pt x="372" y="346"/>
                    </a:lnTo>
                    <a:lnTo>
                      <a:pt x="378" y="344"/>
                    </a:lnTo>
                    <a:lnTo>
                      <a:pt x="378" y="344"/>
                    </a:lnTo>
                    <a:lnTo>
                      <a:pt x="386" y="340"/>
                    </a:lnTo>
                    <a:lnTo>
                      <a:pt x="392" y="340"/>
                    </a:lnTo>
                    <a:lnTo>
                      <a:pt x="398" y="338"/>
                    </a:lnTo>
                    <a:lnTo>
                      <a:pt x="406" y="336"/>
                    </a:lnTo>
                    <a:lnTo>
                      <a:pt x="406" y="336"/>
                    </a:lnTo>
                    <a:lnTo>
                      <a:pt x="412" y="334"/>
                    </a:lnTo>
                    <a:lnTo>
                      <a:pt x="416" y="332"/>
                    </a:lnTo>
                    <a:lnTo>
                      <a:pt x="420" y="332"/>
                    </a:lnTo>
                    <a:lnTo>
                      <a:pt x="424" y="330"/>
                    </a:lnTo>
                    <a:lnTo>
                      <a:pt x="424" y="330"/>
                    </a:lnTo>
                    <a:lnTo>
                      <a:pt x="428" y="328"/>
                    </a:lnTo>
                    <a:lnTo>
                      <a:pt x="432" y="328"/>
                    </a:lnTo>
                    <a:lnTo>
                      <a:pt x="432" y="330"/>
                    </a:lnTo>
                    <a:lnTo>
                      <a:pt x="430" y="330"/>
                    </a:lnTo>
                    <a:lnTo>
                      <a:pt x="430" y="330"/>
                    </a:lnTo>
                    <a:lnTo>
                      <a:pt x="426" y="332"/>
                    </a:lnTo>
                    <a:lnTo>
                      <a:pt x="426" y="334"/>
                    </a:lnTo>
                    <a:lnTo>
                      <a:pt x="428" y="334"/>
                    </a:lnTo>
                    <a:lnTo>
                      <a:pt x="434" y="332"/>
                    </a:lnTo>
                    <a:lnTo>
                      <a:pt x="434" y="332"/>
                    </a:lnTo>
                    <a:lnTo>
                      <a:pt x="438" y="330"/>
                    </a:lnTo>
                    <a:lnTo>
                      <a:pt x="436" y="328"/>
                    </a:lnTo>
                    <a:lnTo>
                      <a:pt x="436" y="326"/>
                    </a:lnTo>
                    <a:lnTo>
                      <a:pt x="436" y="326"/>
                    </a:lnTo>
                    <a:lnTo>
                      <a:pt x="442" y="322"/>
                    </a:lnTo>
                    <a:lnTo>
                      <a:pt x="442" y="322"/>
                    </a:lnTo>
                    <a:lnTo>
                      <a:pt x="444" y="320"/>
                    </a:lnTo>
                    <a:lnTo>
                      <a:pt x="446" y="318"/>
                    </a:lnTo>
                    <a:lnTo>
                      <a:pt x="446" y="312"/>
                    </a:lnTo>
                    <a:lnTo>
                      <a:pt x="448" y="308"/>
                    </a:lnTo>
                    <a:lnTo>
                      <a:pt x="450" y="306"/>
                    </a:lnTo>
                    <a:lnTo>
                      <a:pt x="452" y="304"/>
                    </a:lnTo>
                    <a:lnTo>
                      <a:pt x="452" y="304"/>
                    </a:lnTo>
                    <a:lnTo>
                      <a:pt x="454" y="302"/>
                    </a:lnTo>
                    <a:lnTo>
                      <a:pt x="456" y="296"/>
                    </a:lnTo>
                    <a:lnTo>
                      <a:pt x="456" y="280"/>
                    </a:lnTo>
                    <a:lnTo>
                      <a:pt x="456" y="280"/>
                    </a:lnTo>
                    <a:lnTo>
                      <a:pt x="456" y="276"/>
                    </a:lnTo>
                    <a:lnTo>
                      <a:pt x="460" y="274"/>
                    </a:lnTo>
                    <a:lnTo>
                      <a:pt x="470" y="268"/>
                    </a:lnTo>
                    <a:lnTo>
                      <a:pt x="482" y="266"/>
                    </a:lnTo>
                    <a:lnTo>
                      <a:pt x="488" y="266"/>
                    </a:lnTo>
                    <a:lnTo>
                      <a:pt x="488" y="266"/>
                    </a:lnTo>
                    <a:lnTo>
                      <a:pt x="492" y="268"/>
                    </a:lnTo>
                    <a:lnTo>
                      <a:pt x="498" y="266"/>
                    </a:lnTo>
                    <a:lnTo>
                      <a:pt x="504" y="264"/>
                    </a:lnTo>
                    <a:lnTo>
                      <a:pt x="514" y="264"/>
                    </a:lnTo>
                    <a:lnTo>
                      <a:pt x="514" y="264"/>
                    </a:lnTo>
                    <a:lnTo>
                      <a:pt x="520" y="264"/>
                    </a:lnTo>
                    <a:lnTo>
                      <a:pt x="524" y="264"/>
                    </a:lnTo>
                    <a:lnTo>
                      <a:pt x="526" y="264"/>
                    </a:lnTo>
                    <a:lnTo>
                      <a:pt x="528" y="266"/>
                    </a:lnTo>
                    <a:lnTo>
                      <a:pt x="528" y="266"/>
                    </a:lnTo>
                    <a:lnTo>
                      <a:pt x="532" y="270"/>
                    </a:lnTo>
                    <a:lnTo>
                      <a:pt x="532" y="270"/>
                    </a:lnTo>
                    <a:lnTo>
                      <a:pt x="534" y="272"/>
                    </a:lnTo>
                    <a:lnTo>
                      <a:pt x="536" y="274"/>
                    </a:lnTo>
                    <a:lnTo>
                      <a:pt x="536" y="274"/>
                    </a:lnTo>
                    <a:lnTo>
                      <a:pt x="536" y="280"/>
                    </a:lnTo>
                    <a:lnTo>
                      <a:pt x="534" y="284"/>
                    </a:lnTo>
                    <a:lnTo>
                      <a:pt x="530" y="288"/>
                    </a:lnTo>
                    <a:lnTo>
                      <a:pt x="526" y="292"/>
                    </a:lnTo>
                    <a:lnTo>
                      <a:pt x="526" y="292"/>
                    </a:lnTo>
                    <a:lnTo>
                      <a:pt x="524" y="300"/>
                    </a:lnTo>
                    <a:lnTo>
                      <a:pt x="522" y="304"/>
                    </a:lnTo>
                    <a:lnTo>
                      <a:pt x="518" y="304"/>
                    </a:lnTo>
                    <a:lnTo>
                      <a:pt x="518" y="304"/>
                    </a:lnTo>
                    <a:lnTo>
                      <a:pt x="516" y="306"/>
                    </a:lnTo>
                    <a:lnTo>
                      <a:pt x="516" y="306"/>
                    </a:lnTo>
                    <a:lnTo>
                      <a:pt x="518" y="306"/>
                    </a:lnTo>
                    <a:lnTo>
                      <a:pt x="518" y="306"/>
                    </a:lnTo>
                    <a:lnTo>
                      <a:pt x="518" y="306"/>
                    </a:lnTo>
                    <a:lnTo>
                      <a:pt x="520" y="308"/>
                    </a:lnTo>
                    <a:lnTo>
                      <a:pt x="520" y="310"/>
                    </a:lnTo>
                    <a:lnTo>
                      <a:pt x="516" y="314"/>
                    </a:lnTo>
                    <a:lnTo>
                      <a:pt x="516" y="314"/>
                    </a:lnTo>
                    <a:lnTo>
                      <a:pt x="512" y="322"/>
                    </a:lnTo>
                    <a:lnTo>
                      <a:pt x="508" y="330"/>
                    </a:lnTo>
                    <a:lnTo>
                      <a:pt x="506" y="338"/>
                    </a:lnTo>
                    <a:lnTo>
                      <a:pt x="504" y="342"/>
                    </a:lnTo>
                    <a:lnTo>
                      <a:pt x="504" y="342"/>
                    </a:lnTo>
                    <a:lnTo>
                      <a:pt x="502" y="344"/>
                    </a:lnTo>
                    <a:lnTo>
                      <a:pt x="502" y="350"/>
                    </a:lnTo>
                    <a:lnTo>
                      <a:pt x="502" y="354"/>
                    </a:lnTo>
                    <a:lnTo>
                      <a:pt x="500" y="356"/>
                    </a:lnTo>
                    <a:lnTo>
                      <a:pt x="500" y="356"/>
                    </a:lnTo>
                    <a:lnTo>
                      <a:pt x="500" y="350"/>
                    </a:lnTo>
                    <a:lnTo>
                      <a:pt x="498" y="346"/>
                    </a:lnTo>
                    <a:lnTo>
                      <a:pt x="498" y="344"/>
                    </a:lnTo>
                    <a:lnTo>
                      <a:pt x="498" y="338"/>
                    </a:lnTo>
                    <a:lnTo>
                      <a:pt x="498" y="338"/>
                    </a:lnTo>
                    <a:lnTo>
                      <a:pt x="494" y="344"/>
                    </a:lnTo>
                    <a:lnTo>
                      <a:pt x="492" y="346"/>
                    </a:lnTo>
                    <a:lnTo>
                      <a:pt x="492" y="346"/>
                    </a:lnTo>
                    <a:lnTo>
                      <a:pt x="492" y="346"/>
                    </a:lnTo>
                    <a:lnTo>
                      <a:pt x="484" y="354"/>
                    </a:lnTo>
                    <a:lnTo>
                      <a:pt x="480" y="358"/>
                    </a:lnTo>
                    <a:lnTo>
                      <a:pt x="478" y="358"/>
                    </a:lnTo>
                    <a:lnTo>
                      <a:pt x="476" y="358"/>
                    </a:lnTo>
                    <a:lnTo>
                      <a:pt x="474" y="356"/>
                    </a:lnTo>
                    <a:lnTo>
                      <a:pt x="472" y="356"/>
                    </a:lnTo>
                    <a:lnTo>
                      <a:pt x="468" y="360"/>
                    </a:lnTo>
                    <a:lnTo>
                      <a:pt x="434" y="360"/>
                    </a:lnTo>
                    <a:lnTo>
                      <a:pt x="434" y="360"/>
                    </a:lnTo>
                    <a:lnTo>
                      <a:pt x="432" y="364"/>
                    </a:lnTo>
                    <a:lnTo>
                      <a:pt x="434" y="368"/>
                    </a:lnTo>
                    <a:lnTo>
                      <a:pt x="436" y="370"/>
                    </a:lnTo>
                    <a:lnTo>
                      <a:pt x="438" y="374"/>
                    </a:lnTo>
                    <a:lnTo>
                      <a:pt x="438" y="374"/>
                    </a:lnTo>
                    <a:lnTo>
                      <a:pt x="436" y="378"/>
                    </a:lnTo>
                    <a:lnTo>
                      <a:pt x="432" y="378"/>
                    </a:lnTo>
                    <a:lnTo>
                      <a:pt x="428" y="380"/>
                    </a:lnTo>
                    <a:lnTo>
                      <a:pt x="426" y="384"/>
                    </a:lnTo>
                    <a:lnTo>
                      <a:pt x="426" y="384"/>
                    </a:lnTo>
                    <a:lnTo>
                      <a:pt x="428" y="386"/>
                    </a:lnTo>
                    <a:lnTo>
                      <a:pt x="432" y="388"/>
                    </a:lnTo>
                    <a:lnTo>
                      <a:pt x="436" y="390"/>
                    </a:lnTo>
                    <a:lnTo>
                      <a:pt x="436" y="392"/>
                    </a:lnTo>
                    <a:lnTo>
                      <a:pt x="436" y="392"/>
                    </a:lnTo>
                    <a:lnTo>
                      <a:pt x="436" y="396"/>
                    </a:lnTo>
                    <a:lnTo>
                      <a:pt x="438" y="398"/>
                    </a:lnTo>
                    <a:lnTo>
                      <a:pt x="440" y="400"/>
                    </a:lnTo>
                    <a:lnTo>
                      <a:pt x="440" y="404"/>
                    </a:lnTo>
                    <a:lnTo>
                      <a:pt x="440" y="404"/>
                    </a:lnTo>
                    <a:lnTo>
                      <a:pt x="424" y="402"/>
                    </a:lnTo>
                    <a:lnTo>
                      <a:pt x="418" y="404"/>
                    </a:lnTo>
                    <a:lnTo>
                      <a:pt x="412" y="406"/>
                    </a:lnTo>
                    <a:lnTo>
                      <a:pt x="408" y="410"/>
                    </a:lnTo>
                    <a:lnTo>
                      <a:pt x="402" y="416"/>
                    </a:lnTo>
                    <a:lnTo>
                      <a:pt x="400" y="426"/>
                    </a:lnTo>
                    <a:lnTo>
                      <a:pt x="396" y="440"/>
                    </a:lnTo>
                    <a:lnTo>
                      <a:pt x="396" y="440"/>
                    </a:lnTo>
                    <a:lnTo>
                      <a:pt x="392" y="434"/>
                    </a:lnTo>
                    <a:lnTo>
                      <a:pt x="388" y="428"/>
                    </a:lnTo>
                    <a:lnTo>
                      <a:pt x="380" y="420"/>
                    </a:lnTo>
                    <a:lnTo>
                      <a:pt x="380" y="420"/>
                    </a:lnTo>
                    <a:lnTo>
                      <a:pt x="368" y="412"/>
                    </a:lnTo>
                    <a:lnTo>
                      <a:pt x="362" y="408"/>
                    </a:lnTo>
                    <a:lnTo>
                      <a:pt x="358" y="408"/>
                    </a:lnTo>
                    <a:lnTo>
                      <a:pt x="354" y="406"/>
                    </a:lnTo>
                    <a:lnTo>
                      <a:pt x="354" y="406"/>
                    </a:lnTo>
                    <a:lnTo>
                      <a:pt x="358" y="404"/>
                    </a:lnTo>
                    <a:lnTo>
                      <a:pt x="358" y="402"/>
                    </a:lnTo>
                    <a:lnTo>
                      <a:pt x="358" y="400"/>
                    </a:lnTo>
                    <a:lnTo>
                      <a:pt x="356" y="402"/>
                    </a:lnTo>
                    <a:lnTo>
                      <a:pt x="356" y="402"/>
                    </a:lnTo>
                    <a:lnTo>
                      <a:pt x="352" y="402"/>
                    </a:lnTo>
                    <a:lnTo>
                      <a:pt x="350" y="402"/>
                    </a:lnTo>
                    <a:lnTo>
                      <a:pt x="348" y="402"/>
                    </a:lnTo>
                    <a:lnTo>
                      <a:pt x="346" y="404"/>
                    </a:lnTo>
                    <a:lnTo>
                      <a:pt x="346" y="404"/>
                    </a:lnTo>
                    <a:lnTo>
                      <a:pt x="344" y="404"/>
                    </a:lnTo>
                    <a:lnTo>
                      <a:pt x="346" y="406"/>
                    </a:lnTo>
                    <a:lnTo>
                      <a:pt x="348" y="406"/>
                    </a:lnTo>
                    <a:lnTo>
                      <a:pt x="350" y="406"/>
                    </a:lnTo>
                    <a:lnTo>
                      <a:pt x="346" y="408"/>
                    </a:lnTo>
                    <a:lnTo>
                      <a:pt x="346" y="408"/>
                    </a:lnTo>
                    <a:lnTo>
                      <a:pt x="340" y="408"/>
                    </a:lnTo>
                    <a:lnTo>
                      <a:pt x="338" y="410"/>
                    </a:lnTo>
                    <a:lnTo>
                      <a:pt x="334" y="412"/>
                    </a:lnTo>
                    <a:lnTo>
                      <a:pt x="328" y="412"/>
                    </a:lnTo>
                    <a:lnTo>
                      <a:pt x="328" y="412"/>
                    </a:lnTo>
                    <a:lnTo>
                      <a:pt x="322" y="414"/>
                    </a:lnTo>
                    <a:lnTo>
                      <a:pt x="318" y="416"/>
                    </a:lnTo>
                    <a:lnTo>
                      <a:pt x="312" y="416"/>
                    </a:lnTo>
                    <a:lnTo>
                      <a:pt x="304" y="412"/>
                    </a:lnTo>
                    <a:lnTo>
                      <a:pt x="304" y="412"/>
                    </a:lnTo>
                    <a:lnTo>
                      <a:pt x="300" y="412"/>
                    </a:lnTo>
                    <a:lnTo>
                      <a:pt x="294" y="412"/>
                    </a:lnTo>
                    <a:lnTo>
                      <a:pt x="290" y="410"/>
                    </a:lnTo>
                    <a:lnTo>
                      <a:pt x="284" y="406"/>
                    </a:lnTo>
                    <a:lnTo>
                      <a:pt x="284" y="406"/>
                    </a:lnTo>
                    <a:lnTo>
                      <a:pt x="282" y="404"/>
                    </a:lnTo>
                    <a:lnTo>
                      <a:pt x="278" y="404"/>
                    </a:lnTo>
                    <a:lnTo>
                      <a:pt x="274" y="402"/>
                    </a:lnTo>
                    <a:lnTo>
                      <a:pt x="270" y="396"/>
                    </a:lnTo>
                    <a:lnTo>
                      <a:pt x="270" y="396"/>
                    </a:lnTo>
                    <a:lnTo>
                      <a:pt x="266" y="394"/>
                    </a:lnTo>
                    <a:lnTo>
                      <a:pt x="260" y="392"/>
                    </a:lnTo>
                    <a:lnTo>
                      <a:pt x="256" y="392"/>
                    </a:lnTo>
                    <a:lnTo>
                      <a:pt x="250" y="386"/>
                    </a:lnTo>
                    <a:lnTo>
                      <a:pt x="250" y="386"/>
                    </a:lnTo>
                    <a:lnTo>
                      <a:pt x="248" y="384"/>
                    </a:lnTo>
                    <a:lnTo>
                      <a:pt x="242" y="382"/>
                    </a:lnTo>
                    <a:lnTo>
                      <a:pt x="234" y="378"/>
                    </a:lnTo>
                    <a:lnTo>
                      <a:pt x="224" y="374"/>
                    </a:lnTo>
                    <a:lnTo>
                      <a:pt x="220" y="370"/>
                    </a:lnTo>
                    <a:lnTo>
                      <a:pt x="216" y="366"/>
                    </a:lnTo>
                    <a:lnTo>
                      <a:pt x="216" y="366"/>
                    </a:lnTo>
                    <a:lnTo>
                      <a:pt x="214" y="360"/>
                    </a:lnTo>
                    <a:lnTo>
                      <a:pt x="212" y="360"/>
                    </a:lnTo>
                    <a:lnTo>
                      <a:pt x="208" y="360"/>
                    </a:lnTo>
                    <a:lnTo>
                      <a:pt x="200" y="358"/>
                    </a:lnTo>
                    <a:lnTo>
                      <a:pt x="200" y="358"/>
                    </a:lnTo>
                    <a:lnTo>
                      <a:pt x="186" y="352"/>
                    </a:lnTo>
                    <a:lnTo>
                      <a:pt x="182" y="348"/>
                    </a:lnTo>
                    <a:lnTo>
                      <a:pt x="182" y="346"/>
                    </a:lnTo>
                    <a:lnTo>
                      <a:pt x="178" y="344"/>
                    </a:lnTo>
                    <a:lnTo>
                      <a:pt x="178" y="344"/>
                    </a:lnTo>
                    <a:lnTo>
                      <a:pt x="174" y="342"/>
                    </a:lnTo>
                    <a:lnTo>
                      <a:pt x="170" y="340"/>
                    </a:lnTo>
                    <a:lnTo>
                      <a:pt x="168" y="338"/>
                    </a:lnTo>
                    <a:lnTo>
                      <a:pt x="164" y="336"/>
                    </a:lnTo>
                    <a:lnTo>
                      <a:pt x="164" y="336"/>
                    </a:lnTo>
                    <a:lnTo>
                      <a:pt x="162" y="334"/>
                    </a:lnTo>
                    <a:lnTo>
                      <a:pt x="162" y="332"/>
                    </a:lnTo>
                    <a:lnTo>
                      <a:pt x="162" y="330"/>
                    </a:lnTo>
                    <a:lnTo>
                      <a:pt x="158" y="328"/>
                    </a:lnTo>
                    <a:lnTo>
                      <a:pt x="158" y="328"/>
                    </a:lnTo>
                    <a:lnTo>
                      <a:pt x="154" y="324"/>
                    </a:lnTo>
                    <a:lnTo>
                      <a:pt x="152" y="320"/>
                    </a:lnTo>
                    <a:lnTo>
                      <a:pt x="148" y="314"/>
                    </a:lnTo>
                    <a:lnTo>
                      <a:pt x="146" y="310"/>
                    </a:lnTo>
                    <a:lnTo>
                      <a:pt x="146" y="310"/>
                    </a:lnTo>
                    <a:lnTo>
                      <a:pt x="144" y="308"/>
                    </a:lnTo>
                    <a:lnTo>
                      <a:pt x="146" y="308"/>
                    </a:lnTo>
                    <a:lnTo>
                      <a:pt x="148" y="304"/>
                    </a:lnTo>
                    <a:lnTo>
                      <a:pt x="152" y="302"/>
                    </a:lnTo>
                    <a:lnTo>
                      <a:pt x="148" y="300"/>
                    </a:lnTo>
                    <a:lnTo>
                      <a:pt x="148" y="300"/>
                    </a:lnTo>
                    <a:lnTo>
                      <a:pt x="144" y="300"/>
                    </a:lnTo>
                    <a:lnTo>
                      <a:pt x="146" y="296"/>
                    </a:lnTo>
                    <a:lnTo>
                      <a:pt x="150" y="292"/>
                    </a:lnTo>
                    <a:lnTo>
                      <a:pt x="154" y="286"/>
                    </a:lnTo>
                    <a:lnTo>
                      <a:pt x="154" y="286"/>
                    </a:lnTo>
                    <a:lnTo>
                      <a:pt x="156" y="282"/>
                    </a:lnTo>
                    <a:lnTo>
                      <a:pt x="158" y="282"/>
                    </a:lnTo>
                    <a:lnTo>
                      <a:pt x="160" y="282"/>
                    </a:lnTo>
                    <a:lnTo>
                      <a:pt x="158" y="278"/>
                    </a:lnTo>
                    <a:lnTo>
                      <a:pt x="158" y="278"/>
                    </a:lnTo>
                    <a:lnTo>
                      <a:pt x="158" y="274"/>
                    </a:lnTo>
                    <a:lnTo>
                      <a:pt x="160" y="274"/>
                    </a:lnTo>
                    <a:lnTo>
                      <a:pt x="162" y="274"/>
                    </a:lnTo>
                    <a:lnTo>
                      <a:pt x="160" y="266"/>
                    </a:lnTo>
                    <a:lnTo>
                      <a:pt x="160" y="266"/>
                    </a:lnTo>
                    <a:lnTo>
                      <a:pt x="158" y="260"/>
                    </a:lnTo>
                    <a:lnTo>
                      <a:pt x="158" y="258"/>
                    </a:lnTo>
                    <a:lnTo>
                      <a:pt x="156" y="252"/>
                    </a:lnTo>
                    <a:lnTo>
                      <a:pt x="150" y="242"/>
                    </a:lnTo>
                    <a:lnTo>
                      <a:pt x="150" y="242"/>
                    </a:lnTo>
                    <a:lnTo>
                      <a:pt x="140" y="222"/>
                    </a:lnTo>
                    <a:lnTo>
                      <a:pt x="134" y="210"/>
                    </a:lnTo>
                    <a:lnTo>
                      <a:pt x="124" y="194"/>
                    </a:lnTo>
                    <a:lnTo>
                      <a:pt x="124" y="194"/>
                    </a:lnTo>
                    <a:lnTo>
                      <a:pt x="124" y="192"/>
                    </a:lnTo>
                    <a:lnTo>
                      <a:pt x="126" y="192"/>
                    </a:lnTo>
                    <a:lnTo>
                      <a:pt x="128" y="194"/>
                    </a:lnTo>
                    <a:lnTo>
                      <a:pt x="130" y="194"/>
                    </a:lnTo>
                    <a:lnTo>
                      <a:pt x="126" y="188"/>
                    </a:lnTo>
                    <a:lnTo>
                      <a:pt x="126" y="188"/>
                    </a:lnTo>
                    <a:lnTo>
                      <a:pt x="122" y="186"/>
                    </a:lnTo>
                    <a:lnTo>
                      <a:pt x="122" y="186"/>
                    </a:lnTo>
                    <a:lnTo>
                      <a:pt x="122" y="188"/>
                    </a:lnTo>
                    <a:lnTo>
                      <a:pt x="118" y="186"/>
                    </a:lnTo>
                    <a:lnTo>
                      <a:pt x="118" y="186"/>
                    </a:lnTo>
                    <a:lnTo>
                      <a:pt x="112" y="180"/>
                    </a:lnTo>
                    <a:lnTo>
                      <a:pt x="110" y="178"/>
                    </a:lnTo>
                    <a:lnTo>
                      <a:pt x="110" y="174"/>
                    </a:lnTo>
                    <a:lnTo>
                      <a:pt x="110" y="174"/>
                    </a:lnTo>
                    <a:lnTo>
                      <a:pt x="108" y="172"/>
                    </a:lnTo>
                    <a:lnTo>
                      <a:pt x="108" y="172"/>
                    </a:lnTo>
                    <a:lnTo>
                      <a:pt x="106" y="172"/>
                    </a:lnTo>
                    <a:lnTo>
                      <a:pt x="106" y="166"/>
                    </a:lnTo>
                    <a:lnTo>
                      <a:pt x="106" y="166"/>
                    </a:lnTo>
                    <a:lnTo>
                      <a:pt x="108" y="160"/>
                    </a:lnTo>
                    <a:lnTo>
                      <a:pt x="110" y="156"/>
                    </a:lnTo>
                    <a:lnTo>
                      <a:pt x="110" y="152"/>
                    </a:lnTo>
                    <a:lnTo>
                      <a:pt x="110" y="152"/>
                    </a:lnTo>
                    <a:lnTo>
                      <a:pt x="104" y="144"/>
                    </a:lnTo>
                    <a:lnTo>
                      <a:pt x="102" y="142"/>
                    </a:lnTo>
                    <a:lnTo>
                      <a:pt x="100" y="142"/>
                    </a:lnTo>
                    <a:lnTo>
                      <a:pt x="100" y="142"/>
                    </a:lnTo>
                    <a:lnTo>
                      <a:pt x="98" y="142"/>
                    </a:lnTo>
                    <a:lnTo>
                      <a:pt x="96" y="140"/>
                    </a:lnTo>
                    <a:lnTo>
                      <a:pt x="94" y="134"/>
                    </a:lnTo>
                    <a:lnTo>
                      <a:pt x="94" y="134"/>
                    </a:lnTo>
                    <a:lnTo>
                      <a:pt x="94" y="130"/>
                    </a:lnTo>
                    <a:lnTo>
                      <a:pt x="90" y="126"/>
                    </a:lnTo>
                    <a:lnTo>
                      <a:pt x="86" y="124"/>
                    </a:lnTo>
                    <a:lnTo>
                      <a:pt x="86" y="118"/>
                    </a:lnTo>
                    <a:lnTo>
                      <a:pt x="86" y="118"/>
                    </a:lnTo>
                    <a:lnTo>
                      <a:pt x="88" y="114"/>
                    </a:lnTo>
                    <a:lnTo>
                      <a:pt x="86" y="112"/>
                    </a:lnTo>
                    <a:lnTo>
                      <a:pt x="86" y="110"/>
                    </a:lnTo>
                    <a:lnTo>
                      <a:pt x="84" y="112"/>
                    </a:lnTo>
                    <a:lnTo>
                      <a:pt x="84" y="112"/>
                    </a:lnTo>
                    <a:lnTo>
                      <a:pt x="84" y="114"/>
                    </a:lnTo>
                    <a:lnTo>
                      <a:pt x="82" y="112"/>
                    </a:lnTo>
                    <a:lnTo>
                      <a:pt x="78" y="106"/>
                    </a:lnTo>
                    <a:lnTo>
                      <a:pt x="78" y="106"/>
                    </a:lnTo>
                    <a:lnTo>
                      <a:pt x="72" y="98"/>
                    </a:lnTo>
                    <a:lnTo>
                      <a:pt x="72" y="96"/>
                    </a:lnTo>
                    <a:lnTo>
                      <a:pt x="72" y="94"/>
                    </a:lnTo>
                    <a:lnTo>
                      <a:pt x="72" y="94"/>
                    </a:lnTo>
                    <a:lnTo>
                      <a:pt x="72" y="90"/>
                    </a:lnTo>
                    <a:lnTo>
                      <a:pt x="72" y="88"/>
                    </a:lnTo>
                    <a:lnTo>
                      <a:pt x="70" y="84"/>
                    </a:lnTo>
                    <a:lnTo>
                      <a:pt x="70" y="76"/>
                    </a:lnTo>
                    <a:lnTo>
                      <a:pt x="70" y="76"/>
                    </a:lnTo>
                    <a:lnTo>
                      <a:pt x="70" y="66"/>
                    </a:lnTo>
                    <a:lnTo>
                      <a:pt x="70" y="62"/>
                    </a:lnTo>
                    <a:lnTo>
                      <a:pt x="68" y="58"/>
                    </a:lnTo>
                    <a:lnTo>
                      <a:pt x="68" y="58"/>
                    </a:lnTo>
                    <a:lnTo>
                      <a:pt x="66" y="54"/>
                    </a:lnTo>
                    <a:lnTo>
                      <a:pt x="66" y="52"/>
                    </a:lnTo>
                    <a:lnTo>
                      <a:pt x="68" y="44"/>
                    </a:lnTo>
                    <a:lnTo>
                      <a:pt x="68" y="42"/>
                    </a:lnTo>
                    <a:lnTo>
                      <a:pt x="66" y="38"/>
                    </a:lnTo>
                    <a:lnTo>
                      <a:pt x="64" y="34"/>
                    </a:lnTo>
                    <a:lnTo>
                      <a:pt x="58" y="32"/>
                    </a:lnTo>
                    <a:lnTo>
                      <a:pt x="58" y="32"/>
                    </a:lnTo>
                    <a:lnTo>
                      <a:pt x="58" y="28"/>
                    </a:lnTo>
                    <a:lnTo>
                      <a:pt x="56" y="26"/>
                    </a:lnTo>
                    <a:lnTo>
                      <a:pt x="54" y="24"/>
                    </a:lnTo>
                    <a:lnTo>
                      <a:pt x="50" y="26"/>
                    </a:lnTo>
                    <a:lnTo>
                      <a:pt x="50" y="26"/>
                    </a:lnTo>
                    <a:lnTo>
                      <a:pt x="48" y="28"/>
                    </a:lnTo>
                    <a:lnTo>
                      <a:pt x="46" y="26"/>
                    </a:lnTo>
                    <a:lnTo>
                      <a:pt x="44" y="22"/>
                    </a:lnTo>
                    <a:lnTo>
                      <a:pt x="40" y="20"/>
                    </a:lnTo>
                    <a:lnTo>
                      <a:pt x="40" y="20"/>
                    </a:lnTo>
                    <a:lnTo>
                      <a:pt x="42" y="24"/>
                    </a:lnTo>
                    <a:lnTo>
                      <a:pt x="42" y="28"/>
                    </a:lnTo>
                    <a:lnTo>
                      <a:pt x="40" y="36"/>
                    </a:lnTo>
                    <a:lnTo>
                      <a:pt x="38" y="42"/>
                    </a:lnTo>
                    <a:lnTo>
                      <a:pt x="38" y="44"/>
                    </a:lnTo>
                    <a:lnTo>
                      <a:pt x="40" y="46"/>
                    </a:lnTo>
                    <a:lnTo>
                      <a:pt x="40" y="46"/>
                    </a:lnTo>
                    <a:lnTo>
                      <a:pt x="40" y="52"/>
                    </a:lnTo>
                    <a:lnTo>
                      <a:pt x="38" y="62"/>
                    </a:lnTo>
                    <a:lnTo>
                      <a:pt x="40" y="72"/>
                    </a:lnTo>
                    <a:lnTo>
                      <a:pt x="42" y="78"/>
                    </a:lnTo>
                    <a:lnTo>
                      <a:pt x="42" y="78"/>
                    </a:lnTo>
                    <a:lnTo>
                      <a:pt x="46" y="84"/>
                    </a:lnTo>
                    <a:lnTo>
                      <a:pt x="50" y="90"/>
                    </a:lnTo>
                    <a:lnTo>
                      <a:pt x="54" y="98"/>
                    </a:lnTo>
                    <a:lnTo>
                      <a:pt x="54" y="104"/>
                    </a:lnTo>
                    <a:lnTo>
                      <a:pt x="54" y="106"/>
                    </a:lnTo>
                    <a:lnTo>
                      <a:pt x="56" y="106"/>
                    </a:lnTo>
                    <a:lnTo>
                      <a:pt x="56" y="106"/>
                    </a:lnTo>
                    <a:lnTo>
                      <a:pt x="56" y="106"/>
                    </a:lnTo>
                    <a:lnTo>
                      <a:pt x="58" y="110"/>
                    </a:lnTo>
                    <a:lnTo>
                      <a:pt x="58" y="114"/>
                    </a:lnTo>
                    <a:lnTo>
                      <a:pt x="58" y="116"/>
                    </a:lnTo>
                    <a:lnTo>
                      <a:pt x="58" y="116"/>
                    </a:lnTo>
                    <a:lnTo>
                      <a:pt x="60" y="118"/>
                    </a:lnTo>
                    <a:lnTo>
                      <a:pt x="58" y="122"/>
                    </a:lnTo>
                    <a:lnTo>
                      <a:pt x="58" y="126"/>
                    </a:lnTo>
                    <a:lnTo>
                      <a:pt x="62" y="130"/>
                    </a:lnTo>
                    <a:lnTo>
                      <a:pt x="62" y="130"/>
                    </a:lnTo>
                    <a:lnTo>
                      <a:pt x="66" y="136"/>
                    </a:lnTo>
                    <a:lnTo>
                      <a:pt x="66" y="140"/>
                    </a:lnTo>
                    <a:lnTo>
                      <a:pt x="66" y="144"/>
                    </a:lnTo>
                    <a:lnTo>
                      <a:pt x="68" y="148"/>
                    </a:lnTo>
                    <a:lnTo>
                      <a:pt x="68" y="148"/>
                    </a:lnTo>
                    <a:lnTo>
                      <a:pt x="70" y="150"/>
                    </a:lnTo>
                    <a:lnTo>
                      <a:pt x="68" y="150"/>
                    </a:lnTo>
                    <a:lnTo>
                      <a:pt x="68" y="152"/>
                    </a:lnTo>
                    <a:lnTo>
                      <a:pt x="68" y="156"/>
                    </a:lnTo>
                    <a:lnTo>
                      <a:pt x="68" y="156"/>
                    </a:lnTo>
                    <a:lnTo>
                      <a:pt x="66" y="162"/>
                    </a:lnTo>
                    <a:lnTo>
                      <a:pt x="64" y="166"/>
                    </a:lnTo>
                    <a:lnTo>
                      <a:pt x="66" y="168"/>
                    </a:lnTo>
                    <a:lnTo>
                      <a:pt x="66" y="168"/>
                    </a:lnTo>
                    <a:lnTo>
                      <a:pt x="66" y="168"/>
                    </a:lnTo>
                    <a:lnTo>
                      <a:pt x="68" y="166"/>
                    </a:lnTo>
                    <a:lnTo>
                      <a:pt x="70" y="164"/>
                    </a:lnTo>
                    <a:lnTo>
                      <a:pt x="68" y="162"/>
                    </a:lnTo>
                    <a:lnTo>
                      <a:pt x="68" y="160"/>
                    </a:lnTo>
                    <a:lnTo>
                      <a:pt x="68" y="160"/>
                    </a:lnTo>
                    <a:lnTo>
                      <a:pt x="70" y="154"/>
                    </a:lnTo>
                    <a:lnTo>
                      <a:pt x="70" y="154"/>
                    </a:lnTo>
                    <a:lnTo>
                      <a:pt x="74" y="160"/>
                    </a:lnTo>
                    <a:lnTo>
                      <a:pt x="74" y="160"/>
                    </a:lnTo>
                    <a:lnTo>
                      <a:pt x="76" y="164"/>
                    </a:lnTo>
                    <a:lnTo>
                      <a:pt x="76" y="168"/>
                    </a:lnTo>
                    <a:lnTo>
                      <a:pt x="74" y="174"/>
                    </a:lnTo>
                    <a:lnTo>
                      <a:pt x="74" y="174"/>
                    </a:lnTo>
                    <a:lnTo>
                      <a:pt x="74" y="184"/>
                    </a:lnTo>
                    <a:lnTo>
                      <a:pt x="74" y="188"/>
                    </a:lnTo>
                    <a:lnTo>
                      <a:pt x="72" y="192"/>
                    </a:lnTo>
                    <a:lnTo>
                      <a:pt x="72" y="192"/>
                    </a:lnTo>
                    <a:lnTo>
                      <a:pt x="70" y="194"/>
                    </a:lnTo>
                    <a:lnTo>
                      <a:pt x="72" y="198"/>
                    </a:lnTo>
                    <a:lnTo>
                      <a:pt x="74" y="202"/>
                    </a:lnTo>
                    <a:lnTo>
                      <a:pt x="76" y="202"/>
                    </a:lnTo>
                    <a:lnTo>
                      <a:pt x="78" y="202"/>
                    </a:lnTo>
                    <a:lnTo>
                      <a:pt x="78" y="202"/>
                    </a:lnTo>
                    <a:lnTo>
                      <a:pt x="80" y="202"/>
                    </a:lnTo>
                    <a:lnTo>
                      <a:pt x="82" y="204"/>
                    </a:lnTo>
                    <a:lnTo>
                      <a:pt x="82" y="208"/>
                    </a:lnTo>
                    <a:lnTo>
                      <a:pt x="84" y="210"/>
                    </a:lnTo>
                    <a:lnTo>
                      <a:pt x="84" y="210"/>
                    </a:lnTo>
                    <a:lnTo>
                      <a:pt x="86" y="210"/>
                    </a:lnTo>
                    <a:lnTo>
                      <a:pt x="86" y="214"/>
                    </a:lnTo>
                    <a:lnTo>
                      <a:pt x="86" y="218"/>
                    </a:lnTo>
                    <a:lnTo>
                      <a:pt x="86" y="220"/>
                    </a:lnTo>
                    <a:lnTo>
                      <a:pt x="86" y="220"/>
                    </a:lnTo>
                    <a:lnTo>
                      <a:pt x="88" y="222"/>
                    </a:lnTo>
                    <a:lnTo>
                      <a:pt x="88" y="226"/>
                    </a:lnTo>
                    <a:lnTo>
                      <a:pt x="84" y="230"/>
                    </a:lnTo>
                    <a:lnTo>
                      <a:pt x="76" y="234"/>
                    </a:lnTo>
                    <a:lnTo>
                      <a:pt x="76" y="234"/>
                    </a:lnTo>
                    <a:lnTo>
                      <a:pt x="72" y="234"/>
                    </a:lnTo>
                    <a:lnTo>
                      <a:pt x="70" y="232"/>
                    </a:lnTo>
                    <a:lnTo>
                      <a:pt x="68" y="228"/>
                    </a:lnTo>
                    <a:lnTo>
                      <a:pt x="66" y="220"/>
                    </a:lnTo>
                    <a:lnTo>
                      <a:pt x="64" y="216"/>
                    </a:lnTo>
                    <a:lnTo>
                      <a:pt x="60" y="214"/>
                    </a:lnTo>
                    <a:lnTo>
                      <a:pt x="60" y="214"/>
                    </a:lnTo>
                    <a:lnTo>
                      <a:pt x="54" y="210"/>
                    </a:lnTo>
                    <a:lnTo>
                      <a:pt x="50" y="204"/>
                    </a:lnTo>
                    <a:lnTo>
                      <a:pt x="48" y="198"/>
                    </a:lnTo>
                    <a:lnTo>
                      <a:pt x="48" y="198"/>
                    </a:lnTo>
                    <a:lnTo>
                      <a:pt x="46" y="192"/>
                    </a:lnTo>
                    <a:lnTo>
                      <a:pt x="44" y="190"/>
                    </a:lnTo>
                    <a:lnTo>
                      <a:pt x="42" y="190"/>
                    </a:lnTo>
                    <a:lnTo>
                      <a:pt x="42" y="190"/>
                    </a:lnTo>
                    <a:lnTo>
                      <a:pt x="42" y="192"/>
                    </a:lnTo>
                    <a:lnTo>
                      <a:pt x="40" y="190"/>
                    </a:lnTo>
                    <a:lnTo>
                      <a:pt x="40" y="186"/>
                    </a:lnTo>
                    <a:lnTo>
                      <a:pt x="42" y="176"/>
                    </a:lnTo>
                    <a:lnTo>
                      <a:pt x="42" y="176"/>
                    </a:lnTo>
                    <a:lnTo>
                      <a:pt x="44" y="168"/>
                    </a:lnTo>
                    <a:lnTo>
                      <a:pt x="44" y="162"/>
                    </a:lnTo>
                    <a:lnTo>
                      <a:pt x="42" y="158"/>
                    </a:lnTo>
                    <a:lnTo>
                      <a:pt x="40" y="154"/>
                    </a:lnTo>
                    <a:lnTo>
                      <a:pt x="34" y="148"/>
                    </a:lnTo>
                    <a:lnTo>
                      <a:pt x="32" y="144"/>
                    </a:lnTo>
                    <a:lnTo>
                      <a:pt x="32" y="140"/>
                    </a:lnTo>
                    <a:lnTo>
                      <a:pt x="32" y="140"/>
                    </a:lnTo>
                    <a:lnTo>
                      <a:pt x="30" y="142"/>
                    </a:lnTo>
                    <a:lnTo>
                      <a:pt x="28" y="140"/>
                    </a:lnTo>
                    <a:lnTo>
                      <a:pt x="26" y="138"/>
                    </a:lnTo>
                    <a:lnTo>
                      <a:pt x="24" y="140"/>
                    </a:lnTo>
                    <a:lnTo>
                      <a:pt x="24" y="140"/>
                    </a:lnTo>
                    <a:lnTo>
                      <a:pt x="20" y="140"/>
                    </a:lnTo>
                    <a:lnTo>
                      <a:pt x="20" y="138"/>
                    </a:lnTo>
                    <a:lnTo>
                      <a:pt x="16" y="132"/>
                    </a:lnTo>
                    <a:lnTo>
                      <a:pt x="10" y="128"/>
                    </a:lnTo>
                    <a:lnTo>
                      <a:pt x="10" y="128"/>
                    </a:lnTo>
                    <a:lnTo>
                      <a:pt x="8" y="126"/>
                    </a:lnTo>
                    <a:lnTo>
                      <a:pt x="10" y="124"/>
                    </a:lnTo>
                    <a:lnTo>
                      <a:pt x="10" y="122"/>
                    </a:lnTo>
                    <a:lnTo>
                      <a:pt x="6" y="118"/>
                    </a:lnTo>
                    <a:lnTo>
                      <a:pt x="6" y="118"/>
                    </a:lnTo>
                    <a:lnTo>
                      <a:pt x="4" y="116"/>
                    </a:lnTo>
                    <a:lnTo>
                      <a:pt x="4" y="114"/>
                    </a:lnTo>
                    <a:lnTo>
                      <a:pt x="12" y="114"/>
                    </a:lnTo>
                    <a:lnTo>
                      <a:pt x="12" y="114"/>
                    </a:lnTo>
                    <a:lnTo>
                      <a:pt x="16" y="114"/>
                    </a:lnTo>
                    <a:lnTo>
                      <a:pt x="20" y="112"/>
                    </a:lnTo>
                    <a:lnTo>
                      <a:pt x="20" y="112"/>
                    </a:lnTo>
                    <a:lnTo>
                      <a:pt x="22" y="114"/>
                    </a:lnTo>
                    <a:lnTo>
                      <a:pt x="22" y="114"/>
                    </a:lnTo>
                    <a:lnTo>
                      <a:pt x="24" y="116"/>
                    </a:lnTo>
                    <a:lnTo>
                      <a:pt x="26" y="116"/>
                    </a:lnTo>
                    <a:lnTo>
                      <a:pt x="26" y="114"/>
                    </a:lnTo>
                    <a:lnTo>
                      <a:pt x="26" y="112"/>
                    </a:lnTo>
                    <a:lnTo>
                      <a:pt x="26" y="112"/>
                    </a:lnTo>
                    <a:lnTo>
                      <a:pt x="24" y="112"/>
                    </a:lnTo>
                    <a:lnTo>
                      <a:pt x="22" y="110"/>
                    </a:lnTo>
                    <a:lnTo>
                      <a:pt x="26" y="106"/>
                    </a:lnTo>
                    <a:lnTo>
                      <a:pt x="26" y="106"/>
                    </a:lnTo>
                    <a:lnTo>
                      <a:pt x="28" y="104"/>
                    </a:lnTo>
                    <a:lnTo>
                      <a:pt x="30" y="98"/>
                    </a:lnTo>
                    <a:lnTo>
                      <a:pt x="26" y="92"/>
                    </a:lnTo>
                    <a:lnTo>
                      <a:pt x="20" y="84"/>
                    </a:lnTo>
                    <a:lnTo>
                      <a:pt x="20" y="84"/>
                    </a:lnTo>
                    <a:lnTo>
                      <a:pt x="8" y="72"/>
                    </a:lnTo>
                    <a:lnTo>
                      <a:pt x="6" y="68"/>
                    </a:lnTo>
                    <a:lnTo>
                      <a:pt x="6" y="64"/>
                    </a:lnTo>
                    <a:lnTo>
                      <a:pt x="6" y="64"/>
                    </a:lnTo>
                    <a:lnTo>
                      <a:pt x="6" y="60"/>
                    </a:lnTo>
                    <a:lnTo>
                      <a:pt x="4" y="60"/>
                    </a:lnTo>
                    <a:lnTo>
                      <a:pt x="2" y="60"/>
                    </a:lnTo>
                    <a:lnTo>
                      <a:pt x="4" y="54"/>
                    </a:lnTo>
                    <a:lnTo>
                      <a:pt x="4" y="54"/>
                    </a:lnTo>
                    <a:lnTo>
                      <a:pt x="4" y="48"/>
                    </a:lnTo>
                    <a:lnTo>
                      <a:pt x="2" y="46"/>
                    </a:lnTo>
                    <a:lnTo>
                      <a:pt x="0" y="44"/>
                    </a:lnTo>
                    <a:lnTo>
                      <a:pt x="2" y="38"/>
                    </a:lnTo>
                    <a:lnTo>
                      <a:pt x="2" y="38"/>
                    </a:lnTo>
                    <a:lnTo>
                      <a:pt x="2" y="34"/>
                    </a:lnTo>
                    <a:lnTo>
                      <a:pt x="2" y="32"/>
                    </a:lnTo>
                    <a:lnTo>
                      <a:pt x="0" y="28"/>
                    </a:lnTo>
                    <a:lnTo>
                      <a:pt x="2" y="24"/>
                    </a:lnTo>
                    <a:lnTo>
                      <a:pt x="2" y="24"/>
                    </a:lnTo>
                    <a:lnTo>
                      <a:pt x="4" y="18"/>
                    </a:lnTo>
                    <a:lnTo>
                      <a:pt x="2" y="14"/>
                    </a:lnTo>
                    <a:lnTo>
                      <a:pt x="0" y="12"/>
                    </a:lnTo>
                    <a:lnTo>
                      <a:pt x="2" y="8"/>
                    </a:lnTo>
                    <a:lnTo>
                      <a:pt x="2" y="8"/>
                    </a:lnTo>
                    <a:lnTo>
                      <a:pt x="4" y="4"/>
                    </a:lnTo>
                    <a:lnTo>
                      <a:pt x="4" y="2"/>
                    </a:lnTo>
                    <a:lnTo>
                      <a:pt x="2" y="2"/>
                    </a:lnTo>
                    <a:lnTo>
                      <a:pt x="4" y="0"/>
                    </a:lnTo>
                    <a:lnTo>
                      <a:pt x="4" y="0"/>
                    </a:lnTo>
                    <a:lnTo>
                      <a:pt x="30" y="0"/>
                    </a:lnTo>
                    <a:lnTo>
                      <a:pt x="50" y="0"/>
                    </a:lnTo>
                    <a:lnTo>
                      <a:pt x="50" y="4"/>
                    </a:lnTo>
                    <a:lnTo>
                      <a:pt x="114" y="30"/>
                    </a:lnTo>
                    <a:lnTo>
                      <a:pt x="162" y="30"/>
                    </a:lnTo>
                    <a:lnTo>
                      <a:pt x="168" y="22"/>
                    </a:lnTo>
                    <a:lnTo>
                      <a:pt x="200" y="22"/>
                    </a:lnTo>
                    <a:lnTo>
                      <a:pt x="200" y="22"/>
                    </a:lnTo>
                    <a:lnTo>
                      <a:pt x="202" y="24"/>
                    </a:lnTo>
                    <a:lnTo>
                      <a:pt x="210" y="30"/>
                    </a:lnTo>
                    <a:lnTo>
                      <a:pt x="210" y="30"/>
                    </a:lnTo>
                    <a:lnTo>
                      <a:pt x="214" y="34"/>
                    </a:lnTo>
                    <a:lnTo>
                      <a:pt x="214" y="36"/>
                    </a:lnTo>
                    <a:lnTo>
                      <a:pt x="216" y="38"/>
                    </a:lnTo>
                    <a:lnTo>
                      <a:pt x="220" y="42"/>
                    </a:lnTo>
                    <a:lnTo>
                      <a:pt x="220" y="42"/>
                    </a:lnTo>
                    <a:lnTo>
                      <a:pt x="224" y="46"/>
                    </a:lnTo>
                    <a:lnTo>
                      <a:pt x="226" y="50"/>
                    </a:lnTo>
                    <a:lnTo>
                      <a:pt x="226" y="56"/>
                    </a:lnTo>
                    <a:lnTo>
                      <a:pt x="226" y="64"/>
                    </a:lnTo>
                    <a:lnTo>
                      <a:pt x="226" y="66"/>
                    </a:lnTo>
                    <a:lnTo>
                      <a:pt x="230" y="70"/>
                    </a:lnTo>
                    <a:lnTo>
                      <a:pt x="230" y="70"/>
                    </a:lnTo>
                    <a:lnTo>
                      <a:pt x="238" y="76"/>
                    </a:lnTo>
                    <a:lnTo>
                      <a:pt x="244" y="78"/>
                    </a:lnTo>
                    <a:lnTo>
                      <a:pt x="248" y="78"/>
                    </a:lnTo>
                    <a:lnTo>
                      <a:pt x="252" y="72"/>
                    </a:lnTo>
                    <a:lnTo>
                      <a:pt x="252" y="72"/>
                    </a:lnTo>
                    <a:lnTo>
                      <a:pt x="256" y="68"/>
                    </a:lnTo>
                    <a:lnTo>
                      <a:pt x="258" y="66"/>
                    </a:lnTo>
                    <a:lnTo>
                      <a:pt x="262" y="66"/>
                    </a:lnTo>
                    <a:lnTo>
                      <a:pt x="264" y="64"/>
                    </a:lnTo>
                    <a:lnTo>
                      <a:pt x="264" y="64"/>
                    </a:lnTo>
                    <a:lnTo>
                      <a:pt x="266" y="64"/>
                    </a:lnTo>
                    <a:lnTo>
                      <a:pt x="268" y="64"/>
                    </a:lnTo>
                    <a:lnTo>
                      <a:pt x="278" y="68"/>
                    </a:lnTo>
                    <a:lnTo>
                      <a:pt x="278" y="68"/>
                    </a:lnTo>
                    <a:lnTo>
                      <a:pt x="286" y="70"/>
                    </a:lnTo>
                    <a:lnTo>
                      <a:pt x="290" y="76"/>
                    </a:lnTo>
                    <a:lnTo>
                      <a:pt x="296" y="84"/>
                    </a:lnTo>
                    <a:lnTo>
                      <a:pt x="300" y="100"/>
                    </a:lnTo>
                    <a:lnTo>
                      <a:pt x="300" y="100"/>
                    </a:lnTo>
                    <a:lnTo>
                      <a:pt x="304" y="120"/>
                    </a:lnTo>
                    <a:lnTo>
                      <a:pt x="308" y="128"/>
                    </a:lnTo>
                    <a:lnTo>
                      <a:pt x="310" y="132"/>
                    </a:lnTo>
                    <a:lnTo>
                      <a:pt x="312" y="140"/>
                    </a:lnTo>
                    <a:lnTo>
                      <a:pt x="312" y="140"/>
                    </a:lnTo>
                    <a:lnTo>
                      <a:pt x="312" y="148"/>
                    </a:lnTo>
                    <a:lnTo>
                      <a:pt x="314" y="150"/>
                    </a:lnTo>
                    <a:lnTo>
                      <a:pt x="316" y="152"/>
                    </a:lnTo>
                    <a:lnTo>
                      <a:pt x="326" y="156"/>
                    </a:lnTo>
                    <a:lnTo>
                      <a:pt x="346" y="160"/>
                    </a:lnTo>
                    <a:lnTo>
                      <a:pt x="346" y="16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61" name="Netherlands">
                <a:extLst>
                  <a:ext uri="{FF2B5EF4-FFF2-40B4-BE49-F238E27FC236}">
                    <a16:creationId xmlns:a16="http://schemas.microsoft.com/office/drawing/2014/main" id="{E6111DB9-0B60-4563-B9AC-22548B9E3D60}"/>
                  </a:ext>
                </a:extLst>
              </p:cNvPr>
              <p:cNvSpPr>
                <a:spLocks/>
              </p:cNvSpPr>
              <p:nvPr/>
            </p:nvSpPr>
            <p:spPr bwMode="auto">
              <a:xfrm>
                <a:off x="4122230" y="787296"/>
                <a:ext cx="77699" cy="69952"/>
              </a:xfrm>
              <a:custGeom>
                <a:avLst/>
                <a:gdLst/>
                <a:ahLst/>
                <a:cxnLst>
                  <a:cxn ang="0">
                    <a:pos x="32" y="48"/>
                  </a:cxn>
                  <a:cxn ang="0">
                    <a:pos x="32" y="42"/>
                  </a:cxn>
                  <a:cxn ang="0">
                    <a:pos x="28" y="40"/>
                  </a:cxn>
                  <a:cxn ang="0">
                    <a:pos x="26" y="38"/>
                  </a:cxn>
                  <a:cxn ang="0">
                    <a:pos x="20" y="38"/>
                  </a:cxn>
                  <a:cxn ang="0">
                    <a:pos x="12" y="40"/>
                  </a:cxn>
                  <a:cxn ang="0">
                    <a:pos x="0" y="34"/>
                  </a:cxn>
                  <a:cxn ang="0">
                    <a:pos x="6" y="36"/>
                  </a:cxn>
                  <a:cxn ang="0">
                    <a:pos x="10" y="36"/>
                  </a:cxn>
                  <a:cxn ang="0">
                    <a:pos x="14" y="36"/>
                  </a:cxn>
                  <a:cxn ang="0">
                    <a:pos x="16" y="34"/>
                  </a:cxn>
                  <a:cxn ang="0">
                    <a:pos x="14" y="34"/>
                  </a:cxn>
                  <a:cxn ang="0">
                    <a:pos x="10" y="32"/>
                  </a:cxn>
                  <a:cxn ang="0">
                    <a:pos x="16" y="30"/>
                  </a:cxn>
                  <a:cxn ang="0">
                    <a:pos x="12" y="30"/>
                  </a:cxn>
                  <a:cxn ang="0">
                    <a:pos x="10" y="26"/>
                  </a:cxn>
                  <a:cxn ang="0">
                    <a:pos x="16" y="18"/>
                  </a:cxn>
                  <a:cxn ang="0">
                    <a:pos x="22" y="8"/>
                  </a:cxn>
                  <a:cxn ang="0">
                    <a:pos x="24" y="8"/>
                  </a:cxn>
                  <a:cxn ang="0">
                    <a:pos x="26" y="10"/>
                  </a:cxn>
                  <a:cxn ang="0">
                    <a:pos x="26" y="14"/>
                  </a:cxn>
                  <a:cxn ang="0">
                    <a:pos x="30" y="16"/>
                  </a:cxn>
                  <a:cxn ang="0">
                    <a:pos x="28" y="16"/>
                  </a:cxn>
                  <a:cxn ang="0">
                    <a:pos x="28" y="20"/>
                  </a:cxn>
                  <a:cxn ang="0">
                    <a:pos x="26" y="20"/>
                  </a:cxn>
                  <a:cxn ang="0">
                    <a:pos x="30" y="20"/>
                  </a:cxn>
                  <a:cxn ang="0">
                    <a:pos x="34" y="16"/>
                  </a:cxn>
                  <a:cxn ang="0">
                    <a:pos x="36" y="14"/>
                  </a:cxn>
                  <a:cxn ang="0">
                    <a:pos x="36" y="10"/>
                  </a:cxn>
                  <a:cxn ang="0">
                    <a:pos x="34" y="4"/>
                  </a:cxn>
                  <a:cxn ang="0">
                    <a:pos x="38" y="2"/>
                  </a:cxn>
                  <a:cxn ang="0">
                    <a:pos x="44" y="2"/>
                  </a:cxn>
                  <a:cxn ang="0">
                    <a:pos x="52" y="0"/>
                  </a:cxn>
                  <a:cxn ang="0">
                    <a:pos x="52" y="2"/>
                  </a:cxn>
                  <a:cxn ang="0">
                    <a:pos x="52" y="6"/>
                  </a:cxn>
                  <a:cxn ang="0">
                    <a:pos x="52" y="10"/>
                  </a:cxn>
                  <a:cxn ang="0">
                    <a:pos x="50" y="18"/>
                  </a:cxn>
                  <a:cxn ang="0">
                    <a:pos x="54" y="20"/>
                  </a:cxn>
                  <a:cxn ang="0">
                    <a:pos x="50" y="26"/>
                  </a:cxn>
                  <a:cxn ang="0">
                    <a:pos x="40" y="28"/>
                  </a:cxn>
                  <a:cxn ang="0">
                    <a:pos x="38" y="32"/>
                  </a:cxn>
                  <a:cxn ang="0">
                    <a:pos x="36" y="40"/>
                  </a:cxn>
                  <a:cxn ang="0">
                    <a:pos x="38" y="44"/>
                  </a:cxn>
                  <a:cxn ang="0">
                    <a:pos x="36" y="48"/>
                  </a:cxn>
                </a:cxnLst>
                <a:rect l="0" t="0" r="r" b="b"/>
                <a:pathLst>
                  <a:path w="54" h="48">
                    <a:moveTo>
                      <a:pt x="36" y="48"/>
                    </a:moveTo>
                    <a:lnTo>
                      <a:pt x="36" y="48"/>
                    </a:lnTo>
                    <a:lnTo>
                      <a:pt x="32" y="48"/>
                    </a:lnTo>
                    <a:lnTo>
                      <a:pt x="32" y="44"/>
                    </a:lnTo>
                    <a:lnTo>
                      <a:pt x="32" y="44"/>
                    </a:lnTo>
                    <a:lnTo>
                      <a:pt x="32" y="42"/>
                    </a:lnTo>
                    <a:lnTo>
                      <a:pt x="30" y="42"/>
                    </a:lnTo>
                    <a:lnTo>
                      <a:pt x="28" y="42"/>
                    </a:lnTo>
                    <a:lnTo>
                      <a:pt x="28" y="40"/>
                    </a:lnTo>
                    <a:lnTo>
                      <a:pt x="28" y="40"/>
                    </a:lnTo>
                    <a:lnTo>
                      <a:pt x="28" y="38"/>
                    </a:lnTo>
                    <a:lnTo>
                      <a:pt x="26" y="38"/>
                    </a:lnTo>
                    <a:lnTo>
                      <a:pt x="22" y="38"/>
                    </a:lnTo>
                    <a:lnTo>
                      <a:pt x="22" y="38"/>
                    </a:lnTo>
                    <a:lnTo>
                      <a:pt x="20" y="38"/>
                    </a:lnTo>
                    <a:lnTo>
                      <a:pt x="18" y="38"/>
                    </a:lnTo>
                    <a:lnTo>
                      <a:pt x="12" y="40"/>
                    </a:lnTo>
                    <a:lnTo>
                      <a:pt x="12" y="40"/>
                    </a:lnTo>
                    <a:lnTo>
                      <a:pt x="6" y="40"/>
                    </a:lnTo>
                    <a:lnTo>
                      <a:pt x="0" y="34"/>
                    </a:lnTo>
                    <a:lnTo>
                      <a:pt x="0" y="34"/>
                    </a:lnTo>
                    <a:lnTo>
                      <a:pt x="4" y="36"/>
                    </a:lnTo>
                    <a:lnTo>
                      <a:pt x="6" y="36"/>
                    </a:lnTo>
                    <a:lnTo>
                      <a:pt x="6" y="36"/>
                    </a:lnTo>
                    <a:lnTo>
                      <a:pt x="8" y="38"/>
                    </a:lnTo>
                    <a:lnTo>
                      <a:pt x="8" y="36"/>
                    </a:lnTo>
                    <a:lnTo>
                      <a:pt x="10" y="36"/>
                    </a:lnTo>
                    <a:lnTo>
                      <a:pt x="12" y="36"/>
                    </a:lnTo>
                    <a:lnTo>
                      <a:pt x="12" y="36"/>
                    </a:lnTo>
                    <a:lnTo>
                      <a:pt x="14" y="36"/>
                    </a:lnTo>
                    <a:lnTo>
                      <a:pt x="16" y="38"/>
                    </a:lnTo>
                    <a:lnTo>
                      <a:pt x="16" y="38"/>
                    </a:lnTo>
                    <a:lnTo>
                      <a:pt x="16" y="34"/>
                    </a:lnTo>
                    <a:lnTo>
                      <a:pt x="16" y="34"/>
                    </a:lnTo>
                    <a:lnTo>
                      <a:pt x="14" y="34"/>
                    </a:lnTo>
                    <a:lnTo>
                      <a:pt x="14" y="34"/>
                    </a:lnTo>
                    <a:lnTo>
                      <a:pt x="12" y="32"/>
                    </a:lnTo>
                    <a:lnTo>
                      <a:pt x="10" y="32"/>
                    </a:lnTo>
                    <a:lnTo>
                      <a:pt x="10" y="32"/>
                    </a:lnTo>
                    <a:lnTo>
                      <a:pt x="10" y="32"/>
                    </a:lnTo>
                    <a:lnTo>
                      <a:pt x="14" y="32"/>
                    </a:lnTo>
                    <a:lnTo>
                      <a:pt x="16" y="30"/>
                    </a:lnTo>
                    <a:lnTo>
                      <a:pt x="16" y="30"/>
                    </a:lnTo>
                    <a:lnTo>
                      <a:pt x="16" y="30"/>
                    </a:lnTo>
                    <a:lnTo>
                      <a:pt x="12" y="30"/>
                    </a:lnTo>
                    <a:lnTo>
                      <a:pt x="10" y="28"/>
                    </a:lnTo>
                    <a:lnTo>
                      <a:pt x="10" y="26"/>
                    </a:lnTo>
                    <a:lnTo>
                      <a:pt x="10" y="26"/>
                    </a:lnTo>
                    <a:lnTo>
                      <a:pt x="14" y="22"/>
                    </a:lnTo>
                    <a:lnTo>
                      <a:pt x="16" y="18"/>
                    </a:lnTo>
                    <a:lnTo>
                      <a:pt x="16" y="18"/>
                    </a:lnTo>
                    <a:lnTo>
                      <a:pt x="20" y="12"/>
                    </a:lnTo>
                    <a:lnTo>
                      <a:pt x="22" y="8"/>
                    </a:lnTo>
                    <a:lnTo>
                      <a:pt x="22" y="8"/>
                    </a:lnTo>
                    <a:lnTo>
                      <a:pt x="24" y="6"/>
                    </a:lnTo>
                    <a:lnTo>
                      <a:pt x="24" y="8"/>
                    </a:lnTo>
                    <a:lnTo>
                      <a:pt x="24" y="8"/>
                    </a:lnTo>
                    <a:lnTo>
                      <a:pt x="24" y="10"/>
                    </a:lnTo>
                    <a:lnTo>
                      <a:pt x="26" y="10"/>
                    </a:lnTo>
                    <a:lnTo>
                      <a:pt x="26" y="10"/>
                    </a:lnTo>
                    <a:lnTo>
                      <a:pt x="28" y="10"/>
                    </a:lnTo>
                    <a:lnTo>
                      <a:pt x="28" y="10"/>
                    </a:lnTo>
                    <a:lnTo>
                      <a:pt x="26" y="14"/>
                    </a:lnTo>
                    <a:lnTo>
                      <a:pt x="28" y="14"/>
                    </a:lnTo>
                    <a:lnTo>
                      <a:pt x="28" y="14"/>
                    </a:lnTo>
                    <a:lnTo>
                      <a:pt x="30" y="16"/>
                    </a:lnTo>
                    <a:lnTo>
                      <a:pt x="28" y="16"/>
                    </a:lnTo>
                    <a:lnTo>
                      <a:pt x="28" y="16"/>
                    </a:lnTo>
                    <a:lnTo>
                      <a:pt x="28" y="16"/>
                    </a:lnTo>
                    <a:lnTo>
                      <a:pt x="28" y="18"/>
                    </a:lnTo>
                    <a:lnTo>
                      <a:pt x="28" y="18"/>
                    </a:lnTo>
                    <a:lnTo>
                      <a:pt x="28" y="20"/>
                    </a:lnTo>
                    <a:lnTo>
                      <a:pt x="26" y="20"/>
                    </a:lnTo>
                    <a:lnTo>
                      <a:pt x="26" y="20"/>
                    </a:lnTo>
                    <a:lnTo>
                      <a:pt x="26" y="20"/>
                    </a:lnTo>
                    <a:lnTo>
                      <a:pt x="28" y="20"/>
                    </a:lnTo>
                    <a:lnTo>
                      <a:pt x="30" y="20"/>
                    </a:lnTo>
                    <a:lnTo>
                      <a:pt x="30" y="20"/>
                    </a:lnTo>
                    <a:lnTo>
                      <a:pt x="32" y="18"/>
                    </a:lnTo>
                    <a:lnTo>
                      <a:pt x="34" y="16"/>
                    </a:lnTo>
                    <a:lnTo>
                      <a:pt x="34" y="16"/>
                    </a:lnTo>
                    <a:lnTo>
                      <a:pt x="36" y="16"/>
                    </a:lnTo>
                    <a:lnTo>
                      <a:pt x="36" y="14"/>
                    </a:lnTo>
                    <a:lnTo>
                      <a:pt x="36" y="14"/>
                    </a:lnTo>
                    <a:lnTo>
                      <a:pt x="36" y="10"/>
                    </a:lnTo>
                    <a:lnTo>
                      <a:pt x="38" y="10"/>
                    </a:lnTo>
                    <a:lnTo>
                      <a:pt x="36" y="10"/>
                    </a:lnTo>
                    <a:lnTo>
                      <a:pt x="36" y="10"/>
                    </a:lnTo>
                    <a:lnTo>
                      <a:pt x="34" y="8"/>
                    </a:lnTo>
                    <a:lnTo>
                      <a:pt x="34" y="4"/>
                    </a:lnTo>
                    <a:lnTo>
                      <a:pt x="34" y="4"/>
                    </a:lnTo>
                    <a:lnTo>
                      <a:pt x="34" y="2"/>
                    </a:lnTo>
                    <a:lnTo>
                      <a:pt x="38" y="2"/>
                    </a:lnTo>
                    <a:lnTo>
                      <a:pt x="38" y="2"/>
                    </a:lnTo>
                    <a:lnTo>
                      <a:pt x="42" y="2"/>
                    </a:lnTo>
                    <a:lnTo>
                      <a:pt x="44" y="2"/>
                    </a:lnTo>
                    <a:lnTo>
                      <a:pt x="44" y="2"/>
                    </a:lnTo>
                    <a:lnTo>
                      <a:pt x="48" y="0"/>
                    </a:lnTo>
                    <a:lnTo>
                      <a:pt x="52" y="0"/>
                    </a:lnTo>
                    <a:lnTo>
                      <a:pt x="54" y="0"/>
                    </a:lnTo>
                    <a:lnTo>
                      <a:pt x="54" y="0"/>
                    </a:lnTo>
                    <a:lnTo>
                      <a:pt x="52" y="2"/>
                    </a:lnTo>
                    <a:lnTo>
                      <a:pt x="54" y="4"/>
                    </a:lnTo>
                    <a:lnTo>
                      <a:pt x="54" y="4"/>
                    </a:lnTo>
                    <a:lnTo>
                      <a:pt x="52" y="6"/>
                    </a:lnTo>
                    <a:lnTo>
                      <a:pt x="54" y="6"/>
                    </a:lnTo>
                    <a:lnTo>
                      <a:pt x="54" y="8"/>
                    </a:lnTo>
                    <a:lnTo>
                      <a:pt x="52" y="10"/>
                    </a:lnTo>
                    <a:lnTo>
                      <a:pt x="52" y="10"/>
                    </a:lnTo>
                    <a:lnTo>
                      <a:pt x="50" y="16"/>
                    </a:lnTo>
                    <a:lnTo>
                      <a:pt x="50" y="18"/>
                    </a:lnTo>
                    <a:lnTo>
                      <a:pt x="52" y="20"/>
                    </a:lnTo>
                    <a:lnTo>
                      <a:pt x="52" y="20"/>
                    </a:lnTo>
                    <a:lnTo>
                      <a:pt x="54" y="20"/>
                    </a:lnTo>
                    <a:lnTo>
                      <a:pt x="54" y="22"/>
                    </a:lnTo>
                    <a:lnTo>
                      <a:pt x="50" y="26"/>
                    </a:lnTo>
                    <a:lnTo>
                      <a:pt x="50" y="26"/>
                    </a:lnTo>
                    <a:lnTo>
                      <a:pt x="46" y="28"/>
                    </a:lnTo>
                    <a:lnTo>
                      <a:pt x="40" y="28"/>
                    </a:lnTo>
                    <a:lnTo>
                      <a:pt x="40" y="28"/>
                    </a:lnTo>
                    <a:lnTo>
                      <a:pt x="38" y="30"/>
                    </a:lnTo>
                    <a:lnTo>
                      <a:pt x="38" y="32"/>
                    </a:lnTo>
                    <a:lnTo>
                      <a:pt x="38" y="32"/>
                    </a:lnTo>
                    <a:lnTo>
                      <a:pt x="38" y="34"/>
                    </a:lnTo>
                    <a:lnTo>
                      <a:pt x="38" y="38"/>
                    </a:lnTo>
                    <a:lnTo>
                      <a:pt x="36" y="40"/>
                    </a:lnTo>
                    <a:lnTo>
                      <a:pt x="36" y="42"/>
                    </a:lnTo>
                    <a:lnTo>
                      <a:pt x="36" y="42"/>
                    </a:lnTo>
                    <a:lnTo>
                      <a:pt x="38" y="44"/>
                    </a:lnTo>
                    <a:lnTo>
                      <a:pt x="36" y="44"/>
                    </a:lnTo>
                    <a:lnTo>
                      <a:pt x="36" y="46"/>
                    </a:lnTo>
                    <a:lnTo>
                      <a:pt x="36" y="48"/>
                    </a:lnTo>
                    <a:lnTo>
                      <a:pt x="36" y="4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62" name="New Zealand">
                <a:extLst>
                  <a:ext uri="{FF2B5EF4-FFF2-40B4-BE49-F238E27FC236}">
                    <a16:creationId xmlns:a16="http://schemas.microsoft.com/office/drawing/2014/main" id="{E0F71043-05E6-4B2D-88F7-0D37E5ACAB5F}"/>
                  </a:ext>
                </a:extLst>
              </p:cNvPr>
              <p:cNvSpPr>
                <a:spLocks/>
              </p:cNvSpPr>
              <p:nvPr/>
            </p:nvSpPr>
            <p:spPr bwMode="auto">
              <a:xfrm>
                <a:off x="8473334" y="3818518"/>
                <a:ext cx="555398" cy="402220"/>
              </a:xfrm>
              <a:custGeom>
                <a:avLst/>
                <a:gdLst/>
                <a:ahLst/>
                <a:cxnLst/>
                <a:rect l="l" t="t" r="r" b="b"/>
                <a:pathLst>
                  <a:path w="510646" h="365126">
                    <a:moveTo>
                      <a:pt x="227542" y="275168"/>
                    </a:moveTo>
                    <a:lnTo>
                      <a:pt x="227542" y="277814"/>
                    </a:lnTo>
                    <a:lnTo>
                      <a:pt x="230188" y="277814"/>
                    </a:lnTo>
                    <a:lnTo>
                      <a:pt x="230188" y="275168"/>
                    </a:lnTo>
                    <a:close/>
                    <a:moveTo>
                      <a:pt x="293688" y="185209"/>
                    </a:moveTo>
                    <a:lnTo>
                      <a:pt x="301625" y="187855"/>
                    </a:lnTo>
                    <a:lnTo>
                      <a:pt x="296334" y="187855"/>
                    </a:lnTo>
                    <a:lnTo>
                      <a:pt x="291042" y="187855"/>
                    </a:lnTo>
                    <a:lnTo>
                      <a:pt x="291042" y="190501"/>
                    </a:lnTo>
                    <a:lnTo>
                      <a:pt x="291042" y="193147"/>
                    </a:lnTo>
                    <a:lnTo>
                      <a:pt x="293688" y="193147"/>
                    </a:lnTo>
                    <a:lnTo>
                      <a:pt x="293688" y="195793"/>
                    </a:lnTo>
                    <a:lnTo>
                      <a:pt x="291042" y="198438"/>
                    </a:lnTo>
                    <a:lnTo>
                      <a:pt x="293688" y="201084"/>
                    </a:lnTo>
                    <a:lnTo>
                      <a:pt x="296334" y="198438"/>
                    </a:lnTo>
                    <a:lnTo>
                      <a:pt x="301625" y="195793"/>
                    </a:lnTo>
                    <a:lnTo>
                      <a:pt x="304271" y="195793"/>
                    </a:lnTo>
                    <a:lnTo>
                      <a:pt x="306917" y="193147"/>
                    </a:lnTo>
                    <a:lnTo>
                      <a:pt x="309563" y="190501"/>
                    </a:lnTo>
                    <a:lnTo>
                      <a:pt x="312208" y="190501"/>
                    </a:lnTo>
                    <a:lnTo>
                      <a:pt x="312208" y="193147"/>
                    </a:lnTo>
                    <a:lnTo>
                      <a:pt x="309563" y="193147"/>
                    </a:lnTo>
                    <a:lnTo>
                      <a:pt x="309563" y="195793"/>
                    </a:lnTo>
                    <a:lnTo>
                      <a:pt x="312208" y="195793"/>
                    </a:lnTo>
                    <a:lnTo>
                      <a:pt x="314854" y="195793"/>
                    </a:lnTo>
                    <a:lnTo>
                      <a:pt x="317500" y="198438"/>
                    </a:lnTo>
                    <a:lnTo>
                      <a:pt x="314854" y="198438"/>
                    </a:lnTo>
                    <a:lnTo>
                      <a:pt x="317500" y="201084"/>
                    </a:lnTo>
                    <a:lnTo>
                      <a:pt x="320146" y="201084"/>
                    </a:lnTo>
                    <a:lnTo>
                      <a:pt x="317500" y="203730"/>
                    </a:lnTo>
                    <a:lnTo>
                      <a:pt x="314854" y="203730"/>
                    </a:lnTo>
                    <a:lnTo>
                      <a:pt x="312208" y="206376"/>
                    </a:lnTo>
                    <a:lnTo>
                      <a:pt x="309563" y="206376"/>
                    </a:lnTo>
                    <a:lnTo>
                      <a:pt x="312208" y="209022"/>
                    </a:lnTo>
                    <a:lnTo>
                      <a:pt x="312208" y="211668"/>
                    </a:lnTo>
                    <a:lnTo>
                      <a:pt x="309563" y="216959"/>
                    </a:lnTo>
                    <a:lnTo>
                      <a:pt x="296334" y="224897"/>
                    </a:lnTo>
                    <a:lnTo>
                      <a:pt x="293688" y="227543"/>
                    </a:lnTo>
                    <a:lnTo>
                      <a:pt x="291042" y="230188"/>
                    </a:lnTo>
                    <a:lnTo>
                      <a:pt x="283104" y="232834"/>
                    </a:lnTo>
                    <a:lnTo>
                      <a:pt x="280458" y="235480"/>
                    </a:lnTo>
                    <a:lnTo>
                      <a:pt x="283104" y="235480"/>
                    </a:lnTo>
                    <a:lnTo>
                      <a:pt x="283104" y="238126"/>
                    </a:lnTo>
                    <a:lnTo>
                      <a:pt x="280458" y="238126"/>
                    </a:lnTo>
                    <a:lnTo>
                      <a:pt x="277813" y="238126"/>
                    </a:lnTo>
                    <a:lnTo>
                      <a:pt x="275167" y="238126"/>
                    </a:lnTo>
                    <a:lnTo>
                      <a:pt x="275167" y="240772"/>
                    </a:lnTo>
                    <a:lnTo>
                      <a:pt x="261938" y="251355"/>
                    </a:lnTo>
                    <a:lnTo>
                      <a:pt x="259292" y="251355"/>
                    </a:lnTo>
                    <a:lnTo>
                      <a:pt x="259292" y="254001"/>
                    </a:lnTo>
                    <a:lnTo>
                      <a:pt x="256646" y="256647"/>
                    </a:lnTo>
                    <a:lnTo>
                      <a:pt x="254000" y="256647"/>
                    </a:lnTo>
                    <a:lnTo>
                      <a:pt x="251354" y="259293"/>
                    </a:lnTo>
                    <a:lnTo>
                      <a:pt x="243417" y="259293"/>
                    </a:lnTo>
                    <a:lnTo>
                      <a:pt x="235479" y="259293"/>
                    </a:lnTo>
                    <a:lnTo>
                      <a:pt x="232833" y="261939"/>
                    </a:lnTo>
                    <a:lnTo>
                      <a:pt x="230188" y="267230"/>
                    </a:lnTo>
                    <a:lnTo>
                      <a:pt x="227542" y="267230"/>
                    </a:lnTo>
                    <a:lnTo>
                      <a:pt x="227542" y="269876"/>
                    </a:lnTo>
                    <a:lnTo>
                      <a:pt x="227542" y="272522"/>
                    </a:lnTo>
                    <a:lnTo>
                      <a:pt x="230188" y="272522"/>
                    </a:lnTo>
                    <a:lnTo>
                      <a:pt x="232833" y="272522"/>
                    </a:lnTo>
                    <a:lnTo>
                      <a:pt x="232833" y="275168"/>
                    </a:lnTo>
                    <a:lnTo>
                      <a:pt x="235479" y="275168"/>
                    </a:lnTo>
                    <a:lnTo>
                      <a:pt x="235479" y="277814"/>
                    </a:lnTo>
                    <a:lnTo>
                      <a:pt x="235479" y="280459"/>
                    </a:lnTo>
                    <a:lnTo>
                      <a:pt x="232833" y="280459"/>
                    </a:lnTo>
                    <a:lnTo>
                      <a:pt x="230188" y="280459"/>
                    </a:lnTo>
                    <a:lnTo>
                      <a:pt x="232833" y="283105"/>
                    </a:lnTo>
                    <a:lnTo>
                      <a:pt x="230188" y="283105"/>
                    </a:lnTo>
                    <a:lnTo>
                      <a:pt x="227542" y="283105"/>
                    </a:lnTo>
                    <a:lnTo>
                      <a:pt x="224896" y="283105"/>
                    </a:lnTo>
                    <a:lnTo>
                      <a:pt x="222250" y="280459"/>
                    </a:lnTo>
                    <a:lnTo>
                      <a:pt x="219604" y="280459"/>
                    </a:lnTo>
                    <a:lnTo>
                      <a:pt x="219604" y="277814"/>
                    </a:lnTo>
                    <a:lnTo>
                      <a:pt x="216958" y="277814"/>
                    </a:lnTo>
                    <a:lnTo>
                      <a:pt x="209021" y="277814"/>
                    </a:lnTo>
                    <a:lnTo>
                      <a:pt x="193146" y="283105"/>
                    </a:lnTo>
                    <a:lnTo>
                      <a:pt x="174625" y="293689"/>
                    </a:lnTo>
                    <a:lnTo>
                      <a:pt x="171979" y="296334"/>
                    </a:lnTo>
                    <a:lnTo>
                      <a:pt x="169333" y="298980"/>
                    </a:lnTo>
                    <a:lnTo>
                      <a:pt x="164042" y="304272"/>
                    </a:lnTo>
                    <a:lnTo>
                      <a:pt x="161396" y="306918"/>
                    </a:lnTo>
                    <a:lnTo>
                      <a:pt x="161396" y="312209"/>
                    </a:lnTo>
                    <a:lnTo>
                      <a:pt x="158750" y="314855"/>
                    </a:lnTo>
                    <a:lnTo>
                      <a:pt x="150813" y="317501"/>
                    </a:lnTo>
                    <a:lnTo>
                      <a:pt x="142875" y="322793"/>
                    </a:lnTo>
                    <a:lnTo>
                      <a:pt x="140229" y="325439"/>
                    </a:lnTo>
                    <a:lnTo>
                      <a:pt x="137584" y="328085"/>
                    </a:lnTo>
                    <a:lnTo>
                      <a:pt x="132292" y="330730"/>
                    </a:lnTo>
                    <a:lnTo>
                      <a:pt x="124354" y="333376"/>
                    </a:lnTo>
                    <a:lnTo>
                      <a:pt x="121709" y="338668"/>
                    </a:lnTo>
                    <a:lnTo>
                      <a:pt x="119063" y="338668"/>
                    </a:lnTo>
                    <a:lnTo>
                      <a:pt x="116417" y="341314"/>
                    </a:lnTo>
                    <a:lnTo>
                      <a:pt x="108479" y="343960"/>
                    </a:lnTo>
                    <a:lnTo>
                      <a:pt x="105834" y="349251"/>
                    </a:lnTo>
                    <a:lnTo>
                      <a:pt x="103188" y="351897"/>
                    </a:lnTo>
                    <a:lnTo>
                      <a:pt x="95250" y="357189"/>
                    </a:lnTo>
                    <a:lnTo>
                      <a:pt x="92604" y="359835"/>
                    </a:lnTo>
                    <a:lnTo>
                      <a:pt x="89959" y="359835"/>
                    </a:lnTo>
                    <a:lnTo>
                      <a:pt x="84667" y="359835"/>
                    </a:lnTo>
                    <a:lnTo>
                      <a:pt x="82021" y="359835"/>
                    </a:lnTo>
                    <a:lnTo>
                      <a:pt x="79375" y="362480"/>
                    </a:lnTo>
                    <a:lnTo>
                      <a:pt x="76729" y="362480"/>
                    </a:lnTo>
                    <a:lnTo>
                      <a:pt x="71438" y="365126"/>
                    </a:lnTo>
                    <a:lnTo>
                      <a:pt x="63500" y="365126"/>
                    </a:lnTo>
                    <a:lnTo>
                      <a:pt x="58209" y="362480"/>
                    </a:lnTo>
                    <a:lnTo>
                      <a:pt x="52917" y="362480"/>
                    </a:lnTo>
                    <a:lnTo>
                      <a:pt x="42334" y="362480"/>
                    </a:lnTo>
                    <a:lnTo>
                      <a:pt x="37042" y="362480"/>
                    </a:lnTo>
                    <a:lnTo>
                      <a:pt x="37042" y="359835"/>
                    </a:lnTo>
                    <a:lnTo>
                      <a:pt x="37042" y="357189"/>
                    </a:lnTo>
                    <a:lnTo>
                      <a:pt x="34396" y="357189"/>
                    </a:lnTo>
                    <a:lnTo>
                      <a:pt x="29104" y="357189"/>
                    </a:lnTo>
                    <a:lnTo>
                      <a:pt x="26459" y="354543"/>
                    </a:lnTo>
                    <a:lnTo>
                      <a:pt x="23813" y="354543"/>
                    </a:lnTo>
                    <a:lnTo>
                      <a:pt x="21167" y="354543"/>
                    </a:lnTo>
                    <a:lnTo>
                      <a:pt x="18521" y="357189"/>
                    </a:lnTo>
                    <a:lnTo>
                      <a:pt x="18521" y="354543"/>
                    </a:lnTo>
                    <a:lnTo>
                      <a:pt x="10584" y="354543"/>
                    </a:lnTo>
                    <a:lnTo>
                      <a:pt x="5292" y="351897"/>
                    </a:lnTo>
                    <a:lnTo>
                      <a:pt x="0" y="349251"/>
                    </a:lnTo>
                    <a:lnTo>
                      <a:pt x="0" y="346605"/>
                    </a:lnTo>
                    <a:lnTo>
                      <a:pt x="2646" y="346605"/>
                    </a:lnTo>
                    <a:lnTo>
                      <a:pt x="10584" y="346605"/>
                    </a:lnTo>
                    <a:lnTo>
                      <a:pt x="10584" y="343960"/>
                    </a:lnTo>
                    <a:lnTo>
                      <a:pt x="7938" y="343960"/>
                    </a:lnTo>
                    <a:lnTo>
                      <a:pt x="5292" y="341314"/>
                    </a:lnTo>
                    <a:lnTo>
                      <a:pt x="7938" y="338668"/>
                    </a:lnTo>
                    <a:lnTo>
                      <a:pt x="2646" y="338668"/>
                    </a:lnTo>
                    <a:lnTo>
                      <a:pt x="2646" y="336022"/>
                    </a:lnTo>
                    <a:lnTo>
                      <a:pt x="7938" y="333376"/>
                    </a:lnTo>
                    <a:lnTo>
                      <a:pt x="10584" y="330730"/>
                    </a:lnTo>
                    <a:lnTo>
                      <a:pt x="18521" y="328085"/>
                    </a:lnTo>
                    <a:lnTo>
                      <a:pt x="18521" y="325439"/>
                    </a:lnTo>
                    <a:lnTo>
                      <a:pt x="23813" y="325439"/>
                    </a:lnTo>
                    <a:lnTo>
                      <a:pt x="26459" y="322793"/>
                    </a:lnTo>
                    <a:lnTo>
                      <a:pt x="26459" y="320147"/>
                    </a:lnTo>
                    <a:lnTo>
                      <a:pt x="29104" y="320147"/>
                    </a:lnTo>
                    <a:lnTo>
                      <a:pt x="39688" y="314855"/>
                    </a:lnTo>
                    <a:lnTo>
                      <a:pt x="47625" y="312209"/>
                    </a:lnTo>
                    <a:lnTo>
                      <a:pt x="55563" y="309564"/>
                    </a:lnTo>
                    <a:lnTo>
                      <a:pt x="60854" y="309564"/>
                    </a:lnTo>
                    <a:lnTo>
                      <a:pt x="66146" y="306918"/>
                    </a:lnTo>
                    <a:lnTo>
                      <a:pt x="71438" y="301626"/>
                    </a:lnTo>
                    <a:lnTo>
                      <a:pt x="74084" y="301626"/>
                    </a:lnTo>
                    <a:lnTo>
                      <a:pt x="79375" y="298980"/>
                    </a:lnTo>
                    <a:lnTo>
                      <a:pt x="87313" y="296334"/>
                    </a:lnTo>
                    <a:lnTo>
                      <a:pt x="92604" y="291043"/>
                    </a:lnTo>
                    <a:lnTo>
                      <a:pt x="97896" y="288397"/>
                    </a:lnTo>
                    <a:lnTo>
                      <a:pt x="100542" y="288397"/>
                    </a:lnTo>
                    <a:lnTo>
                      <a:pt x="108479" y="288397"/>
                    </a:lnTo>
                    <a:lnTo>
                      <a:pt x="111125" y="285751"/>
                    </a:lnTo>
                    <a:lnTo>
                      <a:pt x="116417" y="283105"/>
                    </a:lnTo>
                    <a:lnTo>
                      <a:pt x="121709" y="280459"/>
                    </a:lnTo>
                    <a:lnTo>
                      <a:pt x="127000" y="277814"/>
                    </a:lnTo>
                    <a:lnTo>
                      <a:pt x="140229" y="272522"/>
                    </a:lnTo>
                    <a:lnTo>
                      <a:pt x="142875" y="269876"/>
                    </a:lnTo>
                    <a:lnTo>
                      <a:pt x="145521" y="269876"/>
                    </a:lnTo>
                    <a:lnTo>
                      <a:pt x="145521" y="272522"/>
                    </a:lnTo>
                    <a:lnTo>
                      <a:pt x="148167" y="269876"/>
                    </a:lnTo>
                    <a:lnTo>
                      <a:pt x="156104" y="267230"/>
                    </a:lnTo>
                    <a:lnTo>
                      <a:pt x="161396" y="264584"/>
                    </a:lnTo>
                    <a:lnTo>
                      <a:pt x="166688" y="261939"/>
                    </a:lnTo>
                    <a:lnTo>
                      <a:pt x="174625" y="256647"/>
                    </a:lnTo>
                    <a:lnTo>
                      <a:pt x="182563" y="254001"/>
                    </a:lnTo>
                    <a:lnTo>
                      <a:pt x="187854" y="248709"/>
                    </a:lnTo>
                    <a:lnTo>
                      <a:pt x="193146" y="248709"/>
                    </a:lnTo>
                    <a:lnTo>
                      <a:pt x="206375" y="243418"/>
                    </a:lnTo>
                    <a:lnTo>
                      <a:pt x="214313" y="238126"/>
                    </a:lnTo>
                    <a:lnTo>
                      <a:pt x="216958" y="235480"/>
                    </a:lnTo>
                    <a:lnTo>
                      <a:pt x="219604" y="235480"/>
                    </a:lnTo>
                    <a:lnTo>
                      <a:pt x="222250" y="235480"/>
                    </a:lnTo>
                    <a:lnTo>
                      <a:pt x="227542" y="230188"/>
                    </a:lnTo>
                    <a:lnTo>
                      <a:pt x="232833" y="222251"/>
                    </a:lnTo>
                    <a:lnTo>
                      <a:pt x="238125" y="216959"/>
                    </a:lnTo>
                    <a:lnTo>
                      <a:pt x="240771" y="214313"/>
                    </a:lnTo>
                    <a:lnTo>
                      <a:pt x="248708" y="214313"/>
                    </a:lnTo>
                    <a:lnTo>
                      <a:pt x="259292" y="209022"/>
                    </a:lnTo>
                    <a:lnTo>
                      <a:pt x="264583" y="206376"/>
                    </a:lnTo>
                    <a:lnTo>
                      <a:pt x="269875" y="203730"/>
                    </a:lnTo>
                    <a:lnTo>
                      <a:pt x="275167" y="195793"/>
                    </a:lnTo>
                    <a:lnTo>
                      <a:pt x="283104" y="190501"/>
                    </a:lnTo>
                    <a:lnTo>
                      <a:pt x="288396" y="187855"/>
                    </a:lnTo>
                    <a:close/>
                    <a:moveTo>
                      <a:pt x="444500" y="37041"/>
                    </a:moveTo>
                    <a:lnTo>
                      <a:pt x="444500" y="39687"/>
                    </a:lnTo>
                    <a:lnTo>
                      <a:pt x="447146" y="39687"/>
                    </a:lnTo>
                    <a:close/>
                    <a:moveTo>
                      <a:pt x="425979" y="0"/>
                    </a:moveTo>
                    <a:lnTo>
                      <a:pt x="431271" y="0"/>
                    </a:lnTo>
                    <a:lnTo>
                      <a:pt x="431271" y="2646"/>
                    </a:lnTo>
                    <a:lnTo>
                      <a:pt x="431271" y="5291"/>
                    </a:lnTo>
                    <a:lnTo>
                      <a:pt x="433917" y="7937"/>
                    </a:lnTo>
                    <a:lnTo>
                      <a:pt x="433917" y="10583"/>
                    </a:lnTo>
                    <a:lnTo>
                      <a:pt x="433917" y="13229"/>
                    </a:lnTo>
                    <a:lnTo>
                      <a:pt x="436563" y="13229"/>
                    </a:lnTo>
                    <a:lnTo>
                      <a:pt x="439208" y="13229"/>
                    </a:lnTo>
                    <a:lnTo>
                      <a:pt x="436563" y="15875"/>
                    </a:lnTo>
                    <a:lnTo>
                      <a:pt x="439208" y="15875"/>
                    </a:lnTo>
                    <a:lnTo>
                      <a:pt x="441854" y="15875"/>
                    </a:lnTo>
                    <a:lnTo>
                      <a:pt x="444500" y="18521"/>
                    </a:lnTo>
                    <a:lnTo>
                      <a:pt x="441854" y="18521"/>
                    </a:lnTo>
                    <a:lnTo>
                      <a:pt x="444500" y="21166"/>
                    </a:lnTo>
                    <a:lnTo>
                      <a:pt x="447146" y="21166"/>
                    </a:lnTo>
                    <a:lnTo>
                      <a:pt x="447146" y="23812"/>
                    </a:lnTo>
                    <a:lnTo>
                      <a:pt x="449792" y="26458"/>
                    </a:lnTo>
                    <a:lnTo>
                      <a:pt x="449792" y="29104"/>
                    </a:lnTo>
                    <a:lnTo>
                      <a:pt x="452438" y="31750"/>
                    </a:lnTo>
                    <a:lnTo>
                      <a:pt x="452438" y="37041"/>
                    </a:lnTo>
                    <a:lnTo>
                      <a:pt x="449792" y="37041"/>
                    </a:lnTo>
                    <a:lnTo>
                      <a:pt x="449792" y="39687"/>
                    </a:lnTo>
                    <a:lnTo>
                      <a:pt x="449792" y="42333"/>
                    </a:lnTo>
                    <a:lnTo>
                      <a:pt x="447146" y="42333"/>
                    </a:lnTo>
                    <a:lnTo>
                      <a:pt x="444500" y="44979"/>
                    </a:lnTo>
                    <a:lnTo>
                      <a:pt x="444500" y="47625"/>
                    </a:lnTo>
                    <a:lnTo>
                      <a:pt x="444500" y="50271"/>
                    </a:lnTo>
                    <a:lnTo>
                      <a:pt x="444500" y="52916"/>
                    </a:lnTo>
                    <a:lnTo>
                      <a:pt x="444500" y="55562"/>
                    </a:lnTo>
                    <a:lnTo>
                      <a:pt x="447146" y="55562"/>
                    </a:lnTo>
                    <a:lnTo>
                      <a:pt x="444500" y="58208"/>
                    </a:lnTo>
                    <a:lnTo>
                      <a:pt x="441854" y="60854"/>
                    </a:lnTo>
                    <a:lnTo>
                      <a:pt x="441854" y="63500"/>
                    </a:lnTo>
                    <a:lnTo>
                      <a:pt x="441854" y="66146"/>
                    </a:lnTo>
                    <a:lnTo>
                      <a:pt x="441854" y="68791"/>
                    </a:lnTo>
                    <a:lnTo>
                      <a:pt x="441854" y="71437"/>
                    </a:lnTo>
                    <a:lnTo>
                      <a:pt x="439208" y="74083"/>
                    </a:lnTo>
                    <a:lnTo>
                      <a:pt x="436563" y="71437"/>
                    </a:lnTo>
                    <a:lnTo>
                      <a:pt x="436563" y="74083"/>
                    </a:lnTo>
                    <a:lnTo>
                      <a:pt x="439208" y="74083"/>
                    </a:lnTo>
                    <a:lnTo>
                      <a:pt x="439208" y="76729"/>
                    </a:lnTo>
                    <a:lnTo>
                      <a:pt x="441854" y="74083"/>
                    </a:lnTo>
                    <a:lnTo>
                      <a:pt x="444500" y="74083"/>
                    </a:lnTo>
                    <a:lnTo>
                      <a:pt x="444500" y="76729"/>
                    </a:lnTo>
                    <a:lnTo>
                      <a:pt x="447146" y="76729"/>
                    </a:lnTo>
                    <a:lnTo>
                      <a:pt x="447146" y="79375"/>
                    </a:lnTo>
                    <a:lnTo>
                      <a:pt x="447146" y="82021"/>
                    </a:lnTo>
                    <a:lnTo>
                      <a:pt x="447146" y="84666"/>
                    </a:lnTo>
                    <a:lnTo>
                      <a:pt x="449792" y="84666"/>
                    </a:lnTo>
                    <a:lnTo>
                      <a:pt x="452438" y="84666"/>
                    </a:lnTo>
                    <a:lnTo>
                      <a:pt x="452438" y="82021"/>
                    </a:lnTo>
                    <a:lnTo>
                      <a:pt x="452438" y="79375"/>
                    </a:lnTo>
                    <a:lnTo>
                      <a:pt x="452438" y="76729"/>
                    </a:lnTo>
                    <a:lnTo>
                      <a:pt x="452438" y="74083"/>
                    </a:lnTo>
                    <a:lnTo>
                      <a:pt x="452438" y="71437"/>
                    </a:lnTo>
                    <a:lnTo>
                      <a:pt x="452438" y="68791"/>
                    </a:lnTo>
                    <a:lnTo>
                      <a:pt x="452438" y="66146"/>
                    </a:lnTo>
                    <a:lnTo>
                      <a:pt x="455084" y="68791"/>
                    </a:lnTo>
                    <a:lnTo>
                      <a:pt x="457729" y="68791"/>
                    </a:lnTo>
                    <a:lnTo>
                      <a:pt x="455084" y="71437"/>
                    </a:lnTo>
                    <a:lnTo>
                      <a:pt x="457729" y="71437"/>
                    </a:lnTo>
                    <a:lnTo>
                      <a:pt x="460375" y="71437"/>
                    </a:lnTo>
                    <a:lnTo>
                      <a:pt x="457729" y="74083"/>
                    </a:lnTo>
                    <a:lnTo>
                      <a:pt x="455084" y="74083"/>
                    </a:lnTo>
                    <a:lnTo>
                      <a:pt x="457729" y="76729"/>
                    </a:lnTo>
                    <a:lnTo>
                      <a:pt x="457729" y="79375"/>
                    </a:lnTo>
                    <a:lnTo>
                      <a:pt x="457729" y="87312"/>
                    </a:lnTo>
                    <a:lnTo>
                      <a:pt x="455084" y="89958"/>
                    </a:lnTo>
                    <a:lnTo>
                      <a:pt x="457729" y="92604"/>
                    </a:lnTo>
                    <a:lnTo>
                      <a:pt x="457729" y="95250"/>
                    </a:lnTo>
                    <a:lnTo>
                      <a:pt x="460375" y="97896"/>
                    </a:lnTo>
                    <a:lnTo>
                      <a:pt x="468313" y="100542"/>
                    </a:lnTo>
                    <a:lnTo>
                      <a:pt x="473604" y="103187"/>
                    </a:lnTo>
                    <a:lnTo>
                      <a:pt x="478896" y="103187"/>
                    </a:lnTo>
                    <a:lnTo>
                      <a:pt x="484188" y="100542"/>
                    </a:lnTo>
                    <a:lnTo>
                      <a:pt x="489479" y="97896"/>
                    </a:lnTo>
                    <a:lnTo>
                      <a:pt x="492125" y="97896"/>
                    </a:lnTo>
                    <a:lnTo>
                      <a:pt x="500063" y="95250"/>
                    </a:lnTo>
                    <a:lnTo>
                      <a:pt x="502708" y="95250"/>
                    </a:lnTo>
                    <a:lnTo>
                      <a:pt x="508000" y="95250"/>
                    </a:lnTo>
                    <a:lnTo>
                      <a:pt x="508000" y="97896"/>
                    </a:lnTo>
                    <a:lnTo>
                      <a:pt x="510646" y="100542"/>
                    </a:lnTo>
                    <a:lnTo>
                      <a:pt x="508000" y="103187"/>
                    </a:lnTo>
                    <a:lnTo>
                      <a:pt x="505354" y="105833"/>
                    </a:lnTo>
                    <a:lnTo>
                      <a:pt x="505354" y="108479"/>
                    </a:lnTo>
                    <a:lnTo>
                      <a:pt x="502708" y="111125"/>
                    </a:lnTo>
                    <a:lnTo>
                      <a:pt x="502708" y="113771"/>
                    </a:lnTo>
                    <a:lnTo>
                      <a:pt x="500063" y="116417"/>
                    </a:lnTo>
                    <a:lnTo>
                      <a:pt x="497417" y="119062"/>
                    </a:lnTo>
                    <a:lnTo>
                      <a:pt x="497417" y="121708"/>
                    </a:lnTo>
                    <a:lnTo>
                      <a:pt x="489479" y="124354"/>
                    </a:lnTo>
                    <a:lnTo>
                      <a:pt x="486834" y="124354"/>
                    </a:lnTo>
                    <a:lnTo>
                      <a:pt x="484188" y="124354"/>
                    </a:lnTo>
                    <a:lnTo>
                      <a:pt x="481542" y="127000"/>
                    </a:lnTo>
                    <a:lnTo>
                      <a:pt x="478896" y="132292"/>
                    </a:lnTo>
                    <a:lnTo>
                      <a:pt x="476250" y="137583"/>
                    </a:lnTo>
                    <a:lnTo>
                      <a:pt x="473604" y="140229"/>
                    </a:lnTo>
                    <a:lnTo>
                      <a:pt x="476250" y="140229"/>
                    </a:lnTo>
                    <a:lnTo>
                      <a:pt x="478896" y="142875"/>
                    </a:lnTo>
                    <a:lnTo>
                      <a:pt x="476250" y="142875"/>
                    </a:lnTo>
                    <a:lnTo>
                      <a:pt x="470958" y="148167"/>
                    </a:lnTo>
                    <a:lnTo>
                      <a:pt x="470958" y="145521"/>
                    </a:lnTo>
                    <a:lnTo>
                      <a:pt x="470958" y="142875"/>
                    </a:lnTo>
                    <a:lnTo>
                      <a:pt x="473604" y="142875"/>
                    </a:lnTo>
                    <a:lnTo>
                      <a:pt x="470958" y="140229"/>
                    </a:lnTo>
                    <a:lnTo>
                      <a:pt x="455084" y="140229"/>
                    </a:lnTo>
                    <a:lnTo>
                      <a:pt x="436563" y="145521"/>
                    </a:lnTo>
                    <a:lnTo>
                      <a:pt x="433917" y="148167"/>
                    </a:lnTo>
                    <a:lnTo>
                      <a:pt x="433917" y="150812"/>
                    </a:lnTo>
                    <a:lnTo>
                      <a:pt x="428625" y="153458"/>
                    </a:lnTo>
                    <a:lnTo>
                      <a:pt x="428625" y="156104"/>
                    </a:lnTo>
                    <a:lnTo>
                      <a:pt x="425979" y="158750"/>
                    </a:lnTo>
                    <a:lnTo>
                      <a:pt x="425979" y="161396"/>
                    </a:lnTo>
                    <a:lnTo>
                      <a:pt x="428625" y="161396"/>
                    </a:lnTo>
                    <a:lnTo>
                      <a:pt x="428625" y="164042"/>
                    </a:lnTo>
                    <a:lnTo>
                      <a:pt x="425979" y="164042"/>
                    </a:lnTo>
                    <a:lnTo>
                      <a:pt x="423334" y="164042"/>
                    </a:lnTo>
                    <a:lnTo>
                      <a:pt x="420688" y="166687"/>
                    </a:lnTo>
                    <a:lnTo>
                      <a:pt x="418042" y="169333"/>
                    </a:lnTo>
                    <a:lnTo>
                      <a:pt x="415396" y="171979"/>
                    </a:lnTo>
                    <a:lnTo>
                      <a:pt x="412750" y="174625"/>
                    </a:lnTo>
                    <a:lnTo>
                      <a:pt x="410104" y="174625"/>
                    </a:lnTo>
                    <a:lnTo>
                      <a:pt x="407458" y="174625"/>
                    </a:lnTo>
                    <a:lnTo>
                      <a:pt x="404813" y="177271"/>
                    </a:lnTo>
                    <a:lnTo>
                      <a:pt x="402167" y="182562"/>
                    </a:lnTo>
                    <a:lnTo>
                      <a:pt x="396875" y="182562"/>
                    </a:lnTo>
                    <a:lnTo>
                      <a:pt x="394229" y="185208"/>
                    </a:lnTo>
                    <a:lnTo>
                      <a:pt x="391584" y="185208"/>
                    </a:lnTo>
                    <a:lnTo>
                      <a:pt x="388938" y="187855"/>
                    </a:lnTo>
                    <a:lnTo>
                      <a:pt x="381000" y="193146"/>
                    </a:lnTo>
                    <a:lnTo>
                      <a:pt x="378354" y="195792"/>
                    </a:lnTo>
                    <a:lnTo>
                      <a:pt x="375708" y="198438"/>
                    </a:lnTo>
                    <a:lnTo>
                      <a:pt x="373063" y="201084"/>
                    </a:lnTo>
                    <a:lnTo>
                      <a:pt x="367771" y="203730"/>
                    </a:lnTo>
                    <a:lnTo>
                      <a:pt x="359834" y="206375"/>
                    </a:lnTo>
                    <a:lnTo>
                      <a:pt x="354542" y="209021"/>
                    </a:lnTo>
                    <a:lnTo>
                      <a:pt x="354542" y="206375"/>
                    </a:lnTo>
                    <a:lnTo>
                      <a:pt x="351896" y="203730"/>
                    </a:lnTo>
                    <a:lnTo>
                      <a:pt x="349250" y="203730"/>
                    </a:lnTo>
                    <a:lnTo>
                      <a:pt x="346604" y="206375"/>
                    </a:lnTo>
                    <a:lnTo>
                      <a:pt x="346604" y="203730"/>
                    </a:lnTo>
                    <a:lnTo>
                      <a:pt x="346604" y="201084"/>
                    </a:lnTo>
                    <a:lnTo>
                      <a:pt x="346604" y="198438"/>
                    </a:lnTo>
                    <a:lnTo>
                      <a:pt x="343958" y="198438"/>
                    </a:lnTo>
                    <a:lnTo>
                      <a:pt x="343958" y="201084"/>
                    </a:lnTo>
                    <a:lnTo>
                      <a:pt x="341313" y="203730"/>
                    </a:lnTo>
                    <a:lnTo>
                      <a:pt x="338667" y="203730"/>
                    </a:lnTo>
                    <a:lnTo>
                      <a:pt x="336021" y="201084"/>
                    </a:lnTo>
                    <a:lnTo>
                      <a:pt x="336021" y="198438"/>
                    </a:lnTo>
                    <a:lnTo>
                      <a:pt x="338667" y="198438"/>
                    </a:lnTo>
                    <a:lnTo>
                      <a:pt x="341313" y="195792"/>
                    </a:lnTo>
                    <a:lnTo>
                      <a:pt x="343958" y="193146"/>
                    </a:lnTo>
                    <a:lnTo>
                      <a:pt x="346604" y="193146"/>
                    </a:lnTo>
                    <a:lnTo>
                      <a:pt x="349250" y="190500"/>
                    </a:lnTo>
                    <a:lnTo>
                      <a:pt x="354542" y="185208"/>
                    </a:lnTo>
                    <a:lnTo>
                      <a:pt x="359834" y="177271"/>
                    </a:lnTo>
                    <a:lnTo>
                      <a:pt x="362479" y="171979"/>
                    </a:lnTo>
                    <a:lnTo>
                      <a:pt x="362479" y="169333"/>
                    </a:lnTo>
                    <a:lnTo>
                      <a:pt x="359834" y="164042"/>
                    </a:lnTo>
                    <a:lnTo>
                      <a:pt x="357188" y="164042"/>
                    </a:lnTo>
                    <a:lnTo>
                      <a:pt x="354542" y="161396"/>
                    </a:lnTo>
                    <a:lnTo>
                      <a:pt x="351896" y="158750"/>
                    </a:lnTo>
                    <a:lnTo>
                      <a:pt x="349250" y="158750"/>
                    </a:lnTo>
                    <a:lnTo>
                      <a:pt x="346604" y="156104"/>
                    </a:lnTo>
                    <a:lnTo>
                      <a:pt x="346604" y="150812"/>
                    </a:lnTo>
                    <a:lnTo>
                      <a:pt x="349250" y="148167"/>
                    </a:lnTo>
                    <a:lnTo>
                      <a:pt x="354542" y="142875"/>
                    </a:lnTo>
                    <a:lnTo>
                      <a:pt x="359834" y="140229"/>
                    </a:lnTo>
                    <a:lnTo>
                      <a:pt x="365125" y="137583"/>
                    </a:lnTo>
                    <a:lnTo>
                      <a:pt x="370417" y="137583"/>
                    </a:lnTo>
                    <a:lnTo>
                      <a:pt x="373063" y="134937"/>
                    </a:lnTo>
                    <a:lnTo>
                      <a:pt x="381000" y="129646"/>
                    </a:lnTo>
                    <a:lnTo>
                      <a:pt x="386292" y="127000"/>
                    </a:lnTo>
                    <a:lnTo>
                      <a:pt x="388938" y="121708"/>
                    </a:lnTo>
                    <a:lnTo>
                      <a:pt x="394229" y="119062"/>
                    </a:lnTo>
                    <a:lnTo>
                      <a:pt x="396875" y="119062"/>
                    </a:lnTo>
                    <a:lnTo>
                      <a:pt x="402167" y="111125"/>
                    </a:lnTo>
                    <a:lnTo>
                      <a:pt x="404813" y="103187"/>
                    </a:lnTo>
                    <a:lnTo>
                      <a:pt x="407458" y="103187"/>
                    </a:lnTo>
                    <a:lnTo>
                      <a:pt x="407458" y="105833"/>
                    </a:lnTo>
                    <a:lnTo>
                      <a:pt x="412750" y="103187"/>
                    </a:lnTo>
                    <a:lnTo>
                      <a:pt x="410104" y="103187"/>
                    </a:lnTo>
                    <a:lnTo>
                      <a:pt x="410104" y="100542"/>
                    </a:lnTo>
                    <a:lnTo>
                      <a:pt x="412750" y="97896"/>
                    </a:lnTo>
                    <a:lnTo>
                      <a:pt x="415396" y="97896"/>
                    </a:lnTo>
                    <a:lnTo>
                      <a:pt x="418042" y="92604"/>
                    </a:lnTo>
                    <a:lnTo>
                      <a:pt x="420688" y="89958"/>
                    </a:lnTo>
                    <a:lnTo>
                      <a:pt x="423334" y="84666"/>
                    </a:lnTo>
                    <a:lnTo>
                      <a:pt x="425979" y="82021"/>
                    </a:lnTo>
                    <a:lnTo>
                      <a:pt x="425979" y="84666"/>
                    </a:lnTo>
                    <a:lnTo>
                      <a:pt x="428625" y="82021"/>
                    </a:lnTo>
                    <a:lnTo>
                      <a:pt x="433917" y="82021"/>
                    </a:lnTo>
                    <a:lnTo>
                      <a:pt x="431271" y="79375"/>
                    </a:lnTo>
                    <a:lnTo>
                      <a:pt x="431271" y="76729"/>
                    </a:lnTo>
                    <a:lnTo>
                      <a:pt x="428625" y="79375"/>
                    </a:lnTo>
                    <a:lnTo>
                      <a:pt x="425979" y="79375"/>
                    </a:lnTo>
                    <a:lnTo>
                      <a:pt x="423334" y="76729"/>
                    </a:lnTo>
                    <a:lnTo>
                      <a:pt x="425979" y="76729"/>
                    </a:lnTo>
                    <a:lnTo>
                      <a:pt x="425979" y="74083"/>
                    </a:lnTo>
                    <a:lnTo>
                      <a:pt x="428625" y="71437"/>
                    </a:lnTo>
                    <a:lnTo>
                      <a:pt x="428625" y="58208"/>
                    </a:lnTo>
                    <a:lnTo>
                      <a:pt x="428625" y="55562"/>
                    </a:lnTo>
                    <a:lnTo>
                      <a:pt x="431271" y="55562"/>
                    </a:lnTo>
                    <a:lnTo>
                      <a:pt x="431271" y="58208"/>
                    </a:lnTo>
                    <a:lnTo>
                      <a:pt x="431271" y="60854"/>
                    </a:lnTo>
                    <a:lnTo>
                      <a:pt x="433917" y="60854"/>
                    </a:lnTo>
                    <a:lnTo>
                      <a:pt x="436563" y="60854"/>
                    </a:lnTo>
                    <a:lnTo>
                      <a:pt x="436563" y="58208"/>
                    </a:lnTo>
                    <a:lnTo>
                      <a:pt x="436563" y="55562"/>
                    </a:lnTo>
                    <a:lnTo>
                      <a:pt x="433917" y="55562"/>
                    </a:lnTo>
                    <a:lnTo>
                      <a:pt x="431271" y="52916"/>
                    </a:lnTo>
                    <a:lnTo>
                      <a:pt x="433917" y="52916"/>
                    </a:lnTo>
                    <a:lnTo>
                      <a:pt x="436563" y="52916"/>
                    </a:lnTo>
                    <a:lnTo>
                      <a:pt x="439208" y="50271"/>
                    </a:lnTo>
                    <a:lnTo>
                      <a:pt x="436563" y="50271"/>
                    </a:lnTo>
                    <a:lnTo>
                      <a:pt x="433917" y="50271"/>
                    </a:lnTo>
                    <a:lnTo>
                      <a:pt x="433917" y="47625"/>
                    </a:lnTo>
                    <a:lnTo>
                      <a:pt x="431271" y="50271"/>
                    </a:lnTo>
                    <a:lnTo>
                      <a:pt x="431271" y="52916"/>
                    </a:lnTo>
                    <a:lnTo>
                      <a:pt x="428625" y="52916"/>
                    </a:lnTo>
                    <a:lnTo>
                      <a:pt x="428625" y="50271"/>
                    </a:lnTo>
                    <a:lnTo>
                      <a:pt x="428625" y="42333"/>
                    </a:lnTo>
                    <a:lnTo>
                      <a:pt x="428625" y="37041"/>
                    </a:lnTo>
                    <a:lnTo>
                      <a:pt x="425979" y="29104"/>
                    </a:lnTo>
                    <a:lnTo>
                      <a:pt x="425979" y="26458"/>
                    </a:lnTo>
                    <a:lnTo>
                      <a:pt x="428625" y="26458"/>
                    </a:lnTo>
                    <a:lnTo>
                      <a:pt x="431271" y="23812"/>
                    </a:lnTo>
                    <a:lnTo>
                      <a:pt x="428625" y="23812"/>
                    </a:lnTo>
                    <a:lnTo>
                      <a:pt x="425979" y="26458"/>
                    </a:lnTo>
                    <a:lnTo>
                      <a:pt x="425979" y="21166"/>
                    </a:lnTo>
                    <a:lnTo>
                      <a:pt x="425979" y="15875"/>
                    </a:lnTo>
                    <a:lnTo>
                      <a:pt x="428625" y="15875"/>
                    </a:lnTo>
                    <a:lnTo>
                      <a:pt x="428625" y="7937"/>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63" name="Norway">
                <a:extLst>
                  <a:ext uri="{FF2B5EF4-FFF2-40B4-BE49-F238E27FC236}">
                    <a16:creationId xmlns:a16="http://schemas.microsoft.com/office/drawing/2014/main" id="{09A31F14-80B9-413D-AA58-978AC4B921F1}"/>
                  </a:ext>
                </a:extLst>
              </p:cNvPr>
              <p:cNvSpPr>
                <a:spLocks/>
              </p:cNvSpPr>
              <p:nvPr/>
            </p:nvSpPr>
            <p:spPr bwMode="auto">
              <a:xfrm>
                <a:off x="4133741" y="370503"/>
                <a:ext cx="546765" cy="300207"/>
              </a:xfrm>
              <a:custGeom>
                <a:avLst/>
                <a:gdLst/>
                <a:ahLst/>
                <a:cxnLst>
                  <a:cxn ang="0">
                    <a:pos x="96" y="176"/>
                  </a:cxn>
                  <a:cxn ang="0">
                    <a:pos x="94" y="184"/>
                  </a:cxn>
                  <a:cxn ang="0">
                    <a:pos x="80" y="194"/>
                  </a:cxn>
                  <a:cxn ang="0">
                    <a:pos x="60" y="204"/>
                  </a:cxn>
                  <a:cxn ang="0">
                    <a:pos x="34" y="206"/>
                  </a:cxn>
                  <a:cxn ang="0">
                    <a:pos x="18" y="196"/>
                  </a:cxn>
                  <a:cxn ang="0">
                    <a:pos x="14" y="182"/>
                  </a:cxn>
                  <a:cxn ang="0">
                    <a:pos x="26" y="170"/>
                  </a:cxn>
                  <a:cxn ang="0">
                    <a:pos x="6" y="182"/>
                  </a:cxn>
                  <a:cxn ang="0">
                    <a:pos x="16" y="168"/>
                  </a:cxn>
                  <a:cxn ang="0">
                    <a:pos x="10" y="162"/>
                  </a:cxn>
                  <a:cxn ang="0">
                    <a:pos x="0" y="158"/>
                  </a:cxn>
                  <a:cxn ang="0">
                    <a:pos x="2" y="152"/>
                  </a:cxn>
                  <a:cxn ang="0">
                    <a:pos x="16" y="148"/>
                  </a:cxn>
                  <a:cxn ang="0">
                    <a:pos x="36" y="148"/>
                  </a:cxn>
                  <a:cxn ang="0">
                    <a:pos x="24" y="146"/>
                  </a:cxn>
                  <a:cxn ang="0">
                    <a:pos x="6" y="146"/>
                  </a:cxn>
                  <a:cxn ang="0">
                    <a:pos x="6" y="134"/>
                  </a:cxn>
                  <a:cxn ang="0">
                    <a:pos x="34" y="122"/>
                  </a:cxn>
                  <a:cxn ang="0">
                    <a:pos x="52" y="118"/>
                  </a:cxn>
                  <a:cxn ang="0">
                    <a:pos x="70" y="110"/>
                  </a:cxn>
                  <a:cxn ang="0">
                    <a:pos x="90" y="110"/>
                  </a:cxn>
                  <a:cxn ang="0">
                    <a:pos x="90" y="108"/>
                  </a:cxn>
                  <a:cxn ang="0">
                    <a:pos x="90" y="100"/>
                  </a:cxn>
                  <a:cxn ang="0">
                    <a:pos x="108" y="88"/>
                  </a:cxn>
                  <a:cxn ang="0">
                    <a:pos x="126" y="72"/>
                  </a:cxn>
                  <a:cxn ang="0">
                    <a:pos x="134" y="64"/>
                  </a:cxn>
                  <a:cxn ang="0">
                    <a:pos x="148" y="56"/>
                  </a:cxn>
                  <a:cxn ang="0">
                    <a:pos x="166" y="48"/>
                  </a:cxn>
                  <a:cxn ang="0">
                    <a:pos x="182" y="38"/>
                  </a:cxn>
                  <a:cxn ang="0">
                    <a:pos x="196" y="30"/>
                  </a:cxn>
                  <a:cxn ang="0">
                    <a:pos x="220" y="26"/>
                  </a:cxn>
                  <a:cxn ang="0">
                    <a:pos x="242" y="22"/>
                  </a:cxn>
                  <a:cxn ang="0">
                    <a:pos x="260" y="16"/>
                  </a:cxn>
                  <a:cxn ang="0">
                    <a:pos x="290" y="10"/>
                  </a:cxn>
                  <a:cxn ang="0">
                    <a:pos x="310" y="12"/>
                  </a:cxn>
                  <a:cxn ang="0">
                    <a:pos x="320" y="2"/>
                  </a:cxn>
                  <a:cxn ang="0">
                    <a:pos x="324" y="16"/>
                  </a:cxn>
                  <a:cxn ang="0">
                    <a:pos x="336" y="12"/>
                  </a:cxn>
                  <a:cxn ang="0">
                    <a:pos x="348" y="4"/>
                  </a:cxn>
                  <a:cxn ang="0">
                    <a:pos x="354" y="10"/>
                  </a:cxn>
                  <a:cxn ang="0">
                    <a:pos x="372" y="12"/>
                  </a:cxn>
                  <a:cxn ang="0">
                    <a:pos x="364" y="18"/>
                  </a:cxn>
                  <a:cxn ang="0">
                    <a:pos x="368" y="32"/>
                  </a:cxn>
                  <a:cxn ang="0">
                    <a:pos x="360" y="30"/>
                  </a:cxn>
                  <a:cxn ang="0">
                    <a:pos x="350" y="16"/>
                  </a:cxn>
                  <a:cxn ang="0">
                    <a:pos x="330" y="20"/>
                  </a:cxn>
                  <a:cxn ang="0">
                    <a:pos x="312" y="38"/>
                  </a:cxn>
                  <a:cxn ang="0">
                    <a:pos x="292" y="40"/>
                  </a:cxn>
                  <a:cxn ang="0">
                    <a:pos x="248" y="30"/>
                  </a:cxn>
                  <a:cxn ang="0">
                    <a:pos x="240" y="34"/>
                  </a:cxn>
                  <a:cxn ang="0">
                    <a:pos x="208" y="42"/>
                  </a:cxn>
                  <a:cxn ang="0">
                    <a:pos x="170" y="60"/>
                  </a:cxn>
                  <a:cxn ang="0">
                    <a:pos x="154" y="72"/>
                  </a:cxn>
                  <a:cxn ang="0">
                    <a:pos x="148" y="94"/>
                  </a:cxn>
                  <a:cxn ang="0">
                    <a:pos x="116" y="112"/>
                  </a:cxn>
                  <a:cxn ang="0">
                    <a:pos x="120" y="134"/>
                  </a:cxn>
                  <a:cxn ang="0">
                    <a:pos x="120" y="150"/>
                  </a:cxn>
                  <a:cxn ang="0">
                    <a:pos x="112" y="172"/>
                  </a:cxn>
                  <a:cxn ang="0">
                    <a:pos x="110" y="186"/>
                  </a:cxn>
                </a:cxnLst>
                <a:rect l="0" t="0" r="r" b="b"/>
                <a:pathLst>
                  <a:path w="380" h="206">
                    <a:moveTo>
                      <a:pt x="108" y="186"/>
                    </a:moveTo>
                    <a:lnTo>
                      <a:pt x="108" y="186"/>
                    </a:lnTo>
                    <a:lnTo>
                      <a:pt x="104" y="184"/>
                    </a:lnTo>
                    <a:lnTo>
                      <a:pt x="102" y="184"/>
                    </a:lnTo>
                    <a:lnTo>
                      <a:pt x="98" y="186"/>
                    </a:lnTo>
                    <a:lnTo>
                      <a:pt x="98" y="182"/>
                    </a:lnTo>
                    <a:lnTo>
                      <a:pt x="98" y="182"/>
                    </a:lnTo>
                    <a:lnTo>
                      <a:pt x="96" y="176"/>
                    </a:lnTo>
                    <a:lnTo>
                      <a:pt x="96" y="170"/>
                    </a:lnTo>
                    <a:lnTo>
                      <a:pt x="96" y="170"/>
                    </a:lnTo>
                    <a:lnTo>
                      <a:pt x="94" y="176"/>
                    </a:lnTo>
                    <a:lnTo>
                      <a:pt x="94" y="178"/>
                    </a:lnTo>
                    <a:lnTo>
                      <a:pt x="92" y="178"/>
                    </a:lnTo>
                    <a:lnTo>
                      <a:pt x="92" y="178"/>
                    </a:lnTo>
                    <a:lnTo>
                      <a:pt x="94" y="180"/>
                    </a:lnTo>
                    <a:lnTo>
                      <a:pt x="94" y="184"/>
                    </a:lnTo>
                    <a:lnTo>
                      <a:pt x="94" y="186"/>
                    </a:lnTo>
                    <a:lnTo>
                      <a:pt x="90" y="188"/>
                    </a:lnTo>
                    <a:lnTo>
                      <a:pt x="90" y="188"/>
                    </a:lnTo>
                    <a:lnTo>
                      <a:pt x="84" y="188"/>
                    </a:lnTo>
                    <a:lnTo>
                      <a:pt x="80" y="186"/>
                    </a:lnTo>
                    <a:lnTo>
                      <a:pt x="80" y="186"/>
                    </a:lnTo>
                    <a:lnTo>
                      <a:pt x="80" y="190"/>
                    </a:lnTo>
                    <a:lnTo>
                      <a:pt x="80" y="194"/>
                    </a:lnTo>
                    <a:lnTo>
                      <a:pt x="76" y="196"/>
                    </a:lnTo>
                    <a:lnTo>
                      <a:pt x="74" y="198"/>
                    </a:lnTo>
                    <a:lnTo>
                      <a:pt x="74" y="198"/>
                    </a:lnTo>
                    <a:lnTo>
                      <a:pt x="70" y="198"/>
                    </a:lnTo>
                    <a:lnTo>
                      <a:pt x="68" y="200"/>
                    </a:lnTo>
                    <a:lnTo>
                      <a:pt x="64" y="202"/>
                    </a:lnTo>
                    <a:lnTo>
                      <a:pt x="60" y="204"/>
                    </a:lnTo>
                    <a:lnTo>
                      <a:pt x="60" y="204"/>
                    </a:lnTo>
                    <a:lnTo>
                      <a:pt x="54" y="204"/>
                    </a:lnTo>
                    <a:lnTo>
                      <a:pt x="50" y="206"/>
                    </a:lnTo>
                    <a:lnTo>
                      <a:pt x="48" y="206"/>
                    </a:lnTo>
                    <a:lnTo>
                      <a:pt x="44" y="206"/>
                    </a:lnTo>
                    <a:lnTo>
                      <a:pt x="44" y="206"/>
                    </a:lnTo>
                    <a:lnTo>
                      <a:pt x="40" y="204"/>
                    </a:lnTo>
                    <a:lnTo>
                      <a:pt x="36" y="206"/>
                    </a:lnTo>
                    <a:lnTo>
                      <a:pt x="34" y="206"/>
                    </a:lnTo>
                    <a:lnTo>
                      <a:pt x="38" y="204"/>
                    </a:lnTo>
                    <a:lnTo>
                      <a:pt x="38" y="204"/>
                    </a:lnTo>
                    <a:lnTo>
                      <a:pt x="26" y="202"/>
                    </a:lnTo>
                    <a:lnTo>
                      <a:pt x="26" y="200"/>
                    </a:lnTo>
                    <a:lnTo>
                      <a:pt x="30" y="198"/>
                    </a:lnTo>
                    <a:lnTo>
                      <a:pt x="30" y="198"/>
                    </a:lnTo>
                    <a:lnTo>
                      <a:pt x="22" y="198"/>
                    </a:lnTo>
                    <a:lnTo>
                      <a:pt x="18" y="196"/>
                    </a:lnTo>
                    <a:lnTo>
                      <a:pt x="16" y="194"/>
                    </a:lnTo>
                    <a:lnTo>
                      <a:pt x="16" y="194"/>
                    </a:lnTo>
                    <a:lnTo>
                      <a:pt x="14" y="192"/>
                    </a:lnTo>
                    <a:lnTo>
                      <a:pt x="10" y="190"/>
                    </a:lnTo>
                    <a:lnTo>
                      <a:pt x="8" y="188"/>
                    </a:lnTo>
                    <a:lnTo>
                      <a:pt x="10" y="184"/>
                    </a:lnTo>
                    <a:lnTo>
                      <a:pt x="10" y="184"/>
                    </a:lnTo>
                    <a:lnTo>
                      <a:pt x="14" y="182"/>
                    </a:lnTo>
                    <a:lnTo>
                      <a:pt x="16" y="182"/>
                    </a:lnTo>
                    <a:lnTo>
                      <a:pt x="18" y="184"/>
                    </a:lnTo>
                    <a:lnTo>
                      <a:pt x="22" y="184"/>
                    </a:lnTo>
                    <a:lnTo>
                      <a:pt x="22" y="184"/>
                    </a:lnTo>
                    <a:lnTo>
                      <a:pt x="18" y="180"/>
                    </a:lnTo>
                    <a:lnTo>
                      <a:pt x="18" y="178"/>
                    </a:lnTo>
                    <a:lnTo>
                      <a:pt x="26" y="170"/>
                    </a:lnTo>
                    <a:lnTo>
                      <a:pt x="26" y="170"/>
                    </a:lnTo>
                    <a:lnTo>
                      <a:pt x="18" y="174"/>
                    </a:lnTo>
                    <a:lnTo>
                      <a:pt x="16" y="176"/>
                    </a:lnTo>
                    <a:lnTo>
                      <a:pt x="16" y="176"/>
                    </a:lnTo>
                    <a:lnTo>
                      <a:pt x="14" y="178"/>
                    </a:lnTo>
                    <a:lnTo>
                      <a:pt x="14" y="178"/>
                    </a:lnTo>
                    <a:lnTo>
                      <a:pt x="10" y="178"/>
                    </a:lnTo>
                    <a:lnTo>
                      <a:pt x="10" y="176"/>
                    </a:lnTo>
                    <a:lnTo>
                      <a:pt x="6" y="182"/>
                    </a:lnTo>
                    <a:lnTo>
                      <a:pt x="6" y="182"/>
                    </a:lnTo>
                    <a:lnTo>
                      <a:pt x="6" y="170"/>
                    </a:lnTo>
                    <a:lnTo>
                      <a:pt x="8" y="168"/>
                    </a:lnTo>
                    <a:lnTo>
                      <a:pt x="10" y="168"/>
                    </a:lnTo>
                    <a:lnTo>
                      <a:pt x="10" y="168"/>
                    </a:lnTo>
                    <a:lnTo>
                      <a:pt x="12" y="170"/>
                    </a:lnTo>
                    <a:lnTo>
                      <a:pt x="14" y="170"/>
                    </a:lnTo>
                    <a:lnTo>
                      <a:pt x="16" y="168"/>
                    </a:lnTo>
                    <a:lnTo>
                      <a:pt x="16" y="166"/>
                    </a:lnTo>
                    <a:lnTo>
                      <a:pt x="16" y="166"/>
                    </a:lnTo>
                    <a:lnTo>
                      <a:pt x="14" y="166"/>
                    </a:lnTo>
                    <a:lnTo>
                      <a:pt x="12" y="166"/>
                    </a:lnTo>
                    <a:lnTo>
                      <a:pt x="10" y="166"/>
                    </a:lnTo>
                    <a:lnTo>
                      <a:pt x="10" y="164"/>
                    </a:lnTo>
                    <a:lnTo>
                      <a:pt x="10" y="164"/>
                    </a:lnTo>
                    <a:lnTo>
                      <a:pt x="10" y="162"/>
                    </a:lnTo>
                    <a:lnTo>
                      <a:pt x="8" y="164"/>
                    </a:lnTo>
                    <a:lnTo>
                      <a:pt x="8" y="164"/>
                    </a:lnTo>
                    <a:lnTo>
                      <a:pt x="8" y="162"/>
                    </a:lnTo>
                    <a:lnTo>
                      <a:pt x="8" y="162"/>
                    </a:lnTo>
                    <a:lnTo>
                      <a:pt x="4" y="162"/>
                    </a:lnTo>
                    <a:lnTo>
                      <a:pt x="2" y="162"/>
                    </a:lnTo>
                    <a:lnTo>
                      <a:pt x="0" y="158"/>
                    </a:lnTo>
                    <a:lnTo>
                      <a:pt x="0" y="158"/>
                    </a:lnTo>
                    <a:lnTo>
                      <a:pt x="2" y="158"/>
                    </a:lnTo>
                    <a:lnTo>
                      <a:pt x="4" y="158"/>
                    </a:lnTo>
                    <a:lnTo>
                      <a:pt x="6" y="156"/>
                    </a:lnTo>
                    <a:lnTo>
                      <a:pt x="8" y="154"/>
                    </a:lnTo>
                    <a:lnTo>
                      <a:pt x="8" y="154"/>
                    </a:lnTo>
                    <a:lnTo>
                      <a:pt x="2" y="156"/>
                    </a:lnTo>
                    <a:lnTo>
                      <a:pt x="0" y="154"/>
                    </a:lnTo>
                    <a:lnTo>
                      <a:pt x="2" y="152"/>
                    </a:lnTo>
                    <a:lnTo>
                      <a:pt x="2" y="152"/>
                    </a:lnTo>
                    <a:lnTo>
                      <a:pt x="2" y="150"/>
                    </a:lnTo>
                    <a:lnTo>
                      <a:pt x="0" y="150"/>
                    </a:lnTo>
                    <a:lnTo>
                      <a:pt x="0" y="148"/>
                    </a:lnTo>
                    <a:lnTo>
                      <a:pt x="4" y="148"/>
                    </a:lnTo>
                    <a:lnTo>
                      <a:pt x="4" y="148"/>
                    </a:lnTo>
                    <a:lnTo>
                      <a:pt x="12" y="148"/>
                    </a:lnTo>
                    <a:lnTo>
                      <a:pt x="16" y="148"/>
                    </a:lnTo>
                    <a:lnTo>
                      <a:pt x="18" y="148"/>
                    </a:lnTo>
                    <a:lnTo>
                      <a:pt x="18" y="148"/>
                    </a:lnTo>
                    <a:lnTo>
                      <a:pt x="22" y="148"/>
                    </a:lnTo>
                    <a:lnTo>
                      <a:pt x="24" y="148"/>
                    </a:lnTo>
                    <a:lnTo>
                      <a:pt x="26" y="148"/>
                    </a:lnTo>
                    <a:lnTo>
                      <a:pt x="32" y="148"/>
                    </a:lnTo>
                    <a:lnTo>
                      <a:pt x="32" y="148"/>
                    </a:lnTo>
                    <a:lnTo>
                      <a:pt x="36" y="148"/>
                    </a:lnTo>
                    <a:lnTo>
                      <a:pt x="38" y="146"/>
                    </a:lnTo>
                    <a:lnTo>
                      <a:pt x="38" y="144"/>
                    </a:lnTo>
                    <a:lnTo>
                      <a:pt x="38" y="144"/>
                    </a:lnTo>
                    <a:lnTo>
                      <a:pt x="36" y="146"/>
                    </a:lnTo>
                    <a:lnTo>
                      <a:pt x="34" y="146"/>
                    </a:lnTo>
                    <a:lnTo>
                      <a:pt x="28" y="146"/>
                    </a:lnTo>
                    <a:lnTo>
                      <a:pt x="28" y="146"/>
                    </a:lnTo>
                    <a:lnTo>
                      <a:pt x="24" y="146"/>
                    </a:lnTo>
                    <a:lnTo>
                      <a:pt x="22" y="146"/>
                    </a:lnTo>
                    <a:lnTo>
                      <a:pt x="22" y="146"/>
                    </a:lnTo>
                    <a:lnTo>
                      <a:pt x="18" y="146"/>
                    </a:lnTo>
                    <a:lnTo>
                      <a:pt x="18" y="146"/>
                    </a:lnTo>
                    <a:lnTo>
                      <a:pt x="14" y="146"/>
                    </a:lnTo>
                    <a:lnTo>
                      <a:pt x="12" y="146"/>
                    </a:lnTo>
                    <a:lnTo>
                      <a:pt x="6" y="146"/>
                    </a:lnTo>
                    <a:lnTo>
                      <a:pt x="6" y="146"/>
                    </a:lnTo>
                    <a:lnTo>
                      <a:pt x="2" y="146"/>
                    </a:lnTo>
                    <a:lnTo>
                      <a:pt x="0" y="144"/>
                    </a:lnTo>
                    <a:lnTo>
                      <a:pt x="4" y="140"/>
                    </a:lnTo>
                    <a:lnTo>
                      <a:pt x="10" y="140"/>
                    </a:lnTo>
                    <a:lnTo>
                      <a:pt x="10" y="140"/>
                    </a:lnTo>
                    <a:lnTo>
                      <a:pt x="2" y="138"/>
                    </a:lnTo>
                    <a:lnTo>
                      <a:pt x="2" y="136"/>
                    </a:lnTo>
                    <a:lnTo>
                      <a:pt x="6" y="134"/>
                    </a:lnTo>
                    <a:lnTo>
                      <a:pt x="6" y="134"/>
                    </a:lnTo>
                    <a:lnTo>
                      <a:pt x="10" y="132"/>
                    </a:lnTo>
                    <a:lnTo>
                      <a:pt x="14" y="130"/>
                    </a:lnTo>
                    <a:lnTo>
                      <a:pt x="14" y="130"/>
                    </a:lnTo>
                    <a:lnTo>
                      <a:pt x="22" y="126"/>
                    </a:lnTo>
                    <a:lnTo>
                      <a:pt x="28" y="124"/>
                    </a:lnTo>
                    <a:lnTo>
                      <a:pt x="28" y="124"/>
                    </a:lnTo>
                    <a:lnTo>
                      <a:pt x="34" y="122"/>
                    </a:lnTo>
                    <a:lnTo>
                      <a:pt x="40" y="124"/>
                    </a:lnTo>
                    <a:lnTo>
                      <a:pt x="40" y="124"/>
                    </a:lnTo>
                    <a:lnTo>
                      <a:pt x="38" y="118"/>
                    </a:lnTo>
                    <a:lnTo>
                      <a:pt x="42" y="118"/>
                    </a:lnTo>
                    <a:lnTo>
                      <a:pt x="42" y="118"/>
                    </a:lnTo>
                    <a:lnTo>
                      <a:pt x="50" y="116"/>
                    </a:lnTo>
                    <a:lnTo>
                      <a:pt x="52" y="116"/>
                    </a:lnTo>
                    <a:lnTo>
                      <a:pt x="52" y="118"/>
                    </a:lnTo>
                    <a:lnTo>
                      <a:pt x="52" y="118"/>
                    </a:lnTo>
                    <a:lnTo>
                      <a:pt x="54" y="114"/>
                    </a:lnTo>
                    <a:lnTo>
                      <a:pt x="58" y="114"/>
                    </a:lnTo>
                    <a:lnTo>
                      <a:pt x="62" y="112"/>
                    </a:lnTo>
                    <a:lnTo>
                      <a:pt x="66" y="114"/>
                    </a:lnTo>
                    <a:lnTo>
                      <a:pt x="66" y="114"/>
                    </a:lnTo>
                    <a:lnTo>
                      <a:pt x="66" y="110"/>
                    </a:lnTo>
                    <a:lnTo>
                      <a:pt x="70" y="110"/>
                    </a:lnTo>
                    <a:lnTo>
                      <a:pt x="74" y="110"/>
                    </a:lnTo>
                    <a:lnTo>
                      <a:pt x="76" y="112"/>
                    </a:lnTo>
                    <a:lnTo>
                      <a:pt x="76" y="112"/>
                    </a:lnTo>
                    <a:lnTo>
                      <a:pt x="76" y="106"/>
                    </a:lnTo>
                    <a:lnTo>
                      <a:pt x="82" y="110"/>
                    </a:lnTo>
                    <a:lnTo>
                      <a:pt x="82" y="110"/>
                    </a:lnTo>
                    <a:lnTo>
                      <a:pt x="88" y="110"/>
                    </a:lnTo>
                    <a:lnTo>
                      <a:pt x="90" y="110"/>
                    </a:lnTo>
                    <a:lnTo>
                      <a:pt x="92" y="110"/>
                    </a:lnTo>
                    <a:lnTo>
                      <a:pt x="98" y="112"/>
                    </a:lnTo>
                    <a:lnTo>
                      <a:pt x="98" y="112"/>
                    </a:lnTo>
                    <a:lnTo>
                      <a:pt x="96" y="110"/>
                    </a:lnTo>
                    <a:lnTo>
                      <a:pt x="96" y="108"/>
                    </a:lnTo>
                    <a:lnTo>
                      <a:pt x="100" y="106"/>
                    </a:lnTo>
                    <a:lnTo>
                      <a:pt x="100" y="106"/>
                    </a:lnTo>
                    <a:lnTo>
                      <a:pt x="90" y="108"/>
                    </a:lnTo>
                    <a:lnTo>
                      <a:pt x="82" y="106"/>
                    </a:lnTo>
                    <a:lnTo>
                      <a:pt x="82" y="106"/>
                    </a:lnTo>
                    <a:lnTo>
                      <a:pt x="84" y="106"/>
                    </a:lnTo>
                    <a:lnTo>
                      <a:pt x="84" y="104"/>
                    </a:lnTo>
                    <a:lnTo>
                      <a:pt x="84" y="104"/>
                    </a:lnTo>
                    <a:lnTo>
                      <a:pt x="86" y="102"/>
                    </a:lnTo>
                    <a:lnTo>
                      <a:pt x="86" y="102"/>
                    </a:lnTo>
                    <a:lnTo>
                      <a:pt x="90" y="100"/>
                    </a:lnTo>
                    <a:lnTo>
                      <a:pt x="92" y="98"/>
                    </a:lnTo>
                    <a:lnTo>
                      <a:pt x="94" y="98"/>
                    </a:lnTo>
                    <a:lnTo>
                      <a:pt x="96" y="96"/>
                    </a:lnTo>
                    <a:lnTo>
                      <a:pt x="96" y="96"/>
                    </a:lnTo>
                    <a:lnTo>
                      <a:pt x="100" y="94"/>
                    </a:lnTo>
                    <a:lnTo>
                      <a:pt x="106" y="90"/>
                    </a:lnTo>
                    <a:lnTo>
                      <a:pt x="106" y="90"/>
                    </a:lnTo>
                    <a:lnTo>
                      <a:pt x="108" y="88"/>
                    </a:lnTo>
                    <a:lnTo>
                      <a:pt x="110" y="84"/>
                    </a:lnTo>
                    <a:lnTo>
                      <a:pt x="110" y="82"/>
                    </a:lnTo>
                    <a:lnTo>
                      <a:pt x="114" y="82"/>
                    </a:lnTo>
                    <a:lnTo>
                      <a:pt x="114" y="82"/>
                    </a:lnTo>
                    <a:lnTo>
                      <a:pt x="118" y="80"/>
                    </a:lnTo>
                    <a:lnTo>
                      <a:pt x="120" y="76"/>
                    </a:lnTo>
                    <a:lnTo>
                      <a:pt x="124" y="74"/>
                    </a:lnTo>
                    <a:lnTo>
                      <a:pt x="126" y="72"/>
                    </a:lnTo>
                    <a:lnTo>
                      <a:pt x="126" y="72"/>
                    </a:lnTo>
                    <a:lnTo>
                      <a:pt x="130" y="72"/>
                    </a:lnTo>
                    <a:lnTo>
                      <a:pt x="130" y="70"/>
                    </a:lnTo>
                    <a:lnTo>
                      <a:pt x="130" y="68"/>
                    </a:lnTo>
                    <a:lnTo>
                      <a:pt x="132" y="68"/>
                    </a:lnTo>
                    <a:lnTo>
                      <a:pt x="132" y="68"/>
                    </a:lnTo>
                    <a:lnTo>
                      <a:pt x="134" y="66"/>
                    </a:lnTo>
                    <a:lnTo>
                      <a:pt x="134" y="64"/>
                    </a:lnTo>
                    <a:lnTo>
                      <a:pt x="136" y="62"/>
                    </a:lnTo>
                    <a:lnTo>
                      <a:pt x="138" y="62"/>
                    </a:lnTo>
                    <a:lnTo>
                      <a:pt x="138" y="62"/>
                    </a:lnTo>
                    <a:lnTo>
                      <a:pt x="142" y="60"/>
                    </a:lnTo>
                    <a:lnTo>
                      <a:pt x="144" y="58"/>
                    </a:lnTo>
                    <a:lnTo>
                      <a:pt x="146" y="56"/>
                    </a:lnTo>
                    <a:lnTo>
                      <a:pt x="148" y="56"/>
                    </a:lnTo>
                    <a:lnTo>
                      <a:pt x="148" y="56"/>
                    </a:lnTo>
                    <a:lnTo>
                      <a:pt x="150" y="56"/>
                    </a:lnTo>
                    <a:lnTo>
                      <a:pt x="152" y="54"/>
                    </a:lnTo>
                    <a:lnTo>
                      <a:pt x="154" y="52"/>
                    </a:lnTo>
                    <a:lnTo>
                      <a:pt x="160" y="52"/>
                    </a:lnTo>
                    <a:lnTo>
                      <a:pt x="160" y="52"/>
                    </a:lnTo>
                    <a:lnTo>
                      <a:pt x="164" y="52"/>
                    </a:lnTo>
                    <a:lnTo>
                      <a:pt x="166" y="50"/>
                    </a:lnTo>
                    <a:lnTo>
                      <a:pt x="166" y="48"/>
                    </a:lnTo>
                    <a:lnTo>
                      <a:pt x="168" y="48"/>
                    </a:lnTo>
                    <a:lnTo>
                      <a:pt x="168" y="48"/>
                    </a:lnTo>
                    <a:lnTo>
                      <a:pt x="172" y="46"/>
                    </a:lnTo>
                    <a:lnTo>
                      <a:pt x="172" y="44"/>
                    </a:lnTo>
                    <a:lnTo>
                      <a:pt x="174" y="42"/>
                    </a:lnTo>
                    <a:lnTo>
                      <a:pt x="178" y="40"/>
                    </a:lnTo>
                    <a:lnTo>
                      <a:pt x="178" y="40"/>
                    </a:lnTo>
                    <a:lnTo>
                      <a:pt x="182" y="38"/>
                    </a:lnTo>
                    <a:lnTo>
                      <a:pt x="184" y="38"/>
                    </a:lnTo>
                    <a:lnTo>
                      <a:pt x="186" y="36"/>
                    </a:lnTo>
                    <a:lnTo>
                      <a:pt x="188" y="36"/>
                    </a:lnTo>
                    <a:lnTo>
                      <a:pt x="188" y="36"/>
                    </a:lnTo>
                    <a:lnTo>
                      <a:pt x="192" y="34"/>
                    </a:lnTo>
                    <a:lnTo>
                      <a:pt x="192" y="32"/>
                    </a:lnTo>
                    <a:lnTo>
                      <a:pt x="194" y="30"/>
                    </a:lnTo>
                    <a:lnTo>
                      <a:pt x="196" y="30"/>
                    </a:lnTo>
                    <a:lnTo>
                      <a:pt x="196" y="30"/>
                    </a:lnTo>
                    <a:lnTo>
                      <a:pt x="200" y="30"/>
                    </a:lnTo>
                    <a:lnTo>
                      <a:pt x="206" y="28"/>
                    </a:lnTo>
                    <a:lnTo>
                      <a:pt x="210" y="26"/>
                    </a:lnTo>
                    <a:lnTo>
                      <a:pt x="214" y="26"/>
                    </a:lnTo>
                    <a:lnTo>
                      <a:pt x="214" y="26"/>
                    </a:lnTo>
                    <a:lnTo>
                      <a:pt x="218" y="26"/>
                    </a:lnTo>
                    <a:lnTo>
                      <a:pt x="220" y="26"/>
                    </a:lnTo>
                    <a:lnTo>
                      <a:pt x="224" y="24"/>
                    </a:lnTo>
                    <a:lnTo>
                      <a:pt x="228" y="24"/>
                    </a:lnTo>
                    <a:lnTo>
                      <a:pt x="228" y="24"/>
                    </a:lnTo>
                    <a:lnTo>
                      <a:pt x="232" y="24"/>
                    </a:lnTo>
                    <a:lnTo>
                      <a:pt x="234" y="24"/>
                    </a:lnTo>
                    <a:lnTo>
                      <a:pt x="238" y="22"/>
                    </a:lnTo>
                    <a:lnTo>
                      <a:pt x="242" y="22"/>
                    </a:lnTo>
                    <a:lnTo>
                      <a:pt x="242" y="22"/>
                    </a:lnTo>
                    <a:lnTo>
                      <a:pt x="248" y="22"/>
                    </a:lnTo>
                    <a:lnTo>
                      <a:pt x="248" y="20"/>
                    </a:lnTo>
                    <a:lnTo>
                      <a:pt x="248" y="18"/>
                    </a:lnTo>
                    <a:lnTo>
                      <a:pt x="252" y="18"/>
                    </a:lnTo>
                    <a:lnTo>
                      <a:pt x="252" y="18"/>
                    </a:lnTo>
                    <a:lnTo>
                      <a:pt x="256" y="18"/>
                    </a:lnTo>
                    <a:lnTo>
                      <a:pt x="258" y="16"/>
                    </a:lnTo>
                    <a:lnTo>
                      <a:pt x="260" y="16"/>
                    </a:lnTo>
                    <a:lnTo>
                      <a:pt x="264" y="16"/>
                    </a:lnTo>
                    <a:lnTo>
                      <a:pt x="264" y="16"/>
                    </a:lnTo>
                    <a:lnTo>
                      <a:pt x="268" y="16"/>
                    </a:lnTo>
                    <a:lnTo>
                      <a:pt x="276" y="16"/>
                    </a:lnTo>
                    <a:lnTo>
                      <a:pt x="276" y="16"/>
                    </a:lnTo>
                    <a:lnTo>
                      <a:pt x="282" y="14"/>
                    </a:lnTo>
                    <a:lnTo>
                      <a:pt x="286" y="12"/>
                    </a:lnTo>
                    <a:lnTo>
                      <a:pt x="290" y="10"/>
                    </a:lnTo>
                    <a:lnTo>
                      <a:pt x="294" y="14"/>
                    </a:lnTo>
                    <a:lnTo>
                      <a:pt x="294" y="14"/>
                    </a:lnTo>
                    <a:lnTo>
                      <a:pt x="298" y="10"/>
                    </a:lnTo>
                    <a:lnTo>
                      <a:pt x="300" y="8"/>
                    </a:lnTo>
                    <a:lnTo>
                      <a:pt x="304" y="10"/>
                    </a:lnTo>
                    <a:lnTo>
                      <a:pt x="308" y="16"/>
                    </a:lnTo>
                    <a:lnTo>
                      <a:pt x="308" y="16"/>
                    </a:lnTo>
                    <a:lnTo>
                      <a:pt x="310" y="12"/>
                    </a:lnTo>
                    <a:lnTo>
                      <a:pt x="310" y="10"/>
                    </a:lnTo>
                    <a:lnTo>
                      <a:pt x="308" y="8"/>
                    </a:lnTo>
                    <a:lnTo>
                      <a:pt x="306" y="6"/>
                    </a:lnTo>
                    <a:lnTo>
                      <a:pt x="310" y="4"/>
                    </a:lnTo>
                    <a:lnTo>
                      <a:pt x="310" y="4"/>
                    </a:lnTo>
                    <a:lnTo>
                      <a:pt x="316" y="0"/>
                    </a:lnTo>
                    <a:lnTo>
                      <a:pt x="318" y="2"/>
                    </a:lnTo>
                    <a:lnTo>
                      <a:pt x="320" y="2"/>
                    </a:lnTo>
                    <a:lnTo>
                      <a:pt x="324" y="2"/>
                    </a:lnTo>
                    <a:lnTo>
                      <a:pt x="324" y="2"/>
                    </a:lnTo>
                    <a:lnTo>
                      <a:pt x="326" y="2"/>
                    </a:lnTo>
                    <a:lnTo>
                      <a:pt x="326" y="4"/>
                    </a:lnTo>
                    <a:lnTo>
                      <a:pt x="324" y="10"/>
                    </a:lnTo>
                    <a:lnTo>
                      <a:pt x="320" y="16"/>
                    </a:lnTo>
                    <a:lnTo>
                      <a:pt x="322" y="16"/>
                    </a:lnTo>
                    <a:lnTo>
                      <a:pt x="324" y="16"/>
                    </a:lnTo>
                    <a:lnTo>
                      <a:pt x="324" y="16"/>
                    </a:lnTo>
                    <a:lnTo>
                      <a:pt x="330" y="12"/>
                    </a:lnTo>
                    <a:lnTo>
                      <a:pt x="332" y="8"/>
                    </a:lnTo>
                    <a:lnTo>
                      <a:pt x="334" y="6"/>
                    </a:lnTo>
                    <a:lnTo>
                      <a:pt x="336" y="4"/>
                    </a:lnTo>
                    <a:lnTo>
                      <a:pt x="336" y="4"/>
                    </a:lnTo>
                    <a:lnTo>
                      <a:pt x="336" y="8"/>
                    </a:lnTo>
                    <a:lnTo>
                      <a:pt x="336" y="12"/>
                    </a:lnTo>
                    <a:lnTo>
                      <a:pt x="338" y="12"/>
                    </a:lnTo>
                    <a:lnTo>
                      <a:pt x="338" y="12"/>
                    </a:lnTo>
                    <a:lnTo>
                      <a:pt x="340" y="10"/>
                    </a:lnTo>
                    <a:lnTo>
                      <a:pt x="340" y="6"/>
                    </a:lnTo>
                    <a:lnTo>
                      <a:pt x="342" y="4"/>
                    </a:lnTo>
                    <a:lnTo>
                      <a:pt x="346" y="4"/>
                    </a:lnTo>
                    <a:lnTo>
                      <a:pt x="346" y="4"/>
                    </a:lnTo>
                    <a:lnTo>
                      <a:pt x="348" y="4"/>
                    </a:lnTo>
                    <a:lnTo>
                      <a:pt x="350" y="6"/>
                    </a:lnTo>
                    <a:lnTo>
                      <a:pt x="350" y="8"/>
                    </a:lnTo>
                    <a:lnTo>
                      <a:pt x="348" y="10"/>
                    </a:lnTo>
                    <a:lnTo>
                      <a:pt x="348" y="10"/>
                    </a:lnTo>
                    <a:lnTo>
                      <a:pt x="348" y="10"/>
                    </a:lnTo>
                    <a:lnTo>
                      <a:pt x="352" y="10"/>
                    </a:lnTo>
                    <a:lnTo>
                      <a:pt x="352" y="10"/>
                    </a:lnTo>
                    <a:lnTo>
                      <a:pt x="354" y="10"/>
                    </a:lnTo>
                    <a:lnTo>
                      <a:pt x="356" y="10"/>
                    </a:lnTo>
                    <a:lnTo>
                      <a:pt x="356" y="10"/>
                    </a:lnTo>
                    <a:lnTo>
                      <a:pt x="360" y="8"/>
                    </a:lnTo>
                    <a:lnTo>
                      <a:pt x="362" y="8"/>
                    </a:lnTo>
                    <a:lnTo>
                      <a:pt x="364" y="10"/>
                    </a:lnTo>
                    <a:lnTo>
                      <a:pt x="366" y="12"/>
                    </a:lnTo>
                    <a:lnTo>
                      <a:pt x="366" y="12"/>
                    </a:lnTo>
                    <a:lnTo>
                      <a:pt x="372" y="12"/>
                    </a:lnTo>
                    <a:lnTo>
                      <a:pt x="376" y="12"/>
                    </a:lnTo>
                    <a:lnTo>
                      <a:pt x="380" y="16"/>
                    </a:lnTo>
                    <a:lnTo>
                      <a:pt x="380" y="16"/>
                    </a:lnTo>
                    <a:lnTo>
                      <a:pt x="380" y="18"/>
                    </a:lnTo>
                    <a:lnTo>
                      <a:pt x="378" y="18"/>
                    </a:lnTo>
                    <a:lnTo>
                      <a:pt x="372" y="18"/>
                    </a:lnTo>
                    <a:lnTo>
                      <a:pt x="364" y="18"/>
                    </a:lnTo>
                    <a:lnTo>
                      <a:pt x="364" y="18"/>
                    </a:lnTo>
                    <a:lnTo>
                      <a:pt x="378" y="22"/>
                    </a:lnTo>
                    <a:lnTo>
                      <a:pt x="378" y="22"/>
                    </a:lnTo>
                    <a:lnTo>
                      <a:pt x="378" y="26"/>
                    </a:lnTo>
                    <a:lnTo>
                      <a:pt x="376" y="26"/>
                    </a:lnTo>
                    <a:lnTo>
                      <a:pt x="374" y="26"/>
                    </a:lnTo>
                    <a:lnTo>
                      <a:pt x="372" y="26"/>
                    </a:lnTo>
                    <a:lnTo>
                      <a:pt x="372" y="26"/>
                    </a:lnTo>
                    <a:lnTo>
                      <a:pt x="368" y="32"/>
                    </a:lnTo>
                    <a:lnTo>
                      <a:pt x="366" y="36"/>
                    </a:lnTo>
                    <a:lnTo>
                      <a:pt x="364" y="40"/>
                    </a:lnTo>
                    <a:lnTo>
                      <a:pt x="364" y="40"/>
                    </a:lnTo>
                    <a:lnTo>
                      <a:pt x="362" y="36"/>
                    </a:lnTo>
                    <a:lnTo>
                      <a:pt x="362" y="34"/>
                    </a:lnTo>
                    <a:lnTo>
                      <a:pt x="360" y="32"/>
                    </a:lnTo>
                    <a:lnTo>
                      <a:pt x="360" y="32"/>
                    </a:lnTo>
                    <a:lnTo>
                      <a:pt x="360" y="30"/>
                    </a:lnTo>
                    <a:lnTo>
                      <a:pt x="362" y="26"/>
                    </a:lnTo>
                    <a:lnTo>
                      <a:pt x="362" y="24"/>
                    </a:lnTo>
                    <a:lnTo>
                      <a:pt x="360" y="22"/>
                    </a:lnTo>
                    <a:lnTo>
                      <a:pt x="360" y="22"/>
                    </a:lnTo>
                    <a:lnTo>
                      <a:pt x="354" y="20"/>
                    </a:lnTo>
                    <a:lnTo>
                      <a:pt x="350" y="18"/>
                    </a:lnTo>
                    <a:lnTo>
                      <a:pt x="350" y="16"/>
                    </a:lnTo>
                    <a:lnTo>
                      <a:pt x="350" y="16"/>
                    </a:lnTo>
                    <a:lnTo>
                      <a:pt x="348" y="14"/>
                    </a:lnTo>
                    <a:lnTo>
                      <a:pt x="346" y="14"/>
                    </a:lnTo>
                    <a:lnTo>
                      <a:pt x="340" y="16"/>
                    </a:lnTo>
                    <a:lnTo>
                      <a:pt x="340" y="16"/>
                    </a:lnTo>
                    <a:lnTo>
                      <a:pt x="334" y="18"/>
                    </a:lnTo>
                    <a:lnTo>
                      <a:pt x="332" y="18"/>
                    </a:lnTo>
                    <a:lnTo>
                      <a:pt x="330" y="20"/>
                    </a:lnTo>
                    <a:lnTo>
                      <a:pt x="330" y="20"/>
                    </a:lnTo>
                    <a:lnTo>
                      <a:pt x="322" y="26"/>
                    </a:lnTo>
                    <a:lnTo>
                      <a:pt x="318" y="28"/>
                    </a:lnTo>
                    <a:lnTo>
                      <a:pt x="320" y="32"/>
                    </a:lnTo>
                    <a:lnTo>
                      <a:pt x="320" y="32"/>
                    </a:lnTo>
                    <a:lnTo>
                      <a:pt x="320" y="34"/>
                    </a:lnTo>
                    <a:lnTo>
                      <a:pt x="318" y="36"/>
                    </a:lnTo>
                    <a:lnTo>
                      <a:pt x="318" y="36"/>
                    </a:lnTo>
                    <a:lnTo>
                      <a:pt x="312" y="38"/>
                    </a:lnTo>
                    <a:lnTo>
                      <a:pt x="310" y="44"/>
                    </a:lnTo>
                    <a:lnTo>
                      <a:pt x="310" y="44"/>
                    </a:lnTo>
                    <a:lnTo>
                      <a:pt x="306" y="46"/>
                    </a:lnTo>
                    <a:lnTo>
                      <a:pt x="304" y="44"/>
                    </a:lnTo>
                    <a:lnTo>
                      <a:pt x="296" y="38"/>
                    </a:lnTo>
                    <a:lnTo>
                      <a:pt x="296" y="38"/>
                    </a:lnTo>
                    <a:lnTo>
                      <a:pt x="294" y="36"/>
                    </a:lnTo>
                    <a:lnTo>
                      <a:pt x="292" y="40"/>
                    </a:lnTo>
                    <a:lnTo>
                      <a:pt x="292" y="40"/>
                    </a:lnTo>
                    <a:lnTo>
                      <a:pt x="290" y="40"/>
                    </a:lnTo>
                    <a:lnTo>
                      <a:pt x="284" y="40"/>
                    </a:lnTo>
                    <a:lnTo>
                      <a:pt x="274" y="38"/>
                    </a:lnTo>
                    <a:lnTo>
                      <a:pt x="274" y="38"/>
                    </a:lnTo>
                    <a:lnTo>
                      <a:pt x="258" y="34"/>
                    </a:lnTo>
                    <a:lnTo>
                      <a:pt x="252" y="32"/>
                    </a:lnTo>
                    <a:lnTo>
                      <a:pt x="248" y="30"/>
                    </a:lnTo>
                    <a:lnTo>
                      <a:pt x="248" y="30"/>
                    </a:lnTo>
                    <a:lnTo>
                      <a:pt x="246" y="28"/>
                    </a:lnTo>
                    <a:lnTo>
                      <a:pt x="244" y="28"/>
                    </a:lnTo>
                    <a:lnTo>
                      <a:pt x="240" y="30"/>
                    </a:lnTo>
                    <a:lnTo>
                      <a:pt x="240" y="30"/>
                    </a:lnTo>
                    <a:lnTo>
                      <a:pt x="240" y="32"/>
                    </a:lnTo>
                    <a:lnTo>
                      <a:pt x="240" y="32"/>
                    </a:lnTo>
                    <a:lnTo>
                      <a:pt x="240" y="34"/>
                    </a:lnTo>
                    <a:lnTo>
                      <a:pt x="238" y="34"/>
                    </a:lnTo>
                    <a:lnTo>
                      <a:pt x="238" y="34"/>
                    </a:lnTo>
                    <a:lnTo>
                      <a:pt x="226" y="40"/>
                    </a:lnTo>
                    <a:lnTo>
                      <a:pt x="218" y="44"/>
                    </a:lnTo>
                    <a:lnTo>
                      <a:pt x="218" y="44"/>
                    </a:lnTo>
                    <a:lnTo>
                      <a:pt x="214" y="44"/>
                    </a:lnTo>
                    <a:lnTo>
                      <a:pt x="212" y="44"/>
                    </a:lnTo>
                    <a:lnTo>
                      <a:pt x="208" y="42"/>
                    </a:lnTo>
                    <a:lnTo>
                      <a:pt x="206" y="40"/>
                    </a:lnTo>
                    <a:lnTo>
                      <a:pt x="204" y="40"/>
                    </a:lnTo>
                    <a:lnTo>
                      <a:pt x="194" y="44"/>
                    </a:lnTo>
                    <a:lnTo>
                      <a:pt x="194" y="44"/>
                    </a:lnTo>
                    <a:lnTo>
                      <a:pt x="184" y="50"/>
                    </a:lnTo>
                    <a:lnTo>
                      <a:pt x="176" y="54"/>
                    </a:lnTo>
                    <a:lnTo>
                      <a:pt x="176" y="54"/>
                    </a:lnTo>
                    <a:lnTo>
                      <a:pt x="170" y="60"/>
                    </a:lnTo>
                    <a:lnTo>
                      <a:pt x="168" y="64"/>
                    </a:lnTo>
                    <a:lnTo>
                      <a:pt x="168" y="68"/>
                    </a:lnTo>
                    <a:lnTo>
                      <a:pt x="166" y="70"/>
                    </a:lnTo>
                    <a:lnTo>
                      <a:pt x="166" y="70"/>
                    </a:lnTo>
                    <a:lnTo>
                      <a:pt x="162" y="70"/>
                    </a:lnTo>
                    <a:lnTo>
                      <a:pt x="160" y="70"/>
                    </a:lnTo>
                    <a:lnTo>
                      <a:pt x="156" y="70"/>
                    </a:lnTo>
                    <a:lnTo>
                      <a:pt x="154" y="72"/>
                    </a:lnTo>
                    <a:lnTo>
                      <a:pt x="154" y="72"/>
                    </a:lnTo>
                    <a:lnTo>
                      <a:pt x="152" y="74"/>
                    </a:lnTo>
                    <a:lnTo>
                      <a:pt x="152" y="78"/>
                    </a:lnTo>
                    <a:lnTo>
                      <a:pt x="152" y="82"/>
                    </a:lnTo>
                    <a:lnTo>
                      <a:pt x="150" y="86"/>
                    </a:lnTo>
                    <a:lnTo>
                      <a:pt x="150" y="86"/>
                    </a:lnTo>
                    <a:lnTo>
                      <a:pt x="148" y="90"/>
                    </a:lnTo>
                    <a:lnTo>
                      <a:pt x="148" y="94"/>
                    </a:lnTo>
                    <a:lnTo>
                      <a:pt x="148" y="96"/>
                    </a:lnTo>
                    <a:lnTo>
                      <a:pt x="146" y="98"/>
                    </a:lnTo>
                    <a:lnTo>
                      <a:pt x="138" y="100"/>
                    </a:lnTo>
                    <a:lnTo>
                      <a:pt x="138" y="100"/>
                    </a:lnTo>
                    <a:lnTo>
                      <a:pt x="130" y="102"/>
                    </a:lnTo>
                    <a:lnTo>
                      <a:pt x="126" y="106"/>
                    </a:lnTo>
                    <a:lnTo>
                      <a:pt x="122" y="110"/>
                    </a:lnTo>
                    <a:lnTo>
                      <a:pt x="116" y="112"/>
                    </a:lnTo>
                    <a:lnTo>
                      <a:pt x="116" y="112"/>
                    </a:lnTo>
                    <a:lnTo>
                      <a:pt x="116" y="114"/>
                    </a:lnTo>
                    <a:lnTo>
                      <a:pt x="118" y="116"/>
                    </a:lnTo>
                    <a:lnTo>
                      <a:pt x="118" y="120"/>
                    </a:lnTo>
                    <a:lnTo>
                      <a:pt x="118" y="120"/>
                    </a:lnTo>
                    <a:lnTo>
                      <a:pt x="118" y="126"/>
                    </a:lnTo>
                    <a:lnTo>
                      <a:pt x="118" y="130"/>
                    </a:lnTo>
                    <a:lnTo>
                      <a:pt x="120" y="134"/>
                    </a:lnTo>
                    <a:lnTo>
                      <a:pt x="120" y="134"/>
                    </a:lnTo>
                    <a:lnTo>
                      <a:pt x="120" y="138"/>
                    </a:lnTo>
                    <a:lnTo>
                      <a:pt x="122" y="140"/>
                    </a:lnTo>
                    <a:lnTo>
                      <a:pt x="124" y="142"/>
                    </a:lnTo>
                    <a:lnTo>
                      <a:pt x="126" y="144"/>
                    </a:lnTo>
                    <a:lnTo>
                      <a:pt x="126" y="144"/>
                    </a:lnTo>
                    <a:lnTo>
                      <a:pt x="124" y="148"/>
                    </a:lnTo>
                    <a:lnTo>
                      <a:pt x="120" y="150"/>
                    </a:lnTo>
                    <a:lnTo>
                      <a:pt x="120" y="150"/>
                    </a:lnTo>
                    <a:lnTo>
                      <a:pt x="122" y="156"/>
                    </a:lnTo>
                    <a:lnTo>
                      <a:pt x="122" y="160"/>
                    </a:lnTo>
                    <a:lnTo>
                      <a:pt x="120" y="164"/>
                    </a:lnTo>
                    <a:lnTo>
                      <a:pt x="118" y="166"/>
                    </a:lnTo>
                    <a:lnTo>
                      <a:pt x="114" y="170"/>
                    </a:lnTo>
                    <a:lnTo>
                      <a:pt x="112" y="172"/>
                    </a:lnTo>
                    <a:lnTo>
                      <a:pt x="112" y="172"/>
                    </a:lnTo>
                    <a:lnTo>
                      <a:pt x="112" y="174"/>
                    </a:lnTo>
                    <a:lnTo>
                      <a:pt x="112" y="176"/>
                    </a:lnTo>
                    <a:lnTo>
                      <a:pt x="110" y="178"/>
                    </a:lnTo>
                    <a:lnTo>
                      <a:pt x="112" y="180"/>
                    </a:lnTo>
                    <a:lnTo>
                      <a:pt x="112" y="180"/>
                    </a:lnTo>
                    <a:lnTo>
                      <a:pt x="114" y="184"/>
                    </a:lnTo>
                    <a:lnTo>
                      <a:pt x="112" y="186"/>
                    </a:lnTo>
                    <a:lnTo>
                      <a:pt x="110" y="186"/>
                    </a:lnTo>
                    <a:lnTo>
                      <a:pt x="108" y="186"/>
                    </a:lnTo>
                    <a:lnTo>
                      <a:pt x="108" y="18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64" name="Peru">
                <a:extLst>
                  <a:ext uri="{FF2B5EF4-FFF2-40B4-BE49-F238E27FC236}">
                    <a16:creationId xmlns:a16="http://schemas.microsoft.com/office/drawing/2014/main" id="{560C6D99-37F6-4000-9FF5-56D39B442357}"/>
                  </a:ext>
                </a:extLst>
              </p:cNvPr>
              <p:cNvSpPr>
                <a:spLocks/>
              </p:cNvSpPr>
              <p:nvPr/>
            </p:nvSpPr>
            <p:spPr bwMode="auto">
              <a:xfrm>
                <a:off x="1546675" y="2635177"/>
                <a:ext cx="414390" cy="667452"/>
              </a:xfrm>
              <a:custGeom>
                <a:avLst/>
                <a:gdLst/>
                <a:ahLst/>
                <a:cxnLst>
                  <a:cxn ang="0">
                    <a:pos x="6" y="96"/>
                  </a:cxn>
                  <a:cxn ang="0">
                    <a:pos x="6" y="104"/>
                  </a:cxn>
                  <a:cxn ang="0">
                    <a:pos x="4" y="114"/>
                  </a:cxn>
                  <a:cxn ang="0">
                    <a:pos x="6" y="122"/>
                  </a:cxn>
                  <a:cxn ang="0">
                    <a:pos x="14" y="140"/>
                  </a:cxn>
                  <a:cxn ang="0">
                    <a:pos x="30" y="170"/>
                  </a:cxn>
                  <a:cxn ang="0">
                    <a:pos x="46" y="188"/>
                  </a:cxn>
                  <a:cxn ang="0">
                    <a:pos x="60" y="204"/>
                  </a:cxn>
                  <a:cxn ang="0">
                    <a:pos x="76" y="234"/>
                  </a:cxn>
                  <a:cxn ang="0">
                    <a:pos x="96" y="286"/>
                  </a:cxn>
                  <a:cxn ang="0">
                    <a:pos x="108" y="310"/>
                  </a:cxn>
                  <a:cxn ang="0">
                    <a:pos x="110" y="322"/>
                  </a:cxn>
                  <a:cxn ang="0">
                    <a:pos x="124" y="350"/>
                  </a:cxn>
                  <a:cxn ang="0">
                    <a:pos x="118" y="350"/>
                  </a:cxn>
                  <a:cxn ang="0">
                    <a:pos x="138" y="372"/>
                  </a:cxn>
                  <a:cxn ang="0">
                    <a:pos x="162" y="392"/>
                  </a:cxn>
                  <a:cxn ang="0">
                    <a:pos x="196" y="410"/>
                  </a:cxn>
                  <a:cxn ang="0">
                    <a:pos x="244" y="440"/>
                  </a:cxn>
                  <a:cxn ang="0">
                    <a:pos x="272" y="454"/>
                  </a:cxn>
                  <a:cxn ang="0">
                    <a:pos x="276" y="446"/>
                  </a:cxn>
                  <a:cxn ang="0">
                    <a:pos x="278" y="430"/>
                  </a:cxn>
                  <a:cxn ang="0">
                    <a:pos x="286" y="412"/>
                  </a:cxn>
                  <a:cxn ang="0">
                    <a:pos x="282" y="390"/>
                  </a:cxn>
                  <a:cxn ang="0">
                    <a:pos x="284" y="380"/>
                  </a:cxn>
                  <a:cxn ang="0">
                    <a:pos x="280" y="362"/>
                  </a:cxn>
                  <a:cxn ang="0">
                    <a:pos x="276" y="334"/>
                  </a:cxn>
                  <a:cxn ang="0">
                    <a:pos x="282" y="316"/>
                  </a:cxn>
                  <a:cxn ang="0">
                    <a:pos x="250" y="280"/>
                  </a:cxn>
                  <a:cxn ang="0">
                    <a:pos x="238" y="264"/>
                  </a:cxn>
                  <a:cxn ang="0">
                    <a:pos x="238" y="244"/>
                  </a:cxn>
                  <a:cxn ang="0">
                    <a:pos x="234" y="238"/>
                  </a:cxn>
                  <a:cxn ang="0">
                    <a:pos x="202" y="250"/>
                  </a:cxn>
                  <a:cxn ang="0">
                    <a:pos x="192" y="240"/>
                  </a:cxn>
                  <a:cxn ang="0">
                    <a:pos x="188" y="232"/>
                  </a:cxn>
                  <a:cxn ang="0">
                    <a:pos x="176" y="212"/>
                  </a:cxn>
                  <a:cxn ang="0">
                    <a:pos x="166" y="188"/>
                  </a:cxn>
                  <a:cxn ang="0">
                    <a:pos x="166" y="178"/>
                  </a:cxn>
                  <a:cxn ang="0">
                    <a:pos x="180" y="158"/>
                  </a:cxn>
                  <a:cxn ang="0">
                    <a:pos x="188" y="136"/>
                  </a:cxn>
                  <a:cxn ang="0">
                    <a:pos x="204" y="120"/>
                  </a:cxn>
                  <a:cxn ang="0">
                    <a:pos x="226" y="104"/>
                  </a:cxn>
                  <a:cxn ang="0">
                    <a:pos x="238" y="98"/>
                  </a:cxn>
                  <a:cxn ang="0">
                    <a:pos x="232" y="74"/>
                  </a:cxn>
                  <a:cxn ang="0">
                    <a:pos x="234" y="58"/>
                  </a:cxn>
                  <a:cxn ang="0">
                    <a:pos x="218" y="60"/>
                  </a:cxn>
                  <a:cxn ang="0">
                    <a:pos x="196" y="58"/>
                  </a:cxn>
                  <a:cxn ang="0">
                    <a:pos x="174" y="58"/>
                  </a:cxn>
                  <a:cxn ang="0">
                    <a:pos x="162" y="34"/>
                  </a:cxn>
                  <a:cxn ang="0">
                    <a:pos x="150" y="24"/>
                  </a:cxn>
                  <a:cxn ang="0">
                    <a:pos x="138" y="2"/>
                  </a:cxn>
                  <a:cxn ang="0">
                    <a:pos x="128" y="24"/>
                  </a:cxn>
                  <a:cxn ang="0">
                    <a:pos x="98" y="60"/>
                  </a:cxn>
                  <a:cxn ang="0">
                    <a:pos x="70" y="76"/>
                  </a:cxn>
                  <a:cxn ang="0">
                    <a:pos x="60" y="92"/>
                  </a:cxn>
                  <a:cxn ang="0">
                    <a:pos x="46" y="106"/>
                  </a:cxn>
                  <a:cxn ang="0">
                    <a:pos x="28" y="98"/>
                  </a:cxn>
                  <a:cxn ang="0">
                    <a:pos x="18" y="86"/>
                  </a:cxn>
                </a:cxnLst>
                <a:rect l="0" t="0" r="r" b="b"/>
                <a:pathLst>
                  <a:path w="288" h="458">
                    <a:moveTo>
                      <a:pt x="18" y="86"/>
                    </a:moveTo>
                    <a:lnTo>
                      <a:pt x="18" y="86"/>
                    </a:lnTo>
                    <a:lnTo>
                      <a:pt x="14" y="88"/>
                    </a:lnTo>
                    <a:lnTo>
                      <a:pt x="10" y="92"/>
                    </a:lnTo>
                    <a:lnTo>
                      <a:pt x="6" y="96"/>
                    </a:lnTo>
                    <a:lnTo>
                      <a:pt x="4" y="98"/>
                    </a:lnTo>
                    <a:lnTo>
                      <a:pt x="6" y="100"/>
                    </a:lnTo>
                    <a:lnTo>
                      <a:pt x="6" y="100"/>
                    </a:lnTo>
                    <a:lnTo>
                      <a:pt x="6" y="102"/>
                    </a:lnTo>
                    <a:lnTo>
                      <a:pt x="6" y="104"/>
                    </a:lnTo>
                    <a:lnTo>
                      <a:pt x="4" y="106"/>
                    </a:lnTo>
                    <a:lnTo>
                      <a:pt x="6" y="112"/>
                    </a:lnTo>
                    <a:lnTo>
                      <a:pt x="6" y="112"/>
                    </a:lnTo>
                    <a:lnTo>
                      <a:pt x="6" y="112"/>
                    </a:lnTo>
                    <a:lnTo>
                      <a:pt x="4" y="114"/>
                    </a:lnTo>
                    <a:lnTo>
                      <a:pt x="2" y="114"/>
                    </a:lnTo>
                    <a:lnTo>
                      <a:pt x="0" y="114"/>
                    </a:lnTo>
                    <a:lnTo>
                      <a:pt x="0" y="116"/>
                    </a:lnTo>
                    <a:lnTo>
                      <a:pt x="6" y="122"/>
                    </a:lnTo>
                    <a:lnTo>
                      <a:pt x="6" y="122"/>
                    </a:lnTo>
                    <a:lnTo>
                      <a:pt x="12" y="128"/>
                    </a:lnTo>
                    <a:lnTo>
                      <a:pt x="12" y="132"/>
                    </a:lnTo>
                    <a:lnTo>
                      <a:pt x="12" y="136"/>
                    </a:lnTo>
                    <a:lnTo>
                      <a:pt x="14" y="140"/>
                    </a:lnTo>
                    <a:lnTo>
                      <a:pt x="14" y="140"/>
                    </a:lnTo>
                    <a:lnTo>
                      <a:pt x="14" y="146"/>
                    </a:lnTo>
                    <a:lnTo>
                      <a:pt x="14" y="152"/>
                    </a:lnTo>
                    <a:lnTo>
                      <a:pt x="20" y="160"/>
                    </a:lnTo>
                    <a:lnTo>
                      <a:pt x="20" y="160"/>
                    </a:lnTo>
                    <a:lnTo>
                      <a:pt x="30" y="170"/>
                    </a:lnTo>
                    <a:lnTo>
                      <a:pt x="36" y="174"/>
                    </a:lnTo>
                    <a:lnTo>
                      <a:pt x="40" y="178"/>
                    </a:lnTo>
                    <a:lnTo>
                      <a:pt x="42" y="182"/>
                    </a:lnTo>
                    <a:lnTo>
                      <a:pt x="42" y="182"/>
                    </a:lnTo>
                    <a:lnTo>
                      <a:pt x="46" y="188"/>
                    </a:lnTo>
                    <a:lnTo>
                      <a:pt x="50" y="192"/>
                    </a:lnTo>
                    <a:lnTo>
                      <a:pt x="54" y="196"/>
                    </a:lnTo>
                    <a:lnTo>
                      <a:pt x="58" y="202"/>
                    </a:lnTo>
                    <a:lnTo>
                      <a:pt x="58" y="202"/>
                    </a:lnTo>
                    <a:lnTo>
                      <a:pt x="60" y="204"/>
                    </a:lnTo>
                    <a:lnTo>
                      <a:pt x="62" y="206"/>
                    </a:lnTo>
                    <a:lnTo>
                      <a:pt x="66" y="210"/>
                    </a:lnTo>
                    <a:lnTo>
                      <a:pt x="70" y="220"/>
                    </a:lnTo>
                    <a:lnTo>
                      <a:pt x="70" y="220"/>
                    </a:lnTo>
                    <a:lnTo>
                      <a:pt x="76" y="234"/>
                    </a:lnTo>
                    <a:lnTo>
                      <a:pt x="82" y="248"/>
                    </a:lnTo>
                    <a:lnTo>
                      <a:pt x="88" y="262"/>
                    </a:lnTo>
                    <a:lnTo>
                      <a:pt x="92" y="274"/>
                    </a:lnTo>
                    <a:lnTo>
                      <a:pt x="92" y="274"/>
                    </a:lnTo>
                    <a:lnTo>
                      <a:pt x="96" y="286"/>
                    </a:lnTo>
                    <a:lnTo>
                      <a:pt x="100" y="290"/>
                    </a:lnTo>
                    <a:lnTo>
                      <a:pt x="104" y="296"/>
                    </a:lnTo>
                    <a:lnTo>
                      <a:pt x="106" y="304"/>
                    </a:lnTo>
                    <a:lnTo>
                      <a:pt x="106" y="304"/>
                    </a:lnTo>
                    <a:lnTo>
                      <a:pt x="108" y="310"/>
                    </a:lnTo>
                    <a:lnTo>
                      <a:pt x="110" y="314"/>
                    </a:lnTo>
                    <a:lnTo>
                      <a:pt x="112" y="316"/>
                    </a:lnTo>
                    <a:lnTo>
                      <a:pt x="112" y="320"/>
                    </a:lnTo>
                    <a:lnTo>
                      <a:pt x="112" y="320"/>
                    </a:lnTo>
                    <a:lnTo>
                      <a:pt x="110" y="322"/>
                    </a:lnTo>
                    <a:lnTo>
                      <a:pt x="112" y="326"/>
                    </a:lnTo>
                    <a:lnTo>
                      <a:pt x="116" y="336"/>
                    </a:lnTo>
                    <a:lnTo>
                      <a:pt x="122" y="344"/>
                    </a:lnTo>
                    <a:lnTo>
                      <a:pt x="124" y="350"/>
                    </a:lnTo>
                    <a:lnTo>
                      <a:pt x="124" y="350"/>
                    </a:lnTo>
                    <a:lnTo>
                      <a:pt x="122" y="350"/>
                    </a:lnTo>
                    <a:lnTo>
                      <a:pt x="120" y="348"/>
                    </a:lnTo>
                    <a:lnTo>
                      <a:pt x="118" y="348"/>
                    </a:lnTo>
                    <a:lnTo>
                      <a:pt x="118" y="350"/>
                    </a:lnTo>
                    <a:lnTo>
                      <a:pt x="118" y="350"/>
                    </a:lnTo>
                    <a:lnTo>
                      <a:pt x="122" y="356"/>
                    </a:lnTo>
                    <a:lnTo>
                      <a:pt x="128" y="360"/>
                    </a:lnTo>
                    <a:lnTo>
                      <a:pt x="134" y="364"/>
                    </a:lnTo>
                    <a:lnTo>
                      <a:pt x="138" y="372"/>
                    </a:lnTo>
                    <a:lnTo>
                      <a:pt x="138" y="372"/>
                    </a:lnTo>
                    <a:lnTo>
                      <a:pt x="144" y="376"/>
                    </a:lnTo>
                    <a:lnTo>
                      <a:pt x="150" y="380"/>
                    </a:lnTo>
                    <a:lnTo>
                      <a:pt x="156" y="386"/>
                    </a:lnTo>
                    <a:lnTo>
                      <a:pt x="162" y="392"/>
                    </a:lnTo>
                    <a:lnTo>
                      <a:pt x="162" y="392"/>
                    </a:lnTo>
                    <a:lnTo>
                      <a:pt x="170" y="398"/>
                    </a:lnTo>
                    <a:lnTo>
                      <a:pt x="178" y="400"/>
                    </a:lnTo>
                    <a:lnTo>
                      <a:pt x="186" y="404"/>
                    </a:lnTo>
                    <a:lnTo>
                      <a:pt x="196" y="410"/>
                    </a:lnTo>
                    <a:lnTo>
                      <a:pt x="196" y="410"/>
                    </a:lnTo>
                    <a:lnTo>
                      <a:pt x="220" y="422"/>
                    </a:lnTo>
                    <a:lnTo>
                      <a:pt x="236" y="430"/>
                    </a:lnTo>
                    <a:lnTo>
                      <a:pt x="242" y="436"/>
                    </a:lnTo>
                    <a:lnTo>
                      <a:pt x="244" y="440"/>
                    </a:lnTo>
                    <a:lnTo>
                      <a:pt x="244" y="440"/>
                    </a:lnTo>
                    <a:lnTo>
                      <a:pt x="248" y="444"/>
                    </a:lnTo>
                    <a:lnTo>
                      <a:pt x="252" y="448"/>
                    </a:lnTo>
                    <a:lnTo>
                      <a:pt x="262" y="458"/>
                    </a:lnTo>
                    <a:lnTo>
                      <a:pt x="262" y="458"/>
                    </a:lnTo>
                    <a:lnTo>
                      <a:pt x="272" y="454"/>
                    </a:lnTo>
                    <a:lnTo>
                      <a:pt x="274" y="452"/>
                    </a:lnTo>
                    <a:lnTo>
                      <a:pt x="272" y="450"/>
                    </a:lnTo>
                    <a:lnTo>
                      <a:pt x="272" y="448"/>
                    </a:lnTo>
                    <a:lnTo>
                      <a:pt x="272" y="446"/>
                    </a:lnTo>
                    <a:lnTo>
                      <a:pt x="276" y="446"/>
                    </a:lnTo>
                    <a:lnTo>
                      <a:pt x="276" y="446"/>
                    </a:lnTo>
                    <a:lnTo>
                      <a:pt x="278" y="438"/>
                    </a:lnTo>
                    <a:lnTo>
                      <a:pt x="278" y="436"/>
                    </a:lnTo>
                    <a:lnTo>
                      <a:pt x="276" y="434"/>
                    </a:lnTo>
                    <a:lnTo>
                      <a:pt x="278" y="430"/>
                    </a:lnTo>
                    <a:lnTo>
                      <a:pt x="278" y="430"/>
                    </a:lnTo>
                    <a:lnTo>
                      <a:pt x="282" y="424"/>
                    </a:lnTo>
                    <a:lnTo>
                      <a:pt x="282" y="422"/>
                    </a:lnTo>
                    <a:lnTo>
                      <a:pt x="282" y="418"/>
                    </a:lnTo>
                    <a:lnTo>
                      <a:pt x="286" y="412"/>
                    </a:lnTo>
                    <a:lnTo>
                      <a:pt x="286" y="412"/>
                    </a:lnTo>
                    <a:lnTo>
                      <a:pt x="288" y="406"/>
                    </a:lnTo>
                    <a:lnTo>
                      <a:pt x="288" y="402"/>
                    </a:lnTo>
                    <a:lnTo>
                      <a:pt x="286" y="396"/>
                    </a:lnTo>
                    <a:lnTo>
                      <a:pt x="282" y="390"/>
                    </a:lnTo>
                    <a:lnTo>
                      <a:pt x="282" y="388"/>
                    </a:lnTo>
                    <a:lnTo>
                      <a:pt x="284" y="384"/>
                    </a:lnTo>
                    <a:lnTo>
                      <a:pt x="284" y="384"/>
                    </a:lnTo>
                    <a:lnTo>
                      <a:pt x="284" y="382"/>
                    </a:lnTo>
                    <a:lnTo>
                      <a:pt x="284" y="380"/>
                    </a:lnTo>
                    <a:lnTo>
                      <a:pt x="280" y="376"/>
                    </a:lnTo>
                    <a:lnTo>
                      <a:pt x="278" y="374"/>
                    </a:lnTo>
                    <a:lnTo>
                      <a:pt x="276" y="372"/>
                    </a:lnTo>
                    <a:lnTo>
                      <a:pt x="276" y="368"/>
                    </a:lnTo>
                    <a:lnTo>
                      <a:pt x="280" y="362"/>
                    </a:lnTo>
                    <a:lnTo>
                      <a:pt x="280" y="362"/>
                    </a:lnTo>
                    <a:lnTo>
                      <a:pt x="280" y="358"/>
                    </a:lnTo>
                    <a:lnTo>
                      <a:pt x="280" y="354"/>
                    </a:lnTo>
                    <a:lnTo>
                      <a:pt x="278" y="344"/>
                    </a:lnTo>
                    <a:lnTo>
                      <a:pt x="276" y="334"/>
                    </a:lnTo>
                    <a:lnTo>
                      <a:pt x="276" y="328"/>
                    </a:lnTo>
                    <a:lnTo>
                      <a:pt x="278" y="324"/>
                    </a:lnTo>
                    <a:lnTo>
                      <a:pt x="278" y="324"/>
                    </a:lnTo>
                    <a:lnTo>
                      <a:pt x="280" y="318"/>
                    </a:lnTo>
                    <a:lnTo>
                      <a:pt x="282" y="316"/>
                    </a:lnTo>
                    <a:lnTo>
                      <a:pt x="278" y="306"/>
                    </a:lnTo>
                    <a:lnTo>
                      <a:pt x="268" y="296"/>
                    </a:lnTo>
                    <a:lnTo>
                      <a:pt x="256" y="278"/>
                    </a:lnTo>
                    <a:lnTo>
                      <a:pt x="256" y="278"/>
                    </a:lnTo>
                    <a:lnTo>
                      <a:pt x="250" y="280"/>
                    </a:lnTo>
                    <a:lnTo>
                      <a:pt x="246" y="282"/>
                    </a:lnTo>
                    <a:lnTo>
                      <a:pt x="244" y="280"/>
                    </a:lnTo>
                    <a:lnTo>
                      <a:pt x="242" y="280"/>
                    </a:lnTo>
                    <a:lnTo>
                      <a:pt x="240" y="272"/>
                    </a:lnTo>
                    <a:lnTo>
                      <a:pt x="238" y="264"/>
                    </a:lnTo>
                    <a:lnTo>
                      <a:pt x="238" y="264"/>
                    </a:lnTo>
                    <a:lnTo>
                      <a:pt x="236" y="252"/>
                    </a:lnTo>
                    <a:lnTo>
                      <a:pt x="236" y="248"/>
                    </a:lnTo>
                    <a:lnTo>
                      <a:pt x="238" y="244"/>
                    </a:lnTo>
                    <a:lnTo>
                      <a:pt x="238" y="244"/>
                    </a:lnTo>
                    <a:lnTo>
                      <a:pt x="240" y="240"/>
                    </a:lnTo>
                    <a:lnTo>
                      <a:pt x="238" y="238"/>
                    </a:lnTo>
                    <a:lnTo>
                      <a:pt x="236" y="236"/>
                    </a:lnTo>
                    <a:lnTo>
                      <a:pt x="234" y="238"/>
                    </a:lnTo>
                    <a:lnTo>
                      <a:pt x="234" y="238"/>
                    </a:lnTo>
                    <a:lnTo>
                      <a:pt x="222" y="248"/>
                    </a:lnTo>
                    <a:lnTo>
                      <a:pt x="218" y="250"/>
                    </a:lnTo>
                    <a:lnTo>
                      <a:pt x="208" y="250"/>
                    </a:lnTo>
                    <a:lnTo>
                      <a:pt x="208" y="250"/>
                    </a:lnTo>
                    <a:lnTo>
                      <a:pt x="202" y="250"/>
                    </a:lnTo>
                    <a:lnTo>
                      <a:pt x="198" y="248"/>
                    </a:lnTo>
                    <a:lnTo>
                      <a:pt x="196" y="248"/>
                    </a:lnTo>
                    <a:lnTo>
                      <a:pt x="194" y="246"/>
                    </a:lnTo>
                    <a:lnTo>
                      <a:pt x="194" y="242"/>
                    </a:lnTo>
                    <a:lnTo>
                      <a:pt x="192" y="240"/>
                    </a:lnTo>
                    <a:lnTo>
                      <a:pt x="190" y="240"/>
                    </a:lnTo>
                    <a:lnTo>
                      <a:pt x="190" y="240"/>
                    </a:lnTo>
                    <a:lnTo>
                      <a:pt x="184" y="240"/>
                    </a:lnTo>
                    <a:lnTo>
                      <a:pt x="186" y="236"/>
                    </a:lnTo>
                    <a:lnTo>
                      <a:pt x="188" y="232"/>
                    </a:lnTo>
                    <a:lnTo>
                      <a:pt x="186" y="230"/>
                    </a:lnTo>
                    <a:lnTo>
                      <a:pt x="184" y="226"/>
                    </a:lnTo>
                    <a:lnTo>
                      <a:pt x="184" y="226"/>
                    </a:lnTo>
                    <a:lnTo>
                      <a:pt x="180" y="220"/>
                    </a:lnTo>
                    <a:lnTo>
                      <a:pt x="176" y="212"/>
                    </a:lnTo>
                    <a:lnTo>
                      <a:pt x="174" y="204"/>
                    </a:lnTo>
                    <a:lnTo>
                      <a:pt x="170" y="198"/>
                    </a:lnTo>
                    <a:lnTo>
                      <a:pt x="170" y="198"/>
                    </a:lnTo>
                    <a:lnTo>
                      <a:pt x="166" y="190"/>
                    </a:lnTo>
                    <a:lnTo>
                      <a:pt x="166" y="188"/>
                    </a:lnTo>
                    <a:lnTo>
                      <a:pt x="168" y="186"/>
                    </a:lnTo>
                    <a:lnTo>
                      <a:pt x="168" y="186"/>
                    </a:lnTo>
                    <a:lnTo>
                      <a:pt x="168" y="186"/>
                    </a:lnTo>
                    <a:lnTo>
                      <a:pt x="166" y="182"/>
                    </a:lnTo>
                    <a:lnTo>
                      <a:pt x="166" y="178"/>
                    </a:lnTo>
                    <a:lnTo>
                      <a:pt x="168" y="174"/>
                    </a:lnTo>
                    <a:lnTo>
                      <a:pt x="170" y="172"/>
                    </a:lnTo>
                    <a:lnTo>
                      <a:pt x="176" y="166"/>
                    </a:lnTo>
                    <a:lnTo>
                      <a:pt x="178" y="164"/>
                    </a:lnTo>
                    <a:lnTo>
                      <a:pt x="180" y="158"/>
                    </a:lnTo>
                    <a:lnTo>
                      <a:pt x="180" y="158"/>
                    </a:lnTo>
                    <a:lnTo>
                      <a:pt x="182" y="150"/>
                    </a:lnTo>
                    <a:lnTo>
                      <a:pt x="184" y="144"/>
                    </a:lnTo>
                    <a:lnTo>
                      <a:pt x="186" y="140"/>
                    </a:lnTo>
                    <a:lnTo>
                      <a:pt x="188" y="136"/>
                    </a:lnTo>
                    <a:lnTo>
                      <a:pt x="188" y="136"/>
                    </a:lnTo>
                    <a:lnTo>
                      <a:pt x="190" y="132"/>
                    </a:lnTo>
                    <a:lnTo>
                      <a:pt x="194" y="128"/>
                    </a:lnTo>
                    <a:lnTo>
                      <a:pt x="198" y="124"/>
                    </a:lnTo>
                    <a:lnTo>
                      <a:pt x="204" y="120"/>
                    </a:lnTo>
                    <a:lnTo>
                      <a:pt x="204" y="120"/>
                    </a:lnTo>
                    <a:lnTo>
                      <a:pt x="212" y="112"/>
                    </a:lnTo>
                    <a:lnTo>
                      <a:pt x="218" y="108"/>
                    </a:lnTo>
                    <a:lnTo>
                      <a:pt x="224" y="108"/>
                    </a:lnTo>
                    <a:lnTo>
                      <a:pt x="226" y="104"/>
                    </a:lnTo>
                    <a:lnTo>
                      <a:pt x="226" y="104"/>
                    </a:lnTo>
                    <a:lnTo>
                      <a:pt x="230" y="102"/>
                    </a:lnTo>
                    <a:lnTo>
                      <a:pt x="232" y="102"/>
                    </a:lnTo>
                    <a:lnTo>
                      <a:pt x="234" y="102"/>
                    </a:lnTo>
                    <a:lnTo>
                      <a:pt x="238" y="98"/>
                    </a:lnTo>
                    <a:lnTo>
                      <a:pt x="238" y="98"/>
                    </a:lnTo>
                    <a:lnTo>
                      <a:pt x="228" y="92"/>
                    </a:lnTo>
                    <a:lnTo>
                      <a:pt x="226" y="88"/>
                    </a:lnTo>
                    <a:lnTo>
                      <a:pt x="228" y="84"/>
                    </a:lnTo>
                    <a:lnTo>
                      <a:pt x="232" y="74"/>
                    </a:lnTo>
                    <a:lnTo>
                      <a:pt x="232" y="74"/>
                    </a:lnTo>
                    <a:lnTo>
                      <a:pt x="236" y="70"/>
                    </a:lnTo>
                    <a:lnTo>
                      <a:pt x="236" y="64"/>
                    </a:lnTo>
                    <a:lnTo>
                      <a:pt x="236" y="60"/>
                    </a:lnTo>
                    <a:lnTo>
                      <a:pt x="234" y="58"/>
                    </a:lnTo>
                    <a:lnTo>
                      <a:pt x="230" y="56"/>
                    </a:lnTo>
                    <a:lnTo>
                      <a:pt x="228" y="56"/>
                    </a:lnTo>
                    <a:lnTo>
                      <a:pt x="222" y="58"/>
                    </a:lnTo>
                    <a:lnTo>
                      <a:pt x="222" y="58"/>
                    </a:lnTo>
                    <a:lnTo>
                      <a:pt x="218" y="60"/>
                    </a:lnTo>
                    <a:lnTo>
                      <a:pt x="216" y="58"/>
                    </a:lnTo>
                    <a:lnTo>
                      <a:pt x="210" y="56"/>
                    </a:lnTo>
                    <a:lnTo>
                      <a:pt x="204" y="54"/>
                    </a:lnTo>
                    <a:lnTo>
                      <a:pt x="202" y="56"/>
                    </a:lnTo>
                    <a:lnTo>
                      <a:pt x="196" y="58"/>
                    </a:lnTo>
                    <a:lnTo>
                      <a:pt x="196" y="58"/>
                    </a:lnTo>
                    <a:lnTo>
                      <a:pt x="188" y="60"/>
                    </a:lnTo>
                    <a:lnTo>
                      <a:pt x="184" y="60"/>
                    </a:lnTo>
                    <a:lnTo>
                      <a:pt x="178" y="58"/>
                    </a:lnTo>
                    <a:lnTo>
                      <a:pt x="174" y="58"/>
                    </a:lnTo>
                    <a:lnTo>
                      <a:pt x="174" y="58"/>
                    </a:lnTo>
                    <a:lnTo>
                      <a:pt x="170" y="46"/>
                    </a:lnTo>
                    <a:lnTo>
                      <a:pt x="168" y="40"/>
                    </a:lnTo>
                    <a:lnTo>
                      <a:pt x="164" y="38"/>
                    </a:lnTo>
                    <a:lnTo>
                      <a:pt x="162" y="34"/>
                    </a:lnTo>
                    <a:lnTo>
                      <a:pt x="162" y="34"/>
                    </a:lnTo>
                    <a:lnTo>
                      <a:pt x="160" y="30"/>
                    </a:lnTo>
                    <a:lnTo>
                      <a:pt x="160" y="28"/>
                    </a:lnTo>
                    <a:lnTo>
                      <a:pt x="154" y="26"/>
                    </a:lnTo>
                    <a:lnTo>
                      <a:pt x="150" y="24"/>
                    </a:lnTo>
                    <a:lnTo>
                      <a:pt x="148" y="20"/>
                    </a:lnTo>
                    <a:lnTo>
                      <a:pt x="146" y="16"/>
                    </a:lnTo>
                    <a:lnTo>
                      <a:pt x="146" y="16"/>
                    </a:lnTo>
                    <a:lnTo>
                      <a:pt x="144" y="8"/>
                    </a:lnTo>
                    <a:lnTo>
                      <a:pt x="138" y="2"/>
                    </a:lnTo>
                    <a:lnTo>
                      <a:pt x="132" y="0"/>
                    </a:lnTo>
                    <a:lnTo>
                      <a:pt x="126" y="0"/>
                    </a:lnTo>
                    <a:lnTo>
                      <a:pt x="126" y="0"/>
                    </a:lnTo>
                    <a:lnTo>
                      <a:pt x="128" y="16"/>
                    </a:lnTo>
                    <a:lnTo>
                      <a:pt x="128" y="24"/>
                    </a:lnTo>
                    <a:lnTo>
                      <a:pt x="122" y="32"/>
                    </a:lnTo>
                    <a:lnTo>
                      <a:pt x="122" y="32"/>
                    </a:lnTo>
                    <a:lnTo>
                      <a:pt x="114" y="42"/>
                    </a:lnTo>
                    <a:lnTo>
                      <a:pt x="108" y="52"/>
                    </a:lnTo>
                    <a:lnTo>
                      <a:pt x="98" y="60"/>
                    </a:lnTo>
                    <a:lnTo>
                      <a:pt x="84" y="68"/>
                    </a:lnTo>
                    <a:lnTo>
                      <a:pt x="84" y="68"/>
                    </a:lnTo>
                    <a:lnTo>
                      <a:pt x="74" y="72"/>
                    </a:lnTo>
                    <a:lnTo>
                      <a:pt x="72" y="74"/>
                    </a:lnTo>
                    <a:lnTo>
                      <a:pt x="70" y="76"/>
                    </a:lnTo>
                    <a:lnTo>
                      <a:pt x="66" y="80"/>
                    </a:lnTo>
                    <a:lnTo>
                      <a:pt x="66" y="80"/>
                    </a:lnTo>
                    <a:lnTo>
                      <a:pt x="60" y="84"/>
                    </a:lnTo>
                    <a:lnTo>
                      <a:pt x="60" y="88"/>
                    </a:lnTo>
                    <a:lnTo>
                      <a:pt x="60" y="92"/>
                    </a:lnTo>
                    <a:lnTo>
                      <a:pt x="58" y="96"/>
                    </a:lnTo>
                    <a:lnTo>
                      <a:pt x="54" y="100"/>
                    </a:lnTo>
                    <a:lnTo>
                      <a:pt x="54" y="100"/>
                    </a:lnTo>
                    <a:lnTo>
                      <a:pt x="50" y="104"/>
                    </a:lnTo>
                    <a:lnTo>
                      <a:pt x="46" y="106"/>
                    </a:lnTo>
                    <a:lnTo>
                      <a:pt x="42" y="104"/>
                    </a:lnTo>
                    <a:lnTo>
                      <a:pt x="38" y="102"/>
                    </a:lnTo>
                    <a:lnTo>
                      <a:pt x="32" y="98"/>
                    </a:lnTo>
                    <a:lnTo>
                      <a:pt x="30" y="98"/>
                    </a:lnTo>
                    <a:lnTo>
                      <a:pt x="28" y="98"/>
                    </a:lnTo>
                    <a:lnTo>
                      <a:pt x="28" y="98"/>
                    </a:lnTo>
                    <a:lnTo>
                      <a:pt x="20" y="100"/>
                    </a:lnTo>
                    <a:lnTo>
                      <a:pt x="18" y="98"/>
                    </a:lnTo>
                    <a:lnTo>
                      <a:pt x="16" y="94"/>
                    </a:lnTo>
                    <a:lnTo>
                      <a:pt x="18" y="86"/>
                    </a:lnTo>
                    <a:lnTo>
                      <a:pt x="18" y="8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65" name="Philippines">
                <a:extLst>
                  <a:ext uri="{FF2B5EF4-FFF2-40B4-BE49-F238E27FC236}">
                    <a16:creationId xmlns:a16="http://schemas.microsoft.com/office/drawing/2014/main" id="{70D71F38-D3A6-4B5D-8E16-D16F404DA1E2}"/>
                  </a:ext>
                </a:extLst>
              </p:cNvPr>
              <p:cNvSpPr>
                <a:spLocks/>
              </p:cNvSpPr>
              <p:nvPr/>
            </p:nvSpPr>
            <p:spPr bwMode="auto">
              <a:xfrm>
                <a:off x="7566853" y="1906517"/>
                <a:ext cx="293525" cy="495489"/>
              </a:xfrm>
              <a:custGeom>
                <a:avLst/>
                <a:gdLst/>
                <a:ahLst/>
                <a:cxnLst/>
                <a:rect l="l" t="t" r="r" b="b"/>
                <a:pathLst>
                  <a:path w="269874" h="449791">
                    <a:moveTo>
                      <a:pt x="132292" y="410104"/>
                    </a:moveTo>
                    <a:lnTo>
                      <a:pt x="137584" y="410104"/>
                    </a:lnTo>
                    <a:lnTo>
                      <a:pt x="142875" y="412750"/>
                    </a:lnTo>
                    <a:lnTo>
                      <a:pt x="145521" y="415396"/>
                    </a:lnTo>
                    <a:lnTo>
                      <a:pt x="142875" y="418042"/>
                    </a:lnTo>
                    <a:lnTo>
                      <a:pt x="140230" y="420687"/>
                    </a:lnTo>
                    <a:lnTo>
                      <a:pt x="137584" y="423333"/>
                    </a:lnTo>
                    <a:lnTo>
                      <a:pt x="134938" y="423333"/>
                    </a:lnTo>
                    <a:lnTo>
                      <a:pt x="132292" y="420687"/>
                    </a:lnTo>
                    <a:lnTo>
                      <a:pt x="127000" y="415396"/>
                    </a:lnTo>
                    <a:lnTo>
                      <a:pt x="127000" y="412750"/>
                    </a:lnTo>
                    <a:lnTo>
                      <a:pt x="129646" y="412750"/>
                    </a:lnTo>
                    <a:close/>
                    <a:moveTo>
                      <a:pt x="232833" y="306916"/>
                    </a:moveTo>
                    <a:lnTo>
                      <a:pt x="240770" y="314854"/>
                    </a:lnTo>
                    <a:lnTo>
                      <a:pt x="246062" y="320145"/>
                    </a:lnTo>
                    <a:lnTo>
                      <a:pt x="248708" y="322791"/>
                    </a:lnTo>
                    <a:lnTo>
                      <a:pt x="251353" y="325437"/>
                    </a:lnTo>
                    <a:lnTo>
                      <a:pt x="248708" y="328083"/>
                    </a:lnTo>
                    <a:lnTo>
                      <a:pt x="251353" y="330729"/>
                    </a:lnTo>
                    <a:lnTo>
                      <a:pt x="253999" y="328083"/>
                    </a:lnTo>
                    <a:lnTo>
                      <a:pt x="253999" y="333374"/>
                    </a:lnTo>
                    <a:lnTo>
                      <a:pt x="251353" y="336020"/>
                    </a:lnTo>
                    <a:lnTo>
                      <a:pt x="253999" y="338666"/>
                    </a:lnTo>
                    <a:lnTo>
                      <a:pt x="256645" y="341312"/>
                    </a:lnTo>
                    <a:lnTo>
                      <a:pt x="259291" y="343958"/>
                    </a:lnTo>
                    <a:lnTo>
                      <a:pt x="259291" y="346604"/>
                    </a:lnTo>
                    <a:lnTo>
                      <a:pt x="256645" y="349249"/>
                    </a:lnTo>
                    <a:lnTo>
                      <a:pt x="253999" y="351895"/>
                    </a:lnTo>
                    <a:lnTo>
                      <a:pt x="253999" y="354541"/>
                    </a:lnTo>
                    <a:lnTo>
                      <a:pt x="256645" y="354541"/>
                    </a:lnTo>
                    <a:lnTo>
                      <a:pt x="259291" y="354541"/>
                    </a:lnTo>
                    <a:lnTo>
                      <a:pt x="261937" y="354541"/>
                    </a:lnTo>
                    <a:lnTo>
                      <a:pt x="261937" y="357187"/>
                    </a:lnTo>
                    <a:lnTo>
                      <a:pt x="261937" y="359833"/>
                    </a:lnTo>
                    <a:lnTo>
                      <a:pt x="264583" y="359833"/>
                    </a:lnTo>
                    <a:lnTo>
                      <a:pt x="264583" y="362479"/>
                    </a:lnTo>
                    <a:lnTo>
                      <a:pt x="264583" y="367770"/>
                    </a:lnTo>
                    <a:lnTo>
                      <a:pt x="261937" y="370416"/>
                    </a:lnTo>
                    <a:lnTo>
                      <a:pt x="264583" y="373062"/>
                    </a:lnTo>
                    <a:lnTo>
                      <a:pt x="267228" y="375708"/>
                    </a:lnTo>
                    <a:lnTo>
                      <a:pt x="269874" y="380999"/>
                    </a:lnTo>
                    <a:lnTo>
                      <a:pt x="267228" y="386291"/>
                    </a:lnTo>
                    <a:lnTo>
                      <a:pt x="267228" y="388937"/>
                    </a:lnTo>
                    <a:lnTo>
                      <a:pt x="264583" y="394229"/>
                    </a:lnTo>
                    <a:lnTo>
                      <a:pt x="261937" y="394229"/>
                    </a:lnTo>
                    <a:lnTo>
                      <a:pt x="259291" y="396874"/>
                    </a:lnTo>
                    <a:lnTo>
                      <a:pt x="261937" y="402166"/>
                    </a:lnTo>
                    <a:lnTo>
                      <a:pt x="261937" y="407458"/>
                    </a:lnTo>
                    <a:lnTo>
                      <a:pt x="261937" y="412749"/>
                    </a:lnTo>
                    <a:lnTo>
                      <a:pt x="261937" y="415395"/>
                    </a:lnTo>
                    <a:lnTo>
                      <a:pt x="259291" y="410104"/>
                    </a:lnTo>
                    <a:lnTo>
                      <a:pt x="256645" y="404812"/>
                    </a:lnTo>
                    <a:lnTo>
                      <a:pt x="256645" y="402166"/>
                    </a:lnTo>
                    <a:lnTo>
                      <a:pt x="256645" y="399520"/>
                    </a:lnTo>
                    <a:lnTo>
                      <a:pt x="253999" y="396874"/>
                    </a:lnTo>
                    <a:lnTo>
                      <a:pt x="251353" y="394229"/>
                    </a:lnTo>
                    <a:lnTo>
                      <a:pt x="251353" y="388937"/>
                    </a:lnTo>
                    <a:lnTo>
                      <a:pt x="248708" y="383645"/>
                    </a:lnTo>
                    <a:lnTo>
                      <a:pt x="248708" y="380999"/>
                    </a:lnTo>
                    <a:lnTo>
                      <a:pt x="246062" y="383645"/>
                    </a:lnTo>
                    <a:lnTo>
                      <a:pt x="246062" y="388937"/>
                    </a:lnTo>
                    <a:lnTo>
                      <a:pt x="246062" y="394229"/>
                    </a:lnTo>
                    <a:lnTo>
                      <a:pt x="243416" y="396874"/>
                    </a:lnTo>
                    <a:lnTo>
                      <a:pt x="240770" y="396874"/>
                    </a:lnTo>
                    <a:lnTo>
                      <a:pt x="240770" y="399520"/>
                    </a:lnTo>
                    <a:lnTo>
                      <a:pt x="240770" y="402166"/>
                    </a:lnTo>
                    <a:lnTo>
                      <a:pt x="240770" y="404812"/>
                    </a:lnTo>
                    <a:lnTo>
                      <a:pt x="238124" y="407458"/>
                    </a:lnTo>
                    <a:lnTo>
                      <a:pt x="240770" y="410104"/>
                    </a:lnTo>
                    <a:lnTo>
                      <a:pt x="240770" y="412749"/>
                    </a:lnTo>
                    <a:lnTo>
                      <a:pt x="243416" y="412749"/>
                    </a:lnTo>
                    <a:lnTo>
                      <a:pt x="246062" y="412749"/>
                    </a:lnTo>
                    <a:lnTo>
                      <a:pt x="248708" y="412749"/>
                    </a:lnTo>
                    <a:lnTo>
                      <a:pt x="251353" y="418041"/>
                    </a:lnTo>
                    <a:lnTo>
                      <a:pt x="253999" y="420687"/>
                    </a:lnTo>
                    <a:lnTo>
                      <a:pt x="253999" y="428624"/>
                    </a:lnTo>
                    <a:lnTo>
                      <a:pt x="253999" y="431270"/>
                    </a:lnTo>
                    <a:lnTo>
                      <a:pt x="253999" y="436562"/>
                    </a:lnTo>
                    <a:lnTo>
                      <a:pt x="246062" y="441854"/>
                    </a:lnTo>
                    <a:lnTo>
                      <a:pt x="246062" y="444499"/>
                    </a:lnTo>
                    <a:lnTo>
                      <a:pt x="246062" y="447145"/>
                    </a:lnTo>
                    <a:lnTo>
                      <a:pt x="243416" y="449791"/>
                    </a:lnTo>
                    <a:lnTo>
                      <a:pt x="238124" y="447145"/>
                    </a:lnTo>
                    <a:lnTo>
                      <a:pt x="235478" y="444499"/>
                    </a:lnTo>
                    <a:lnTo>
                      <a:pt x="232833" y="441854"/>
                    </a:lnTo>
                    <a:lnTo>
                      <a:pt x="235478" y="441854"/>
                    </a:lnTo>
                    <a:lnTo>
                      <a:pt x="235478" y="433916"/>
                    </a:lnTo>
                    <a:lnTo>
                      <a:pt x="235478" y="431270"/>
                    </a:lnTo>
                    <a:lnTo>
                      <a:pt x="232833" y="433916"/>
                    </a:lnTo>
                    <a:lnTo>
                      <a:pt x="232833" y="436562"/>
                    </a:lnTo>
                    <a:lnTo>
                      <a:pt x="230187" y="436562"/>
                    </a:lnTo>
                    <a:lnTo>
                      <a:pt x="224895" y="433916"/>
                    </a:lnTo>
                    <a:lnTo>
                      <a:pt x="216958" y="431270"/>
                    </a:lnTo>
                    <a:lnTo>
                      <a:pt x="209020" y="428624"/>
                    </a:lnTo>
                    <a:lnTo>
                      <a:pt x="201083" y="423333"/>
                    </a:lnTo>
                    <a:lnTo>
                      <a:pt x="195791" y="418041"/>
                    </a:lnTo>
                    <a:lnTo>
                      <a:pt x="193145" y="415395"/>
                    </a:lnTo>
                    <a:lnTo>
                      <a:pt x="193145" y="412749"/>
                    </a:lnTo>
                    <a:lnTo>
                      <a:pt x="195791" y="410104"/>
                    </a:lnTo>
                    <a:lnTo>
                      <a:pt x="193145" y="407458"/>
                    </a:lnTo>
                    <a:lnTo>
                      <a:pt x="190499" y="402166"/>
                    </a:lnTo>
                    <a:lnTo>
                      <a:pt x="190499" y="399520"/>
                    </a:lnTo>
                    <a:lnTo>
                      <a:pt x="190499" y="394229"/>
                    </a:lnTo>
                    <a:lnTo>
                      <a:pt x="190499" y="388937"/>
                    </a:lnTo>
                    <a:lnTo>
                      <a:pt x="193145" y="386291"/>
                    </a:lnTo>
                    <a:lnTo>
                      <a:pt x="195791" y="386291"/>
                    </a:lnTo>
                    <a:lnTo>
                      <a:pt x="198437" y="383645"/>
                    </a:lnTo>
                    <a:lnTo>
                      <a:pt x="198437" y="380999"/>
                    </a:lnTo>
                    <a:lnTo>
                      <a:pt x="201083" y="380999"/>
                    </a:lnTo>
                    <a:lnTo>
                      <a:pt x="201083" y="378354"/>
                    </a:lnTo>
                    <a:lnTo>
                      <a:pt x="198437" y="375708"/>
                    </a:lnTo>
                    <a:lnTo>
                      <a:pt x="190499" y="367770"/>
                    </a:lnTo>
                    <a:lnTo>
                      <a:pt x="185208" y="365124"/>
                    </a:lnTo>
                    <a:lnTo>
                      <a:pt x="182562" y="365124"/>
                    </a:lnTo>
                    <a:lnTo>
                      <a:pt x="182562" y="367770"/>
                    </a:lnTo>
                    <a:lnTo>
                      <a:pt x="185208" y="370416"/>
                    </a:lnTo>
                    <a:lnTo>
                      <a:pt x="182562" y="373062"/>
                    </a:lnTo>
                    <a:lnTo>
                      <a:pt x="182562" y="375708"/>
                    </a:lnTo>
                    <a:lnTo>
                      <a:pt x="185208" y="378354"/>
                    </a:lnTo>
                    <a:lnTo>
                      <a:pt x="182562" y="380999"/>
                    </a:lnTo>
                    <a:lnTo>
                      <a:pt x="179916" y="378354"/>
                    </a:lnTo>
                    <a:lnTo>
                      <a:pt x="177270" y="375708"/>
                    </a:lnTo>
                    <a:lnTo>
                      <a:pt x="174624" y="378354"/>
                    </a:lnTo>
                    <a:lnTo>
                      <a:pt x="174624" y="380999"/>
                    </a:lnTo>
                    <a:lnTo>
                      <a:pt x="171979" y="380999"/>
                    </a:lnTo>
                    <a:lnTo>
                      <a:pt x="169333" y="378354"/>
                    </a:lnTo>
                    <a:lnTo>
                      <a:pt x="166687" y="378354"/>
                    </a:lnTo>
                    <a:lnTo>
                      <a:pt x="164041" y="375708"/>
                    </a:lnTo>
                    <a:lnTo>
                      <a:pt x="161395" y="373062"/>
                    </a:lnTo>
                    <a:lnTo>
                      <a:pt x="161395" y="370416"/>
                    </a:lnTo>
                    <a:lnTo>
                      <a:pt x="161395" y="367770"/>
                    </a:lnTo>
                    <a:lnTo>
                      <a:pt x="158750" y="367770"/>
                    </a:lnTo>
                    <a:lnTo>
                      <a:pt x="156104" y="367770"/>
                    </a:lnTo>
                    <a:lnTo>
                      <a:pt x="153458" y="370416"/>
                    </a:lnTo>
                    <a:lnTo>
                      <a:pt x="150812" y="373062"/>
                    </a:lnTo>
                    <a:lnTo>
                      <a:pt x="150812" y="380999"/>
                    </a:lnTo>
                    <a:lnTo>
                      <a:pt x="150812" y="383645"/>
                    </a:lnTo>
                    <a:lnTo>
                      <a:pt x="150812" y="388937"/>
                    </a:lnTo>
                    <a:lnTo>
                      <a:pt x="148166" y="394229"/>
                    </a:lnTo>
                    <a:lnTo>
                      <a:pt x="145520" y="396874"/>
                    </a:lnTo>
                    <a:lnTo>
                      <a:pt x="142875" y="399520"/>
                    </a:lnTo>
                    <a:lnTo>
                      <a:pt x="134937" y="399520"/>
                    </a:lnTo>
                    <a:lnTo>
                      <a:pt x="132291" y="399520"/>
                    </a:lnTo>
                    <a:lnTo>
                      <a:pt x="132291" y="396874"/>
                    </a:lnTo>
                    <a:lnTo>
                      <a:pt x="132291" y="391583"/>
                    </a:lnTo>
                    <a:lnTo>
                      <a:pt x="132291" y="388937"/>
                    </a:lnTo>
                    <a:lnTo>
                      <a:pt x="137583" y="388937"/>
                    </a:lnTo>
                    <a:lnTo>
                      <a:pt x="137583" y="386291"/>
                    </a:lnTo>
                    <a:lnTo>
                      <a:pt x="134937" y="386291"/>
                    </a:lnTo>
                    <a:lnTo>
                      <a:pt x="134937" y="383645"/>
                    </a:lnTo>
                    <a:lnTo>
                      <a:pt x="137583" y="380999"/>
                    </a:lnTo>
                    <a:lnTo>
                      <a:pt x="137583" y="378354"/>
                    </a:lnTo>
                    <a:lnTo>
                      <a:pt x="140229" y="375708"/>
                    </a:lnTo>
                    <a:lnTo>
                      <a:pt x="137583" y="370416"/>
                    </a:lnTo>
                    <a:lnTo>
                      <a:pt x="137583" y="365124"/>
                    </a:lnTo>
                    <a:lnTo>
                      <a:pt x="140229" y="362479"/>
                    </a:lnTo>
                    <a:lnTo>
                      <a:pt x="145520" y="359833"/>
                    </a:lnTo>
                    <a:lnTo>
                      <a:pt x="150812" y="357187"/>
                    </a:lnTo>
                    <a:lnTo>
                      <a:pt x="158750" y="357187"/>
                    </a:lnTo>
                    <a:lnTo>
                      <a:pt x="161395" y="354541"/>
                    </a:lnTo>
                    <a:lnTo>
                      <a:pt x="158750" y="351895"/>
                    </a:lnTo>
                    <a:lnTo>
                      <a:pt x="158750" y="349249"/>
                    </a:lnTo>
                    <a:lnTo>
                      <a:pt x="161395" y="349249"/>
                    </a:lnTo>
                    <a:lnTo>
                      <a:pt x="161395" y="346604"/>
                    </a:lnTo>
                    <a:lnTo>
                      <a:pt x="158750" y="346604"/>
                    </a:lnTo>
                    <a:lnTo>
                      <a:pt x="161395" y="343958"/>
                    </a:lnTo>
                    <a:lnTo>
                      <a:pt x="164041" y="343958"/>
                    </a:lnTo>
                    <a:lnTo>
                      <a:pt x="164041" y="341312"/>
                    </a:lnTo>
                    <a:lnTo>
                      <a:pt x="169333" y="341312"/>
                    </a:lnTo>
                    <a:lnTo>
                      <a:pt x="171979" y="341312"/>
                    </a:lnTo>
                    <a:lnTo>
                      <a:pt x="174624" y="338666"/>
                    </a:lnTo>
                    <a:lnTo>
                      <a:pt x="177270" y="338666"/>
                    </a:lnTo>
                    <a:lnTo>
                      <a:pt x="177270" y="336020"/>
                    </a:lnTo>
                    <a:lnTo>
                      <a:pt x="182562" y="336020"/>
                    </a:lnTo>
                    <a:lnTo>
                      <a:pt x="185208" y="338666"/>
                    </a:lnTo>
                    <a:lnTo>
                      <a:pt x="187854" y="341312"/>
                    </a:lnTo>
                    <a:lnTo>
                      <a:pt x="187854" y="349249"/>
                    </a:lnTo>
                    <a:lnTo>
                      <a:pt x="187854" y="351895"/>
                    </a:lnTo>
                    <a:lnTo>
                      <a:pt x="185208" y="351895"/>
                    </a:lnTo>
                    <a:lnTo>
                      <a:pt x="182562" y="351895"/>
                    </a:lnTo>
                    <a:lnTo>
                      <a:pt x="182562" y="354541"/>
                    </a:lnTo>
                    <a:lnTo>
                      <a:pt x="185208" y="354541"/>
                    </a:lnTo>
                    <a:lnTo>
                      <a:pt x="190499" y="351895"/>
                    </a:lnTo>
                    <a:lnTo>
                      <a:pt x="195791" y="349249"/>
                    </a:lnTo>
                    <a:lnTo>
                      <a:pt x="195791" y="346604"/>
                    </a:lnTo>
                    <a:lnTo>
                      <a:pt x="195791" y="341312"/>
                    </a:lnTo>
                    <a:lnTo>
                      <a:pt x="198437" y="341312"/>
                    </a:lnTo>
                    <a:lnTo>
                      <a:pt x="201083" y="343958"/>
                    </a:lnTo>
                    <a:lnTo>
                      <a:pt x="206374" y="343958"/>
                    </a:lnTo>
                    <a:lnTo>
                      <a:pt x="206374" y="341312"/>
                    </a:lnTo>
                    <a:lnTo>
                      <a:pt x="209020" y="336020"/>
                    </a:lnTo>
                    <a:lnTo>
                      <a:pt x="211666" y="336020"/>
                    </a:lnTo>
                    <a:lnTo>
                      <a:pt x="214312" y="338666"/>
                    </a:lnTo>
                    <a:lnTo>
                      <a:pt x="216958" y="338666"/>
                    </a:lnTo>
                    <a:lnTo>
                      <a:pt x="219604" y="333374"/>
                    </a:lnTo>
                    <a:lnTo>
                      <a:pt x="219604" y="330729"/>
                    </a:lnTo>
                    <a:lnTo>
                      <a:pt x="222249" y="330729"/>
                    </a:lnTo>
                    <a:lnTo>
                      <a:pt x="224895" y="333374"/>
                    </a:lnTo>
                    <a:lnTo>
                      <a:pt x="227541" y="333374"/>
                    </a:lnTo>
                    <a:lnTo>
                      <a:pt x="230187" y="333374"/>
                    </a:lnTo>
                    <a:lnTo>
                      <a:pt x="230187" y="330729"/>
                    </a:lnTo>
                    <a:lnTo>
                      <a:pt x="230187" y="325437"/>
                    </a:lnTo>
                    <a:lnTo>
                      <a:pt x="230187" y="317499"/>
                    </a:lnTo>
                    <a:lnTo>
                      <a:pt x="230187" y="312208"/>
                    </a:lnTo>
                    <a:lnTo>
                      <a:pt x="232833" y="309562"/>
                    </a:lnTo>
                    <a:close/>
                    <a:moveTo>
                      <a:pt x="195791" y="298979"/>
                    </a:moveTo>
                    <a:lnTo>
                      <a:pt x="201083" y="301625"/>
                    </a:lnTo>
                    <a:lnTo>
                      <a:pt x="203728" y="301625"/>
                    </a:lnTo>
                    <a:lnTo>
                      <a:pt x="206374" y="304271"/>
                    </a:lnTo>
                    <a:lnTo>
                      <a:pt x="206374" y="306917"/>
                    </a:lnTo>
                    <a:lnTo>
                      <a:pt x="203728" y="309563"/>
                    </a:lnTo>
                    <a:lnTo>
                      <a:pt x="206374" y="312208"/>
                    </a:lnTo>
                    <a:lnTo>
                      <a:pt x="203728" y="312208"/>
                    </a:lnTo>
                    <a:lnTo>
                      <a:pt x="201083" y="314854"/>
                    </a:lnTo>
                    <a:lnTo>
                      <a:pt x="198437" y="317500"/>
                    </a:lnTo>
                    <a:lnTo>
                      <a:pt x="193145" y="317500"/>
                    </a:lnTo>
                    <a:lnTo>
                      <a:pt x="182562" y="317500"/>
                    </a:lnTo>
                    <a:lnTo>
                      <a:pt x="179916" y="317500"/>
                    </a:lnTo>
                    <a:lnTo>
                      <a:pt x="177270" y="317500"/>
                    </a:lnTo>
                    <a:lnTo>
                      <a:pt x="179916" y="314854"/>
                    </a:lnTo>
                    <a:lnTo>
                      <a:pt x="182562" y="314854"/>
                    </a:lnTo>
                    <a:lnTo>
                      <a:pt x="182562" y="312208"/>
                    </a:lnTo>
                    <a:lnTo>
                      <a:pt x="182562" y="309563"/>
                    </a:lnTo>
                    <a:lnTo>
                      <a:pt x="185208" y="306917"/>
                    </a:lnTo>
                    <a:lnTo>
                      <a:pt x="187854" y="306917"/>
                    </a:lnTo>
                    <a:lnTo>
                      <a:pt x="190499" y="301625"/>
                    </a:lnTo>
                    <a:close/>
                    <a:moveTo>
                      <a:pt x="156104" y="264583"/>
                    </a:moveTo>
                    <a:lnTo>
                      <a:pt x="158750" y="264583"/>
                    </a:lnTo>
                    <a:lnTo>
                      <a:pt x="164042" y="267229"/>
                    </a:lnTo>
                    <a:lnTo>
                      <a:pt x="166687" y="267229"/>
                    </a:lnTo>
                    <a:lnTo>
                      <a:pt x="169333" y="272520"/>
                    </a:lnTo>
                    <a:lnTo>
                      <a:pt x="169333" y="275166"/>
                    </a:lnTo>
                    <a:lnTo>
                      <a:pt x="169333" y="280458"/>
                    </a:lnTo>
                    <a:lnTo>
                      <a:pt x="164042" y="285750"/>
                    </a:lnTo>
                    <a:lnTo>
                      <a:pt x="164042" y="288395"/>
                    </a:lnTo>
                    <a:lnTo>
                      <a:pt x="164042" y="291041"/>
                    </a:lnTo>
                    <a:lnTo>
                      <a:pt x="161396" y="296333"/>
                    </a:lnTo>
                    <a:lnTo>
                      <a:pt x="156104" y="298979"/>
                    </a:lnTo>
                    <a:lnTo>
                      <a:pt x="156104" y="301625"/>
                    </a:lnTo>
                    <a:lnTo>
                      <a:pt x="158750" y="306917"/>
                    </a:lnTo>
                    <a:lnTo>
                      <a:pt x="158750" y="312208"/>
                    </a:lnTo>
                    <a:lnTo>
                      <a:pt x="158750" y="314854"/>
                    </a:lnTo>
                    <a:lnTo>
                      <a:pt x="161396" y="317500"/>
                    </a:lnTo>
                    <a:lnTo>
                      <a:pt x="164042" y="320146"/>
                    </a:lnTo>
                    <a:lnTo>
                      <a:pt x="164042" y="325438"/>
                    </a:lnTo>
                    <a:lnTo>
                      <a:pt x="161396" y="330729"/>
                    </a:lnTo>
                    <a:lnTo>
                      <a:pt x="158750" y="330729"/>
                    </a:lnTo>
                    <a:lnTo>
                      <a:pt x="156104" y="333375"/>
                    </a:lnTo>
                    <a:lnTo>
                      <a:pt x="153458" y="330729"/>
                    </a:lnTo>
                    <a:lnTo>
                      <a:pt x="150812" y="328083"/>
                    </a:lnTo>
                    <a:lnTo>
                      <a:pt x="148167" y="328083"/>
                    </a:lnTo>
                    <a:lnTo>
                      <a:pt x="142875" y="325438"/>
                    </a:lnTo>
                    <a:lnTo>
                      <a:pt x="137583" y="322792"/>
                    </a:lnTo>
                    <a:lnTo>
                      <a:pt x="137583" y="317500"/>
                    </a:lnTo>
                    <a:lnTo>
                      <a:pt x="137583" y="312208"/>
                    </a:lnTo>
                    <a:lnTo>
                      <a:pt x="137583" y="309563"/>
                    </a:lnTo>
                    <a:lnTo>
                      <a:pt x="140229" y="309563"/>
                    </a:lnTo>
                    <a:lnTo>
                      <a:pt x="145521" y="309563"/>
                    </a:lnTo>
                    <a:lnTo>
                      <a:pt x="145521" y="306917"/>
                    </a:lnTo>
                    <a:lnTo>
                      <a:pt x="145521" y="301625"/>
                    </a:lnTo>
                    <a:lnTo>
                      <a:pt x="145521" y="296333"/>
                    </a:lnTo>
                    <a:lnTo>
                      <a:pt x="145521" y="293687"/>
                    </a:lnTo>
                    <a:lnTo>
                      <a:pt x="148167" y="291041"/>
                    </a:lnTo>
                    <a:lnTo>
                      <a:pt x="145521" y="285750"/>
                    </a:lnTo>
                    <a:lnTo>
                      <a:pt x="148167" y="283104"/>
                    </a:lnTo>
                    <a:lnTo>
                      <a:pt x="150812" y="280458"/>
                    </a:lnTo>
                    <a:lnTo>
                      <a:pt x="150812" y="272520"/>
                    </a:lnTo>
                    <a:lnTo>
                      <a:pt x="150812" y="269875"/>
                    </a:lnTo>
                    <a:lnTo>
                      <a:pt x="150812" y="267229"/>
                    </a:lnTo>
                    <a:close/>
                    <a:moveTo>
                      <a:pt x="182562" y="261937"/>
                    </a:moveTo>
                    <a:lnTo>
                      <a:pt x="182562" y="264583"/>
                    </a:lnTo>
                    <a:lnTo>
                      <a:pt x="185208" y="267229"/>
                    </a:lnTo>
                    <a:lnTo>
                      <a:pt x="185208" y="269874"/>
                    </a:lnTo>
                    <a:lnTo>
                      <a:pt x="185208" y="272520"/>
                    </a:lnTo>
                    <a:lnTo>
                      <a:pt x="185208" y="280458"/>
                    </a:lnTo>
                    <a:lnTo>
                      <a:pt x="185208" y="283104"/>
                    </a:lnTo>
                    <a:lnTo>
                      <a:pt x="179916" y="285750"/>
                    </a:lnTo>
                    <a:lnTo>
                      <a:pt x="177271" y="288395"/>
                    </a:lnTo>
                    <a:lnTo>
                      <a:pt x="177271" y="291041"/>
                    </a:lnTo>
                    <a:lnTo>
                      <a:pt x="174625" y="293687"/>
                    </a:lnTo>
                    <a:lnTo>
                      <a:pt x="174625" y="296333"/>
                    </a:lnTo>
                    <a:lnTo>
                      <a:pt x="174625" y="298979"/>
                    </a:lnTo>
                    <a:lnTo>
                      <a:pt x="171979" y="312208"/>
                    </a:lnTo>
                    <a:lnTo>
                      <a:pt x="166687" y="317500"/>
                    </a:lnTo>
                    <a:lnTo>
                      <a:pt x="164041" y="317500"/>
                    </a:lnTo>
                    <a:lnTo>
                      <a:pt x="164041" y="306917"/>
                    </a:lnTo>
                    <a:lnTo>
                      <a:pt x="166687" y="296333"/>
                    </a:lnTo>
                    <a:lnTo>
                      <a:pt x="169333" y="291041"/>
                    </a:lnTo>
                    <a:lnTo>
                      <a:pt x="171979" y="285750"/>
                    </a:lnTo>
                    <a:lnTo>
                      <a:pt x="177271" y="272520"/>
                    </a:lnTo>
                    <a:lnTo>
                      <a:pt x="179916" y="264583"/>
                    </a:lnTo>
                    <a:close/>
                    <a:moveTo>
                      <a:pt x="52917" y="254000"/>
                    </a:moveTo>
                    <a:lnTo>
                      <a:pt x="55562" y="254000"/>
                    </a:lnTo>
                    <a:lnTo>
                      <a:pt x="58208" y="256646"/>
                    </a:lnTo>
                    <a:lnTo>
                      <a:pt x="60854" y="261937"/>
                    </a:lnTo>
                    <a:lnTo>
                      <a:pt x="58208" y="264583"/>
                    </a:lnTo>
                    <a:lnTo>
                      <a:pt x="58208" y="267229"/>
                    </a:lnTo>
                    <a:lnTo>
                      <a:pt x="58208" y="269875"/>
                    </a:lnTo>
                    <a:lnTo>
                      <a:pt x="60854" y="269875"/>
                    </a:lnTo>
                    <a:lnTo>
                      <a:pt x="60854" y="272521"/>
                    </a:lnTo>
                    <a:lnTo>
                      <a:pt x="63500" y="275167"/>
                    </a:lnTo>
                    <a:lnTo>
                      <a:pt x="66146" y="275167"/>
                    </a:lnTo>
                    <a:lnTo>
                      <a:pt x="66146" y="277812"/>
                    </a:lnTo>
                    <a:lnTo>
                      <a:pt x="63500" y="280458"/>
                    </a:lnTo>
                    <a:lnTo>
                      <a:pt x="60854" y="280458"/>
                    </a:lnTo>
                    <a:lnTo>
                      <a:pt x="60854" y="285750"/>
                    </a:lnTo>
                    <a:lnTo>
                      <a:pt x="60854" y="288396"/>
                    </a:lnTo>
                    <a:lnTo>
                      <a:pt x="58208" y="291041"/>
                    </a:lnTo>
                    <a:lnTo>
                      <a:pt x="47625" y="296333"/>
                    </a:lnTo>
                    <a:lnTo>
                      <a:pt x="39687" y="301625"/>
                    </a:lnTo>
                    <a:lnTo>
                      <a:pt x="39687" y="304271"/>
                    </a:lnTo>
                    <a:lnTo>
                      <a:pt x="42333" y="306917"/>
                    </a:lnTo>
                    <a:lnTo>
                      <a:pt x="42333" y="312208"/>
                    </a:lnTo>
                    <a:lnTo>
                      <a:pt x="37042" y="314854"/>
                    </a:lnTo>
                    <a:lnTo>
                      <a:pt x="37042" y="320146"/>
                    </a:lnTo>
                    <a:lnTo>
                      <a:pt x="34396" y="322792"/>
                    </a:lnTo>
                    <a:lnTo>
                      <a:pt x="31750" y="322792"/>
                    </a:lnTo>
                    <a:lnTo>
                      <a:pt x="26458" y="325438"/>
                    </a:lnTo>
                    <a:lnTo>
                      <a:pt x="23812" y="325438"/>
                    </a:lnTo>
                    <a:lnTo>
                      <a:pt x="23812" y="328083"/>
                    </a:lnTo>
                    <a:lnTo>
                      <a:pt x="23812" y="333375"/>
                    </a:lnTo>
                    <a:lnTo>
                      <a:pt x="21166" y="336021"/>
                    </a:lnTo>
                    <a:lnTo>
                      <a:pt x="15875" y="341312"/>
                    </a:lnTo>
                    <a:lnTo>
                      <a:pt x="10583" y="343958"/>
                    </a:lnTo>
                    <a:lnTo>
                      <a:pt x="7937" y="346604"/>
                    </a:lnTo>
                    <a:lnTo>
                      <a:pt x="5291" y="346604"/>
                    </a:lnTo>
                    <a:lnTo>
                      <a:pt x="2646" y="346604"/>
                    </a:lnTo>
                    <a:lnTo>
                      <a:pt x="0" y="343958"/>
                    </a:lnTo>
                    <a:lnTo>
                      <a:pt x="2646" y="341312"/>
                    </a:lnTo>
                    <a:lnTo>
                      <a:pt x="2646" y="336021"/>
                    </a:lnTo>
                    <a:lnTo>
                      <a:pt x="5291" y="333375"/>
                    </a:lnTo>
                    <a:lnTo>
                      <a:pt x="7937" y="330729"/>
                    </a:lnTo>
                    <a:lnTo>
                      <a:pt x="10583" y="325438"/>
                    </a:lnTo>
                    <a:lnTo>
                      <a:pt x="13229" y="322792"/>
                    </a:lnTo>
                    <a:lnTo>
                      <a:pt x="15875" y="320146"/>
                    </a:lnTo>
                    <a:lnTo>
                      <a:pt x="18521" y="317500"/>
                    </a:lnTo>
                    <a:lnTo>
                      <a:pt x="21166" y="314854"/>
                    </a:lnTo>
                    <a:lnTo>
                      <a:pt x="23812" y="309563"/>
                    </a:lnTo>
                    <a:lnTo>
                      <a:pt x="26458" y="304271"/>
                    </a:lnTo>
                    <a:lnTo>
                      <a:pt x="29104" y="301625"/>
                    </a:lnTo>
                    <a:lnTo>
                      <a:pt x="29104" y="296333"/>
                    </a:lnTo>
                    <a:lnTo>
                      <a:pt x="31750" y="293687"/>
                    </a:lnTo>
                    <a:lnTo>
                      <a:pt x="34396" y="293687"/>
                    </a:lnTo>
                    <a:lnTo>
                      <a:pt x="37042" y="291041"/>
                    </a:lnTo>
                    <a:lnTo>
                      <a:pt x="37042" y="288396"/>
                    </a:lnTo>
                    <a:lnTo>
                      <a:pt x="39687" y="283104"/>
                    </a:lnTo>
                    <a:lnTo>
                      <a:pt x="42333" y="280458"/>
                    </a:lnTo>
                    <a:lnTo>
                      <a:pt x="44979" y="280458"/>
                    </a:lnTo>
                    <a:lnTo>
                      <a:pt x="50271" y="275167"/>
                    </a:lnTo>
                    <a:lnTo>
                      <a:pt x="50271" y="272521"/>
                    </a:lnTo>
                    <a:lnTo>
                      <a:pt x="47625" y="269875"/>
                    </a:lnTo>
                    <a:lnTo>
                      <a:pt x="50271" y="267229"/>
                    </a:lnTo>
                    <a:lnTo>
                      <a:pt x="50271" y="264583"/>
                    </a:lnTo>
                    <a:lnTo>
                      <a:pt x="52917" y="259292"/>
                    </a:lnTo>
                    <a:close/>
                    <a:moveTo>
                      <a:pt x="185208" y="246062"/>
                    </a:moveTo>
                    <a:lnTo>
                      <a:pt x="187854" y="246062"/>
                    </a:lnTo>
                    <a:lnTo>
                      <a:pt x="190500" y="248708"/>
                    </a:lnTo>
                    <a:lnTo>
                      <a:pt x="198438" y="253999"/>
                    </a:lnTo>
                    <a:lnTo>
                      <a:pt x="198438" y="251354"/>
                    </a:lnTo>
                    <a:lnTo>
                      <a:pt x="201083" y="251354"/>
                    </a:lnTo>
                    <a:lnTo>
                      <a:pt x="201083" y="248708"/>
                    </a:lnTo>
                    <a:lnTo>
                      <a:pt x="203729" y="251354"/>
                    </a:lnTo>
                    <a:lnTo>
                      <a:pt x="206375" y="256645"/>
                    </a:lnTo>
                    <a:lnTo>
                      <a:pt x="206375" y="264583"/>
                    </a:lnTo>
                    <a:lnTo>
                      <a:pt x="206375" y="267229"/>
                    </a:lnTo>
                    <a:lnTo>
                      <a:pt x="211667" y="267229"/>
                    </a:lnTo>
                    <a:lnTo>
                      <a:pt x="214313" y="269874"/>
                    </a:lnTo>
                    <a:lnTo>
                      <a:pt x="216959" y="272520"/>
                    </a:lnTo>
                    <a:lnTo>
                      <a:pt x="216959" y="275166"/>
                    </a:lnTo>
                    <a:lnTo>
                      <a:pt x="219604" y="277812"/>
                    </a:lnTo>
                    <a:lnTo>
                      <a:pt x="222250" y="280458"/>
                    </a:lnTo>
                    <a:lnTo>
                      <a:pt x="222250" y="283104"/>
                    </a:lnTo>
                    <a:lnTo>
                      <a:pt x="219604" y="283104"/>
                    </a:lnTo>
                    <a:lnTo>
                      <a:pt x="222250" y="285750"/>
                    </a:lnTo>
                    <a:lnTo>
                      <a:pt x="222250" y="288395"/>
                    </a:lnTo>
                    <a:lnTo>
                      <a:pt x="219604" y="285750"/>
                    </a:lnTo>
                    <a:lnTo>
                      <a:pt x="216959" y="283104"/>
                    </a:lnTo>
                    <a:lnTo>
                      <a:pt x="211667" y="280458"/>
                    </a:lnTo>
                    <a:lnTo>
                      <a:pt x="211667" y="283104"/>
                    </a:lnTo>
                    <a:lnTo>
                      <a:pt x="211667" y="285750"/>
                    </a:lnTo>
                    <a:lnTo>
                      <a:pt x="214313" y="296333"/>
                    </a:lnTo>
                    <a:lnTo>
                      <a:pt x="211667" y="293687"/>
                    </a:lnTo>
                    <a:lnTo>
                      <a:pt x="206375" y="291041"/>
                    </a:lnTo>
                    <a:lnTo>
                      <a:pt x="203729" y="291041"/>
                    </a:lnTo>
                    <a:lnTo>
                      <a:pt x="203729" y="285750"/>
                    </a:lnTo>
                    <a:lnTo>
                      <a:pt x="203729" y="283104"/>
                    </a:lnTo>
                    <a:lnTo>
                      <a:pt x="201083" y="283104"/>
                    </a:lnTo>
                    <a:lnTo>
                      <a:pt x="201083" y="280458"/>
                    </a:lnTo>
                    <a:lnTo>
                      <a:pt x="201083" y="277812"/>
                    </a:lnTo>
                    <a:lnTo>
                      <a:pt x="203729" y="275166"/>
                    </a:lnTo>
                    <a:lnTo>
                      <a:pt x="203729" y="269874"/>
                    </a:lnTo>
                    <a:lnTo>
                      <a:pt x="201083" y="264583"/>
                    </a:lnTo>
                    <a:lnTo>
                      <a:pt x="195792" y="261937"/>
                    </a:lnTo>
                    <a:lnTo>
                      <a:pt x="195792" y="264583"/>
                    </a:lnTo>
                    <a:lnTo>
                      <a:pt x="195792" y="267229"/>
                    </a:lnTo>
                    <a:lnTo>
                      <a:pt x="193146" y="264583"/>
                    </a:lnTo>
                    <a:lnTo>
                      <a:pt x="190500" y="264583"/>
                    </a:lnTo>
                    <a:lnTo>
                      <a:pt x="190500" y="261937"/>
                    </a:lnTo>
                    <a:lnTo>
                      <a:pt x="190500" y="259291"/>
                    </a:lnTo>
                    <a:lnTo>
                      <a:pt x="187854" y="253999"/>
                    </a:lnTo>
                    <a:lnTo>
                      <a:pt x="185208" y="251354"/>
                    </a:lnTo>
                    <a:close/>
                    <a:moveTo>
                      <a:pt x="116416" y="232833"/>
                    </a:moveTo>
                    <a:lnTo>
                      <a:pt x="119061" y="232833"/>
                    </a:lnTo>
                    <a:lnTo>
                      <a:pt x="121707" y="232833"/>
                    </a:lnTo>
                    <a:lnTo>
                      <a:pt x="126999" y="232833"/>
                    </a:lnTo>
                    <a:lnTo>
                      <a:pt x="132291" y="235479"/>
                    </a:lnTo>
                    <a:lnTo>
                      <a:pt x="134937" y="238125"/>
                    </a:lnTo>
                    <a:lnTo>
                      <a:pt x="137583" y="240770"/>
                    </a:lnTo>
                    <a:lnTo>
                      <a:pt x="140229" y="240770"/>
                    </a:lnTo>
                    <a:lnTo>
                      <a:pt x="145520" y="238125"/>
                    </a:lnTo>
                    <a:lnTo>
                      <a:pt x="148166" y="238125"/>
                    </a:lnTo>
                    <a:lnTo>
                      <a:pt x="148166" y="240770"/>
                    </a:lnTo>
                    <a:lnTo>
                      <a:pt x="148166" y="243416"/>
                    </a:lnTo>
                    <a:lnTo>
                      <a:pt x="158749" y="240770"/>
                    </a:lnTo>
                    <a:lnTo>
                      <a:pt x="161395" y="240770"/>
                    </a:lnTo>
                    <a:lnTo>
                      <a:pt x="158749" y="243416"/>
                    </a:lnTo>
                    <a:lnTo>
                      <a:pt x="158749" y="246062"/>
                    </a:lnTo>
                    <a:lnTo>
                      <a:pt x="158749" y="248708"/>
                    </a:lnTo>
                    <a:lnTo>
                      <a:pt x="156104" y="251354"/>
                    </a:lnTo>
                    <a:lnTo>
                      <a:pt x="153458" y="254000"/>
                    </a:lnTo>
                    <a:lnTo>
                      <a:pt x="153458" y="256645"/>
                    </a:lnTo>
                    <a:lnTo>
                      <a:pt x="150812" y="259291"/>
                    </a:lnTo>
                    <a:lnTo>
                      <a:pt x="145520" y="259291"/>
                    </a:lnTo>
                    <a:lnTo>
                      <a:pt x="145520" y="261937"/>
                    </a:lnTo>
                    <a:lnTo>
                      <a:pt x="145520" y="264583"/>
                    </a:lnTo>
                    <a:lnTo>
                      <a:pt x="145520" y="267229"/>
                    </a:lnTo>
                    <a:lnTo>
                      <a:pt x="142874" y="269875"/>
                    </a:lnTo>
                    <a:lnTo>
                      <a:pt x="134937" y="269875"/>
                    </a:lnTo>
                    <a:lnTo>
                      <a:pt x="132291" y="269875"/>
                    </a:lnTo>
                    <a:lnTo>
                      <a:pt x="132291" y="272521"/>
                    </a:lnTo>
                    <a:lnTo>
                      <a:pt x="132291" y="280458"/>
                    </a:lnTo>
                    <a:lnTo>
                      <a:pt x="132291" y="283104"/>
                    </a:lnTo>
                    <a:lnTo>
                      <a:pt x="129645" y="283104"/>
                    </a:lnTo>
                    <a:lnTo>
                      <a:pt x="124353" y="283104"/>
                    </a:lnTo>
                    <a:lnTo>
                      <a:pt x="124353" y="280458"/>
                    </a:lnTo>
                    <a:lnTo>
                      <a:pt x="124353" y="277812"/>
                    </a:lnTo>
                    <a:lnTo>
                      <a:pt x="126999" y="272521"/>
                    </a:lnTo>
                    <a:lnTo>
                      <a:pt x="124353" y="269875"/>
                    </a:lnTo>
                    <a:lnTo>
                      <a:pt x="124353" y="267229"/>
                    </a:lnTo>
                    <a:lnTo>
                      <a:pt x="124353" y="264583"/>
                    </a:lnTo>
                    <a:lnTo>
                      <a:pt x="124353" y="259291"/>
                    </a:lnTo>
                    <a:lnTo>
                      <a:pt x="124353" y="256645"/>
                    </a:lnTo>
                    <a:lnTo>
                      <a:pt x="124353" y="254000"/>
                    </a:lnTo>
                    <a:lnTo>
                      <a:pt x="124353" y="248708"/>
                    </a:lnTo>
                    <a:lnTo>
                      <a:pt x="124353" y="246062"/>
                    </a:lnTo>
                    <a:lnTo>
                      <a:pt x="124353" y="240770"/>
                    </a:lnTo>
                    <a:lnTo>
                      <a:pt x="126999" y="238125"/>
                    </a:lnTo>
                    <a:lnTo>
                      <a:pt x="124353" y="238125"/>
                    </a:lnTo>
                    <a:lnTo>
                      <a:pt x="119061" y="238125"/>
                    </a:lnTo>
                    <a:lnTo>
                      <a:pt x="113770" y="238125"/>
                    </a:lnTo>
                    <a:lnTo>
                      <a:pt x="116416" y="235479"/>
                    </a:lnTo>
                    <a:close/>
                    <a:moveTo>
                      <a:pt x="148166" y="206375"/>
                    </a:moveTo>
                    <a:lnTo>
                      <a:pt x="150812" y="206375"/>
                    </a:lnTo>
                    <a:lnTo>
                      <a:pt x="156104" y="211667"/>
                    </a:lnTo>
                    <a:lnTo>
                      <a:pt x="158750" y="214312"/>
                    </a:lnTo>
                    <a:lnTo>
                      <a:pt x="164041" y="216958"/>
                    </a:lnTo>
                    <a:lnTo>
                      <a:pt x="166687" y="219604"/>
                    </a:lnTo>
                    <a:lnTo>
                      <a:pt x="171979" y="219604"/>
                    </a:lnTo>
                    <a:lnTo>
                      <a:pt x="174625" y="222250"/>
                    </a:lnTo>
                    <a:lnTo>
                      <a:pt x="177271" y="224896"/>
                    </a:lnTo>
                    <a:lnTo>
                      <a:pt x="182562" y="238125"/>
                    </a:lnTo>
                    <a:lnTo>
                      <a:pt x="182562" y="243417"/>
                    </a:lnTo>
                    <a:lnTo>
                      <a:pt x="179916" y="240771"/>
                    </a:lnTo>
                    <a:lnTo>
                      <a:pt x="174625" y="238125"/>
                    </a:lnTo>
                    <a:lnTo>
                      <a:pt x="169333" y="235479"/>
                    </a:lnTo>
                    <a:lnTo>
                      <a:pt x="166687" y="232833"/>
                    </a:lnTo>
                    <a:lnTo>
                      <a:pt x="164041" y="232833"/>
                    </a:lnTo>
                    <a:lnTo>
                      <a:pt x="161395" y="230188"/>
                    </a:lnTo>
                    <a:lnTo>
                      <a:pt x="161395" y="227542"/>
                    </a:lnTo>
                    <a:lnTo>
                      <a:pt x="158750" y="227542"/>
                    </a:lnTo>
                    <a:lnTo>
                      <a:pt x="156104" y="230188"/>
                    </a:lnTo>
                    <a:lnTo>
                      <a:pt x="153458" y="235479"/>
                    </a:lnTo>
                    <a:lnTo>
                      <a:pt x="153458" y="238125"/>
                    </a:lnTo>
                    <a:lnTo>
                      <a:pt x="150812" y="235479"/>
                    </a:lnTo>
                    <a:lnTo>
                      <a:pt x="150812" y="230188"/>
                    </a:lnTo>
                    <a:lnTo>
                      <a:pt x="150812" y="227542"/>
                    </a:lnTo>
                    <a:lnTo>
                      <a:pt x="153458" y="224896"/>
                    </a:lnTo>
                    <a:lnTo>
                      <a:pt x="150812" y="224896"/>
                    </a:lnTo>
                    <a:lnTo>
                      <a:pt x="148166" y="224896"/>
                    </a:lnTo>
                    <a:lnTo>
                      <a:pt x="150812" y="219604"/>
                    </a:lnTo>
                    <a:lnTo>
                      <a:pt x="148166" y="209021"/>
                    </a:lnTo>
                    <a:close/>
                    <a:moveTo>
                      <a:pt x="195791" y="203729"/>
                    </a:moveTo>
                    <a:lnTo>
                      <a:pt x="198437" y="203729"/>
                    </a:lnTo>
                    <a:lnTo>
                      <a:pt x="201083" y="203729"/>
                    </a:lnTo>
                    <a:lnTo>
                      <a:pt x="206374" y="203729"/>
                    </a:lnTo>
                    <a:lnTo>
                      <a:pt x="206374" y="206375"/>
                    </a:lnTo>
                    <a:lnTo>
                      <a:pt x="206374" y="209021"/>
                    </a:lnTo>
                    <a:lnTo>
                      <a:pt x="209020" y="209021"/>
                    </a:lnTo>
                    <a:lnTo>
                      <a:pt x="214312" y="209021"/>
                    </a:lnTo>
                    <a:lnTo>
                      <a:pt x="214312" y="211666"/>
                    </a:lnTo>
                    <a:lnTo>
                      <a:pt x="211666" y="211666"/>
                    </a:lnTo>
                    <a:lnTo>
                      <a:pt x="211666" y="214312"/>
                    </a:lnTo>
                    <a:lnTo>
                      <a:pt x="214312" y="214312"/>
                    </a:lnTo>
                    <a:lnTo>
                      <a:pt x="211666" y="219604"/>
                    </a:lnTo>
                    <a:lnTo>
                      <a:pt x="211666" y="222250"/>
                    </a:lnTo>
                    <a:lnTo>
                      <a:pt x="211666" y="224895"/>
                    </a:lnTo>
                    <a:lnTo>
                      <a:pt x="216958" y="230187"/>
                    </a:lnTo>
                    <a:lnTo>
                      <a:pt x="219603" y="230187"/>
                    </a:lnTo>
                    <a:lnTo>
                      <a:pt x="219603" y="232833"/>
                    </a:lnTo>
                    <a:lnTo>
                      <a:pt x="219603" y="235479"/>
                    </a:lnTo>
                    <a:lnTo>
                      <a:pt x="222249" y="238125"/>
                    </a:lnTo>
                    <a:lnTo>
                      <a:pt x="224895" y="238125"/>
                    </a:lnTo>
                    <a:lnTo>
                      <a:pt x="224895" y="240770"/>
                    </a:lnTo>
                    <a:lnTo>
                      <a:pt x="230187" y="243416"/>
                    </a:lnTo>
                    <a:lnTo>
                      <a:pt x="232832" y="246062"/>
                    </a:lnTo>
                    <a:lnTo>
                      <a:pt x="235478" y="248708"/>
                    </a:lnTo>
                    <a:lnTo>
                      <a:pt x="232832" y="248708"/>
                    </a:lnTo>
                    <a:lnTo>
                      <a:pt x="230187" y="253999"/>
                    </a:lnTo>
                    <a:lnTo>
                      <a:pt x="230187" y="256645"/>
                    </a:lnTo>
                    <a:lnTo>
                      <a:pt x="230187" y="259291"/>
                    </a:lnTo>
                    <a:lnTo>
                      <a:pt x="227541" y="259291"/>
                    </a:lnTo>
                    <a:lnTo>
                      <a:pt x="224895" y="259291"/>
                    </a:lnTo>
                    <a:lnTo>
                      <a:pt x="222249" y="259291"/>
                    </a:lnTo>
                    <a:lnTo>
                      <a:pt x="219603" y="259291"/>
                    </a:lnTo>
                    <a:lnTo>
                      <a:pt x="216958" y="253999"/>
                    </a:lnTo>
                    <a:lnTo>
                      <a:pt x="216958" y="251354"/>
                    </a:lnTo>
                    <a:lnTo>
                      <a:pt x="214312" y="251354"/>
                    </a:lnTo>
                    <a:lnTo>
                      <a:pt x="209020" y="251354"/>
                    </a:lnTo>
                    <a:lnTo>
                      <a:pt x="206374" y="251354"/>
                    </a:lnTo>
                    <a:lnTo>
                      <a:pt x="206374" y="248708"/>
                    </a:lnTo>
                    <a:lnTo>
                      <a:pt x="203728" y="246062"/>
                    </a:lnTo>
                    <a:lnTo>
                      <a:pt x="198437" y="246062"/>
                    </a:lnTo>
                    <a:lnTo>
                      <a:pt x="198437" y="243416"/>
                    </a:lnTo>
                    <a:lnTo>
                      <a:pt x="203728" y="238125"/>
                    </a:lnTo>
                    <a:lnTo>
                      <a:pt x="203728" y="235479"/>
                    </a:lnTo>
                    <a:lnTo>
                      <a:pt x="203728" y="232833"/>
                    </a:lnTo>
                    <a:lnTo>
                      <a:pt x="201083" y="232833"/>
                    </a:lnTo>
                    <a:lnTo>
                      <a:pt x="198437" y="232833"/>
                    </a:lnTo>
                    <a:lnTo>
                      <a:pt x="193145" y="224895"/>
                    </a:lnTo>
                    <a:lnTo>
                      <a:pt x="190499" y="224895"/>
                    </a:lnTo>
                    <a:lnTo>
                      <a:pt x="187854" y="222250"/>
                    </a:lnTo>
                    <a:lnTo>
                      <a:pt x="182562" y="216958"/>
                    </a:lnTo>
                    <a:lnTo>
                      <a:pt x="179916" y="211666"/>
                    </a:lnTo>
                    <a:lnTo>
                      <a:pt x="177270" y="209021"/>
                    </a:lnTo>
                    <a:lnTo>
                      <a:pt x="177270" y="206375"/>
                    </a:lnTo>
                    <a:lnTo>
                      <a:pt x="179916" y="206375"/>
                    </a:lnTo>
                    <a:lnTo>
                      <a:pt x="182562" y="206375"/>
                    </a:lnTo>
                    <a:lnTo>
                      <a:pt x="187854" y="206375"/>
                    </a:lnTo>
                    <a:lnTo>
                      <a:pt x="193145" y="206375"/>
                    </a:lnTo>
                    <a:close/>
                    <a:moveTo>
                      <a:pt x="60854" y="179916"/>
                    </a:moveTo>
                    <a:lnTo>
                      <a:pt x="63500" y="179916"/>
                    </a:lnTo>
                    <a:lnTo>
                      <a:pt x="66145" y="179916"/>
                    </a:lnTo>
                    <a:lnTo>
                      <a:pt x="68791" y="179916"/>
                    </a:lnTo>
                    <a:lnTo>
                      <a:pt x="74083" y="179916"/>
                    </a:lnTo>
                    <a:lnTo>
                      <a:pt x="76729" y="179916"/>
                    </a:lnTo>
                    <a:lnTo>
                      <a:pt x="79375" y="182562"/>
                    </a:lnTo>
                    <a:lnTo>
                      <a:pt x="84666" y="182562"/>
                    </a:lnTo>
                    <a:lnTo>
                      <a:pt x="87312" y="182562"/>
                    </a:lnTo>
                    <a:lnTo>
                      <a:pt x="92604" y="185208"/>
                    </a:lnTo>
                    <a:lnTo>
                      <a:pt x="97895" y="187853"/>
                    </a:lnTo>
                    <a:lnTo>
                      <a:pt x="100541" y="187853"/>
                    </a:lnTo>
                    <a:lnTo>
                      <a:pt x="100541" y="190499"/>
                    </a:lnTo>
                    <a:lnTo>
                      <a:pt x="103187" y="193145"/>
                    </a:lnTo>
                    <a:lnTo>
                      <a:pt x="103187" y="195791"/>
                    </a:lnTo>
                    <a:lnTo>
                      <a:pt x="103187" y="198437"/>
                    </a:lnTo>
                    <a:lnTo>
                      <a:pt x="103187" y="203729"/>
                    </a:lnTo>
                    <a:lnTo>
                      <a:pt x="105833" y="209020"/>
                    </a:lnTo>
                    <a:lnTo>
                      <a:pt x="108479" y="209020"/>
                    </a:lnTo>
                    <a:lnTo>
                      <a:pt x="105833" y="211666"/>
                    </a:lnTo>
                    <a:lnTo>
                      <a:pt x="103187" y="216958"/>
                    </a:lnTo>
                    <a:lnTo>
                      <a:pt x="97895" y="216958"/>
                    </a:lnTo>
                    <a:lnTo>
                      <a:pt x="89958" y="214312"/>
                    </a:lnTo>
                    <a:lnTo>
                      <a:pt x="87312" y="211666"/>
                    </a:lnTo>
                    <a:lnTo>
                      <a:pt x="87312" y="209020"/>
                    </a:lnTo>
                    <a:lnTo>
                      <a:pt x="84666" y="206374"/>
                    </a:lnTo>
                    <a:lnTo>
                      <a:pt x="82020" y="203729"/>
                    </a:lnTo>
                    <a:lnTo>
                      <a:pt x="79375" y="201083"/>
                    </a:lnTo>
                    <a:lnTo>
                      <a:pt x="79375" y="198437"/>
                    </a:lnTo>
                    <a:lnTo>
                      <a:pt x="76729" y="190499"/>
                    </a:lnTo>
                    <a:lnTo>
                      <a:pt x="71437" y="190499"/>
                    </a:lnTo>
                    <a:lnTo>
                      <a:pt x="66145" y="187853"/>
                    </a:lnTo>
                    <a:lnTo>
                      <a:pt x="66145" y="185208"/>
                    </a:lnTo>
                    <a:lnTo>
                      <a:pt x="63500" y="185208"/>
                    </a:lnTo>
                    <a:lnTo>
                      <a:pt x="60854" y="185208"/>
                    </a:lnTo>
                    <a:close/>
                    <a:moveTo>
                      <a:pt x="111125" y="177270"/>
                    </a:moveTo>
                    <a:lnTo>
                      <a:pt x="116416" y="177270"/>
                    </a:lnTo>
                    <a:lnTo>
                      <a:pt x="119062" y="179916"/>
                    </a:lnTo>
                    <a:lnTo>
                      <a:pt x="119062" y="182562"/>
                    </a:lnTo>
                    <a:lnTo>
                      <a:pt x="121708" y="182562"/>
                    </a:lnTo>
                    <a:lnTo>
                      <a:pt x="124354" y="185207"/>
                    </a:lnTo>
                    <a:lnTo>
                      <a:pt x="127000" y="187853"/>
                    </a:lnTo>
                    <a:lnTo>
                      <a:pt x="124354" y="187853"/>
                    </a:lnTo>
                    <a:lnTo>
                      <a:pt x="121708" y="193145"/>
                    </a:lnTo>
                    <a:lnTo>
                      <a:pt x="119062" y="193145"/>
                    </a:lnTo>
                    <a:lnTo>
                      <a:pt x="113770" y="193145"/>
                    </a:lnTo>
                    <a:lnTo>
                      <a:pt x="108479" y="187853"/>
                    </a:lnTo>
                    <a:lnTo>
                      <a:pt x="105833" y="187853"/>
                    </a:lnTo>
                    <a:lnTo>
                      <a:pt x="108479" y="185207"/>
                    </a:lnTo>
                    <a:lnTo>
                      <a:pt x="111125" y="179916"/>
                    </a:lnTo>
                    <a:close/>
                    <a:moveTo>
                      <a:pt x="87312" y="0"/>
                    </a:moveTo>
                    <a:lnTo>
                      <a:pt x="89958" y="0"/>
                    </a:lnTo>
                    <a:lnTo>
                      <a:pt x="92604" y="2646"/>
                    </a:lnTo>
                    <a:lnTo>
                      <a:pt x="95250" y="5292"/>
                    </a:lnTo>
                    <a:lnTo>
                      <a:pt x="95250" y="10583"/>
                    </a:lnTo>
                    <a:lnTo>
                      <a:pt x="95250" y="13229"/>
                    </a:lnTo>
                    <a:lnTo>
                      <a:pt x="92604" y="13229"/>
                    </a:lnTo>
                    <a:lnTo>
                      <a:pt x="89958" y="15875"/>
                    </a:lnTo>
                    <a:lnTo>
                      <a:pt x="92604" y="21167"/>
                    </a:lnTo>
                    <a:lnTo>
                      <a:pt x="95250" y="23812"/>
                    </a:lnTo>
                    <a:lnTo>
                      <a:pt x="92604" y="29104"/>
                    </a:lnTo>
                    <a:lnTo>
                      <a:pt x="92604" y="42333"/>
                    </a:lnTo>
                    <a:lnTo>
                      <a:pt x="95250" y="47625"/>
                    </a:lnTo>
                    <a:lnTo>
                      <a:pt x="97896" y="50271"/>
                    </a:lnTo>
                    <a:lnTo>
                      <a:pt x="103187" y="50271"/>
                    </a:lnTo>
                    <a:lnTo>
                      <a:pt x="103187" y="52916"/>
                    </a:lnTo>
                    <a:lnTo>
                      <a:pt x="105833" y="55562"/>
                    </a:lnTo>
                    <a:lnTo>
                      <a:pt x="105833" y="58208"/>
                    </a:lnTo>
                    <a:lnTo>
                      <a:pt x="108479" y="58208"/>
                    </a:lnTo>
                    <a:lnTo>
                      <a:pt x="111125" y="58208"/>
                    </a:lnTo>
                    <a:lnTo>
                      <a:pt x="111125" y="63500"/>
                    </a:lnTo>
                    <a:lnTo>
                      <a:pt x="111125" y="68791"/>
                    </a:lnTo>
                    <a:lnTo>
                      <a:pt x="111125" y="74083"/>
                    </a:lnTo>
                    <a:lnTo>
                      <a:pt x="108479" y="76729"/>
                    </a:lnTo>
                    <a:lnTo>
                      <a:pt x="108479" y="79375"/>
                    </a:lnTo>
                    <a:lnTo>
                      <a:pt x="108479" y="82021"/>
                    </a:lnTo>
                    <a:lnTo>
                      <a:pt x="108479" y="84666"/>
                    </a:lnTo>
                    <a:lnTo>
                      <a:pt x="103187" y="87312"/>
                    </a:lnTo>
                    <a:lnTo>
                      <a:pt x="100541" y="87312"/>
                    </a:lnTo>
                    <a:lnTo>
                      <a:pt x="103187" y="84666"/>
                    </a:lnTo>
                    <a:lnTo>
                      <a:pt x="97896" y="87312"/>
                    </a:lnTo>
                    <a:lnTo>
                      <a:pt x="92604" y="89958"/>
                    </a:lnTo>
                    <a:lnTo>
                      <a:pt x="89958" y="89958"/>
                    </a:lnTo>
                    <a:lnTo>
                      <a:pt x="84666" y="89958"/>
                    </a:lnTo>
                    <a:lnTo>
                      <a:pt x="82021" y="92604"/>
                    </a:lnTo>
                    <a:lnTo>
                      <a:pt x="82021" y="95250"/>
                    </a:lnTo>
                    <a:lnTo>
                      <a:pt x="84666" y="97896"/>
                    </a:lnTo>
                    <a:lnTo>
                      <a:pt x="87312" y="97896"/>
                    </a:lnTo>
                    <a:lnTo>
                      <a:pt x="87312" y="100541"/>
                    </a:lnTo>
                    <a:lnTo>
                      <a:pt x="87312" y="105833"/>
                    </a:lnTo>
                    <a:lnTo>
                      <a:pt x="87312" y="108479"/>
                    </a:lnTo>
                    <a:lnTo>
                      <a:pt x="87312" y="111125"/>
                    </a:lnTo>
                    <a:lnTo>
                      <a:pt x="89958" y="113771"/>
                    </a:lnTo>
                    <a:lnTo>
                      <a:pt x="92604" y="113771"/>
                    </a:lnTo>
                    <a:lnTo>
                      <a:pt x="92604" y="119062"/>
                    </a:lnTo>
                    <a:lnTo>
                      <a:pt x="95250" y="124354"/>
                    </a:lnTo>
                    <a:lnTo>
                      <a:pt x="97896" y="129646"/>
                    </a:lnTo>
                    <a:lnTo>
                      <a:pt x="100541" y="134937"/>
                    </a:lnTo>
                    <a:lnTo>
                      <a:pt x="100541" y="137583"/>
                    </a:lnTo>
                    <a:lnTo>
                      <a:pt x="95250" y="134937"/>
                    </a:lnTo>
                    <a:lnTo>
                      <a:pt x="95250" y="140229"/>
                    </a:lnTo>
                    <a:lnTo>
                      <a:pt x="97896" y="145521"/>
                    </a:lnTo>
                    <a:lnTo>
                      <a:pt x="100541" y="148166"/>
                    </a:lnTo>
                    <a:lnTo>
                      <a:pt x="103187" y="150812"/>
                    </a:lnTo>
                    <a:lnTo>
                      <a:pt x="105833" y="153458"/>
                    </a:lnTo>
                    <a:lnTo>
                      <a:pt x="108479" y="158750"/>
                    </a:lnTo>
                    <a:lnTo>
                      <a:pt x="116417" y="158750"/>
                    </a:lnTo>
                    <a:lnTo>
                      <a:pt x="116417" y="156104"/>
                    </a:lnTo>
                    <a:lnTo>
                      <a:pt x="121708" y="158750"/>
                    </a:lnTo>
                    <a:lnTo>
                      <a:pt x="119062" y="156104"/>
                    </a:lnTo>
                    <a:lnTo>
                      <a:pt x="116417" y="153458"/>
                    </a:lnTo>
                    <a:lnTo>
                      <a:pt x="119062" y="150812"/>
                    </a:lnTo>
                    <a:lnTo>
                      <a:pt x="121708" y="153458"/>
                    </a:lnTo>
                    <a:lnTo>
                      <a:pt x="121708" y="150812"/>
                    </a:lnTo>
                    <a:lnTo>
                      <a:pt x="121708" y="148166"/>
                    </a:lnTo>
                    <a:lnTo>
                      <a:pt x="124354" y="148166"/>
                    </a:lnTo>
                    <a:lnTo>
                      <a:pt x="129646" y="148166"/>
                    </a:lnTo>
                    <a:lnTo>
                      <a:pt x="132292" y="150812"/>
                    </a:lnTo>
                    <a:lnTo>
                      <a:pt x="134938" y="153458"/>
                    </a:lnTo>
                    <a:lnTo>
                      <a:pt x="134938" y="156104"/>
                    </a:lnTo>
                    <a:lnTo>
                      <a:pt x="134938" y="158750"/>
                    </a:lnTo>
                    <a:lnTo>
                      <a:pt x="142875" y="158750"/>
                    </a:lnTo>
                    <a:lnTo>
                      <a:pt x="145521" y="158750"/>
                    </a:lnTo>
                    <a:lnTo>
                      <a:pt x="145521" y="156104"/>
                    </a:lnTo>
                    <a:lnTo>
                      <a:pt x="142875" y="153458"/>
                    </a:lnTo>
                    <a:lnTo>
                      <a:pt x="140230" y="150812"/>
                    </a:lnTo>
                    <a:lnTo>
                      <a:pt x="142875" y="150812"/>
                    </a:lnTo>
                    <a:lnTo>
                      <a:pt x="145521" y="150812"/>
                    </a:lnTo>
                    <a:lnTo>
                      <a:pt x="145521" y="148166"/>
                    </a:lnTo>
                    <a:lnTo>
                      <a:pt x="148167" y="148166"/>
                    </a:lnTo>
                    <a:lnTo>
                      <a:pt x="148167" y="150812"/>
                    </a:lnTo>
                    <a:lnTo>
                      <a:pt x="150813" y="150812"/>
                    </a:lnTo>
                    <a:lnTo>
                      <a:pt x="150813" y="153458"/>
                    </a:lnTo>
                    <a:lnTo>
                      <a:pt x="150813" y="156104"/>
                    </a:lnTo>
                    <a:lnTo>
                      <a:pt x="153459" y="156104"/>
                    </a:lnTo>
                    <a:lnTo>
                      <a:pt x="156105" y="158750"/>
                    </a:lnTo>
                    <a:lnTo>
                      <a:pt x="161396" y="161396"/>
                    </a:lnTo>
                    <a:lnTo>
                      <a:pt x="164042" y="161396"/>
                    </a:lnTo>
                    <a:lnTo>
                      <a:pt x="164042" y="164041"/>
                    </a:lnTo>
                    <a:lnTo>
                      <a:pt x="161396" y="166687"/>
                    </a:lnTo>
                    <a:lnTo>
                      <a:pt x="158751" y="166687"/>
                    </a:lnTo>
                    <a:lnTo>
                      <a:pt x="156105" y="166687"/>
                    </a:lnTo>
                    <a:lnTo>
                      <a:pt x="153459" y="166687"/>
                    </a:lnTo>
                    <a:lnTo>
                      <a:pt x="150813" y="166687"/>
                    </a:lnTo>
                    <a:lnTo>
                      <a:pt x="150813" y="171979"/>
                    </a:lnTo>
                    <a:lnTo>
                      <a:pt x="156105" y="171979"/>
                    </a:lnTo>
                    <a:lnTo>
                      <a:pt x="161396" y="174625"/>
                    </a:lnTo>
                    <a:lnTo>
                      <a:pt x="164042" y="177271"/>
                    </a:lnTo>
                    <a:lnTo>
                      <a:pt x="166688" y="179916"/>
                    </a:lnTo>
                    <a:lnTo>
                      <a:pt x="169334" y="179916"/>
                    </a:lnTo>
                    <a:lnTo>
                      <a:pt x="169334" y="182562"/>
                    </a:lnTo>
                    <a:lnTo>
                      <a:pt x="169334" y="185208"/>
                    </a:lnTo>
                    <a:lnTo>
                      <a:pt x="174626" y="185208"/>
                    </a:lnTo>
                    <a:lnTo>
                      <a:pt x="177271" y="182562"/>
                    </a:lnTo>
                    <a:lnTo>
                      <a:pt x="179917" y="182562"/>
                    </a:lnTo>
                    <a:lnTo>
                      <a:pt x="179917" y="185208"/>
                    </a:lnTo>
                    <a:lnTo>
                      <a:pt x="179917" y="187854"/>
                    </a:lnTo>
                    <a:lnTo>
                      <a:pt x="179917" y="193146"/>
                    </a:lnTo>
                    <a:lnTo>
                      <a:pt x="179917" y="201083"/>
                    </a:lnTo>
                    <a:lnTo>
                      <a:pt x="177271" y="203729"/>
                    </a:lnTo>
                    <a:lnTo>
                      <a:pt x="174626" y="203729"/>
                    </a:lnTo>
                    <a:lnTo>
                      <a:pt x="169334" y="203729"/>
                    </a:lnTo>
                    <a:lnTo>
                      <a:pt x="166688" y="201083"/>
                    </a:lnTo>
                    <a:lnTo>
                      <a:pt x="164042" y="198437"/>
                    </a:lnTo>
                    <a:lnTo>
                      <a:pt x="161396" y="195791"/>
                    </a:lnTo>
                    <a:lnTo>
                      <a:pt x="161396" y="193146"/>
                    </a:lnTo>
                    <a:lnTo>
                      <a:pt x="156105" y="187854"/>
                    </a:lnTo>
                    <a:lnTo>
                      <a:pt x="153459" y="187854"/>
                    </a:lnTo>
                    <a:lnTo>
                      <a:pt x="153459" y="190500"/>
                    </a:lnTo>
                    <a:lnTo>
                      <a:pt x="150813" y="187854"/>
                    </a:lnTo>
                    <a:lnTo>
                      <a:pt x="150813" y="185208"/>
                    </a:lnTo>
                    <a:lnTo>
                      <a:pt x="148167" y="179916"/>
                    </a:lnTo>
                    <a:lnTo>
                      <a:pt x="145521" y="177271"/>
                    </a:lnTo>
                    <a:lnTo>
                      <a:pt x="140230" y="174625"/>
                    </a:lnTo>
                    <a:lnTo>
                      <a:pt x="137584" y="174625"/>
                    </a:lnTo>
                    <a:lnTo>
                      <a:pt x="137584" y="171979"/>
                    </a:lnTo>
                    <a:lnTo>
                      <a:pt x="129646" y="166687"/>
                    </a:lnTo>
                    <a:lnTo>
                      <a:pt x="127000" y="164041"/>
                    </a:lnTo>
                    <a:lnTo>
                      <a:pt x="124354" y="161396"/>
                    </a:lnTo>
                    <a:lnTo>
                      <a:pt x="124354" y="164041"/>
                    </a:lnTo>
                    <a:lnTo>
                      <a:pt x="127000" y="166687"/>
                    </a:lnTo>
                    <a:lnTo>
                      <a:pt x="129646" y="169333"/>
                    </a:lnTo>
                    <a:lnTo>
                      <a:pt x="129646" y="171979"/>
                    </a:lnTo>
                    <a:lnTo>
                      <a:pt x="127000" y="171979"/>
                    </a:lnTo>
                    <a:lnTo>
                      <a:pt x="129646" y="174625"/>
                    </a:lnTo>
                    <a:lnTo>
                      <a:pt x="132292" y="177271"/>
                    </a:lnTo>
                    <a:lnTo>
                      <a:pt x="134938" y="179916"/>
                    </a:lnTo>
                    <a:lnTo>
                      <a:pt x="132292" y="179916"/>
                    </a:lnTo>
                    <a:lnTo>
                      <a:pt x="127000" y="179916"/>
                    </a:lnTo>
                    <a:lnTo>
                      <a:pt x="124354" y="177271"/>
                    </a:lnTo>
                    <a:lnTo>
                      <a:pt x="121708" y="171979"/>
                    </a:lnTo>
                    <a:lnTo>
                      <a:pt x="119062" y="169333"/>
                    </a:lnTo>
                    <a:lnTo>
                      <a:pt x="113771" y="169333"/>
                    </a:lnTo>
                    <a:lnTo>
                      <a:pt x="111125" y="166687"/>
                    </a:lnTo>
                    <a:lnTo>
                      <a:pt x="105833" y="164041"/>
                    </a:lnTo>
                    <a:lnTo>
                      <a:pt x="105833" y="161396"/>
                    </a:lnTo>
                    <a:lnTo>
                      <a:pt x="103187" y="161396"/>
                    </a:lnTo>
                    <a:lnTo>
                      <a:pt x="100541" y="164041"/>
                    </a:lnTo>
                    <a:lnTo>
                      <a:pt x="100541" y="166687"/>
                    </a:lnTo>
                    <a:lnTo>
                      <a:pt x="100541" y="169333"/>
                    </a:lnTo>
                    <a:lnTo>
                      <a:pt x="97896" y="171979"/>
                    </a:lnTo>
                    <a:lnTo>
                      <a:pt x="95250" y="174625"/>
                    </a:lnTo>
                    <a:lnTo>
                      <a:pt x="89958" y="174625"/>
                    </a:lnTo>
                    <a:lnTo>
                      <a:pt x="87312" y="171979"/>
                    </a:lnTo>
                    <a:lnTo>
                      <a:pt x="87312" y="169333"/>
                    </a:lnTo>
                    <a:lnTo>
                      <a:pt x="87312" y="166687"/>
                    </a:lnTo>
                    <a:lnTo>
                      <a:pt x="84666" y="166687"/>
                    </a:lnTo>
                    <a:lnTo>
                      <a:pt x="82021" y="166687"/>
                    </a:lnTo>
                    <a:lnTo>
                      <a:pt x="82021" y="164041"/>
                    </a:lnTo>
                    <a:lnTo>
                      <a:pt x="84666" y="161396"/>
                    </a:lnTo>
                    <a:lnTo>
                      <a:pt x="82021" y="158750"/>
                    </a:lnTo>
                    <a:lnTo>
                      <a:pt x="79375" y="156104"/>
                    </a:lnTo>
                    <a:lnTo>
                      <a:pt x="76729" y="158750"/>
                    </a:lnTo>
                    <a:lnTo>
                      <a:pt x="76729" y="161396"/>
                    </a:lnTo>
                    <a:lnTo>
                      <a:pt x="74083" y="164041"/>
                    </a:lnTo>
                    <a:lnTo>
                      <a:pt x="74083" y="158750"/>
                    </a:lnTo>
                    <a:lnTo>
                      <a:pt x="71437" y="153458"/>
                    </a:lnTo>
                    <a:lnTo>
                      <a:pt x="71437" y="150812"/>
                    </a:lnTo>
                    <a:lnTo>
                      <a:pt x="76729" y="145521"/>
                    </a:lnTo>
                    <a:lnTo>
                      <a:pt x="82021" y="142875"/>
                    </a:lnTo>
                    <a:lnTo>
                      <a:pt x="79375" y="140229"/>
                    </a:lnTo>
                    <a:lnTo>
                      <a:pt x="76729" y="132291"/>
                    </a:lnTo>
                    <a:lnTo>
                      <a:pt x="74083" y="132291"/>
                    </a:lnTo>
                    <a:lnTo>
                      <a:pt x="71437" y="132291"/>
                    </a:lnTo>
                    <a:lnTo>
                      <a:pt x="71437" y="134937"/>
                    </a:lnTo>
                    <a:lnTo>
                      <a:pt x="68791" y="132291"/>
                    </a:lnTo>
                    <a:lnTo>
                      <a:pt x="66146" y="132291"/>
                    </a:lnTo>
                    <a:lnTo>
                      <a:pt x="66146" y="134937"/>
                    </a:lnTo>
                    <a:lnTo>
                      <a:pt x="68791" y="140229"/>
                    </a:lnTo>
                    <a:lnTo>
                      <a:pt x="71437" y="140229"/>
                    </a:lnTo>
                    <a:lnTo>
                      <a:pt x="68791" y="142875"/>
                    </a:lnTo>
                    <a:lnTo>
                      <a:pt x="66146" y="142875"/>
                    </a:lnTo>
                    <a:lnTo>
                      <a:pt x="63500" y="142875"/>
                    </a:lnTo>
                    <a:lnTo>
                      <a:pt x="60854" y="137583"/>
                    </a:lnTo>
                    <a:lnTo>
                      <a:pt x="55562" y="134937"/>
                    </a:lnTo>
                    <a:lnTo>
                      <a:pt x="55562" y="132291"/>
                    </a:lnTo>
                    <a:lnTo>
                      <a:pt x="55562" y="129646"/>
                    </a:lnTo>
                    <a:lnTo>
                      <a:pt x="55562" y="127000"/>
                    </a:lnTo>
                    <a:lnTo>
                      <a:pt x="52916" y="127000"/>
                    </a:lnTo>
                    <a:lnTo>
                      <a:pt x="50270" y="127000"/>
                    </a:lnTo>
                    <a:lnTo>
                      <a:pt x="50270" y="129646"/>
                    </a:lnTo>
                    <a:lnTo>
                      <a:pt x="47625" y="127000"/>
                    </a:lnTo>
                    <a:lnTo>
                      <a:pt x="42333" y="124354"/>
                    </a:lnTo>
                    <a:lnTo>
                      <a:pt x="39687" y="119062"/>
                    </a:lnTo>
                    <a:lnTo>
                      <a:pt x="39687" y="113771"/>
                    </a:lnTo>
                    <a:lnTo>
                      <a:pt x="39687" y="108479"/>
                    </a:lnTo>
                    <a:lnTo>
                      <a:pt x="39687" y="105833"/>
                    </a:lnTo>
                    <a:lnTo>
                      <a:pt x="39687" y="103187"/>
                    </a:lnTo>
                    <a:lnTo>
                      <a:pt x="39687" y="100541"/>
                    </a:lnTo>
                    <a:lnTo>
                      <a:pt x="39687" y="97896"/>
                    </a:lnTo>
                    <a:lnTo>
                      <a:pt x="34395" y="92604"/>
                    </a:lnTo>
                    <a:lnTo>
                      <a:pt x="34395" y="87312"/>
                    </a:lnTo>
                    <a:lnTo>
                      <a:pt x="34395" y="84666"/>
                    </a:lnTo>
                    <a:lnTo>
                      <a:pt x="31750" y="84666"/>
                    </a:lnTo>
                    <a:lnTo>
                      <a:pt x="29104" y="84666"/>
                    </a:lnTo>
                    <a:lnTo>
                      <a:pt x="29104" y="82021"/>
                    </a:lnTo>
                    <a:lnTo>
                      <a:pt x="29104" y="76729"/>
                    </a:lnTo>
                    <a:lnTo>
                      <a:pt x="29104" y="74083"/>
                    </a:lnTo>
                    <a:lnTo>
                      <a:pt x="31750" y="74083"/>
                    </a:lnTo>
                    <a:lnTo>
                      <a:pt x="34395" y="71437"/>
                    </a:lnTo>
                    <a:lnTo>
                      <a:pt x="37041" y="71437"/>
                    </a:lnTo>
                    <a:lnTo>
                      <a:pt x="37041" y="76729"/>
                    </a:lnTo>
                    <a:lnTo>
                      <a:pt x="39687" y="76729"/>
                    </a:lnTo>
                    <a:lnTo>
                      <a:pt x="42333" y="76729"/>
                    </a:lnTo>
                    <a:lnTo>
                      <a:pt x="42333" y="79375"/>
                    </a:lnTo>
                    <a:lnTo>
                      <a:pt x="42333" y="82021"/>
                    </a:lnTo>
                    <a:lnTo>
                      <a:pt x="44979" y="84666"/>
                    </a:lnTo>
                    <a:lnTo>
                      <a:pt x="50270" y="84666"/>
                    </a:lnTo>
                    <a:lnTo>
                      <a:pt x="52916" y="84666"/>
                    </a:lnTo>
                    <a:lnTo>
                      <a:pt x="55562" y="82021"/>
                    </a:lnTo>
                    <a:lnTo>
                      <a:pt x="58208" y="76729"/>
                    </a:lnTo>
                    <a:lnTo>
                      <a:pt x="52916" y="74083"/>
                    </a:lnTo>
                    <a:lnTo>
                      <a:pt x="50270" y="74083"/>
                    </a:lnTo>
                    <a:lnTo>
                      <a:pt x="50270" y="71437"/>
                    </a:lnTo>
                    <a:lnTo>
                      <a:pt x="47625" y="68791"/>
                    </a:lnTo>
                    <a:lnTo>
                      <a:pt x="47625" y="66146"/>
                    </a:lnTo>
                    <a:lnTo>
                      <a:pt x="47625" y="63500"/>
                    </a:lnTo>
                    <a:lnTo>
                      <a:pt x="50270" y="60854"/>
                    </a:lnTo>
                    <a:lnTo>
                      <a:pt x="50270" y="58208"/>
                    </a:lnTo>
                    <a:lnTo>
                      <a:pt x="50270" y="55562"/>
                    </a:lnTo>
                    <a:lnTo>
                      <a:pt x="47625" y="52916"/>
                    </a:lnTo>
                    <a:lnTo>
                      <a:pt x="44979" y="50271"/>
                    </a:lnTo>
                    <a:lnTo>
                      <a:pt x="44979" y="47625"/>
                    </a:lnTo>
                    <a:lnTo>
                      <a:pt x="44979" y="44979"/>
                    </a:lnTo>
                    <a:lnTo>
                      <a:pt x="42333" y="42333"/>
                    </a:lnTo>
                    <a:lnTo>
                      <a:pt x="42333" y="39687"/>
                    </a:lnTo>
                    <a:lnTo>
                      <a:pt x="42333" y="37042"/>
                    </a:lnTo>
                    <a:lnTo>
                      <a:pt x="39687" y="37042"/>
                    </a:lnTo>
                    <a:lnTo>
                      <a:pt x="39687" y="34396"/>
                    </a:lnTo>
                    <a:lnTo>
                      <a:pt x="39687" y="31750"/>
                    </a:lnTo>
                    <a:lnTo>
                      <a:pt x="42333" y="29104"/>
                    </a:lnTo>
                    <a:lnTo>
                      <a:pt x="39687" y="26458"/>
                    </a:lnTo>
                    <a:lnTo>
                      <a:pt x="42333" y="23812"/>
                    </a:lnTo>
                    <a:lnTo>
                      <a:pt x="42333" y="21167"/>
                    </a:lnTo>
                    <a:lnTo>
                      <a:pt x="42333" y="18521"/>
                    </a:lnTo>
                    <a:lnTo>
                      <a:pt x="44979" y="15875"/>
                    </a:lnTo>
                    <a:lnTo>
                      <a:pt x="42333" y="13229"/>
                    </a:lnTo>
                    <a:lnTo>
                      <a:pt x="44979" y="10583"/>
                    </a:lnTo>
                    <a:lnTo>
                      <a:pt x="47625" y="7937"/>
                    </a:lnTo>
                    <a:lnTo>
                      <a:pt x="44979" y="7937"/>
                    </a:lnTo>
                    <a:lnTo>
                      <a:pt x="42333" y="5292"/>
                    </a:lnTo>
                    <a:lnTo>
                      <a:pt x="44979" y="5292"/>
                    </a:lnTo>
                    <a:lnTo>
                      <a:pt x="47625" y="2646"/>
                    </a:lnTo>
                    <a:lnTo>
                      <a:pt x="50270" y="5292"/>
                    </a:lnTo>
                    <a:lnTo>
                      <a:pt x="52916" y="2646"/>
                    </a:lnTo>
                    <a:lnTo>
                      <a:pt x="55562" y="5292"/>
                    </a:lnTo>
                    <a:lnTo>
                      <a:pt x="60854" y="5292"/>
                    </a:lnTo>
                    <a:lnTo>
                      <a:pt x="63500" y="2646"/>
                    </a:lnTo>
                    <a:lnTo>
                      <a:pt x="74083" y="5292"/>
                    </a:lnTo>
                    <a:lnTo>
                      <a:pt x="79375" y="7937"/>
                    </a:lnTo>
                    <a:lnTo>
                      <a:pt x="84666" y="7937"/>
                    </a:lnTo>
                    <a:lnTo>
                      <a:pt x="87312" y="5292"/>
                    </a:lnTo>
                    <a:lnTo>
                      <a:pt x="87312" y="264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66" name="Poland">
                <a:extLst>
                  <a:ext uri="{FF2B5EF4-FFF2-40B4-BE49-F238E27FC236}">
                    <a16:creationId xmlns:a16="http://schemas.microsoft.com/office/drawing/2014/main" id="{9D0CB76E-28AD-49B3-AF1F-53FC8450BBC9}"/>
                  </a:ext>
                </a:extLst>
              </p:cNvPr>
              <p:cNvSpPr>
                <a:spLocks/>
              </p:cNvSpPr>
              <p:nvPr/>
            </p:nvSpPr>
            <p:spPr bwMode="auto">
              <a:xfrm>
                <a:off x="4378347" y="746491"/>
                <a:ext cx="264750" cy="151560"/>
              </a:xfrm>
              <a:custGeom>
                <a:avLst/>
                <a:gdLst/>
                <a:ahLst/>
                <a:cxnLst>
                  <a:cxn ang="0">
                    <a:pos x="18" y="72"/>
                  </a:cxn>
                  <a:cxn ang="0">
                    <a:pos x="16" y="60"/>
                  </a:cxn>
                  <a:cxn ang="0">
                    <a:pos x="12" y="46"/>
                  </a:cxn>
                  <a:cxn ang="0">
                    <a:pos x="10" y="40"/>
                  </a:cxn>
                  <a:cxn ang="0">
                    <a:pos x="6" y="38"/>
                  </a:cxn>
                  <a:cxn ang="0">
                    <a:pos x="0" y="34"/>
                  </a:cxn>
                  <a:cxn ang="0">
                    <a:pos x="2" y="28"/>
                  </a:cxn>
                  <a:cxn ang="0">
                    <a:pos x="4" y="26"/>
                  </a:cxn>
                  <a:cxn ang="0">
                    <a:pos x="4" y="18"/>
                  </a:cxn>
                  <a:cxn ang="0">
                    <a:pos x="10" y="18"/>
                  </a:cxn>
                  <a:cxn ang="0">
                    <a:pos x="16" y="12"/>
                  </a:cxn>
                  <a:cxn ang="0">
                    <a:pos x="32" y="8"/>
                  </a:cxn>
                  <a:cxn ang="0">
                    <a:pos x="50" y="6"/>
                  </a:cxn>
                  <a:cxn ang="0">
                    <a:pos x="64" y="0"/>
                  </a:cxn>
                  <a:cxn ang="0">
                    <a:pos x="82" y="0"/>
                  </a:cxn>
                  <a:cxn ang="0">
                    <a:pos x="90" y="6"/>
                  </a:cxn>
                  <a:cxn ang="0">
                    <a:pos x="86" y="4"/>
                  </a:cxn>
                  <a:cxn ang="0">
                    <a:pos x="84" y="6"/>
                  </a:cxn>
                  <a:cxn ang="0">
                    <a:pos x="86" y="10"/>
                  </a:cxn>
                  <a:cxn ang="0">
                    <a:pos x="94" y="10"/>
                  </a:cxn>
                  <a:cxn ang="0">
                    <a:pos x="98" y="4"/>
                  </a:cxn>
                  <a:cxn ang="0">
                    <a:pos x="94" y="12"/>
                  </a:cxn>
                  <a:cxn ang="0">
                    <a:pos x="96" y="12"/>
                  </a:cxn>
                  <a:cxn ang="0">
                    <a:pos x="100" y="8"/>
                  </a:cxn>
                  <a:cxn ang="0">
                    <a:pos x="120" y="10"/>
                  </a:cxn>
                  <a:cxn ang="0">
                    <a:pos x="130" y="8"/>
                  </a:cxn>
                  <a:cxn ang="0">
                    <a:pos x="144" y="8"/>
                  </a:cxn>
                  <a:cxn ang="0">
                    <a:pos x="150" y="6"/>
                  </a:cxn>
                  <a:cxn ang="0">
                    <a:pos x="154" y="8"/>
                  </a:cxn>
                  <a:cxn ang="0">
                    <a:pos x="158" y="10"/>
                  </a:cxn>
                  <a:cxn ang="0">
                    <a:pos x="164" y="18"/>
                  </a:cxn>
                  <a:cxn ang="0">
                    <a:pos x="170" y="26"/>
                  </a:cxn>
                  <a:cxn ang="0">
                    <a:pos x="166" y="38"/>
                  </a:cxn>
                  <a:cxn ang="0">
                    <a:pos x="162" y="44"/>
                  </a:cxn>
                  <a:cxn ang="0">
                    <a:pos x="168" y="58"/>
                  </a:cxn>
                  <a:cxn ang="0">
                    <a:pos x="180" y="72"/>
                  </a:cxn>
                  <a:cxn ang="0">
                    <a:pos x="184" y="76"/>
                  </a:cxn>
                  <a:cxn ang="0">
                    <a:pos x="180" y="78"/>
                  </a:cxn>
                  <a:cxn ang="0">
                    <a:pos x="180" y="80"/>
                  </a:cxn>
                  <a:cxn ang="0">
                    <a:pos x="174" y="86"/>
                  </a:cxn>
                  <a:cxn ang="0">
                    <a:pos x="166" y="96"/>
                  </a:cxn>
                  <a:cxn ang="0">
                    <a:pos x="164" y="104"/>
                  </a:cxn>
                  <a:cxn ang="0">
                    <a:pos x="160" y="104"/>
                  </a:cxn>
                  <a:cxn ang="0">
                    <a:pos x="140" y="98"/>
                  </a:cxn>
                  <a:cxn ang="0">
                    <a:pos x="132" y="98"/>
                  </a:cxn>
                  <a:cxn ang="0">
                    <a:pos x="130" y="102"/>
                  </a:cxn>
                  <a:cxn ang="0">
                    <a:pos x="122" y="98"/>
                  </a:cxn>
                  <a:cxn ang="0">
                    <a:pos x="118" y="100"/>
                  </a:cxn>
                  <a:cxn ang="0">
                    <a:pos x="112" y="98"/>
                  </a:cxn>
                  <a:cxn ang="0">
                    <a:pos x="106" y="98"/>
                  </a:cxn>
                  <a:cxn ang="0">
                    <a:pos x="96" y="96"/>
                  </a:cxn>
                  <a:cxn ang="0">
                    <a:pos x="72" y="86"/>
                  </a:cxn>
                  <a:cxn ang="0">
                    <a:pos x="68" y="80"/>
                  </a:cxn>
                  <a:cxn ang="0">
                    <a:pos x="62" y="80"/>
                  </a:cxn>
                  <a:cxn ang="0">
                    <a:pos x="56" y="80"/>
                  </a:cxn>
                  <a:cxn ang="0">
                    <a:pos x="56" y="82"/>
                  </a:cxn>
                  <a:cxn ang="0">
                    <a:pos x="52" y="84"/>
                  </a:cxn>
                  <a:cxn ang="0">
                    <a:pos x="46" y="80"/>
                  </a:cxn>
                  <a:cxn ang="0">
                    <a:pos x="28" y="76"/>
                  </a:cxn>
                  <a:cxn ang="0">
                    <a:pos x="18" y="74"/>
                  </a:cxn>
                </a:cxnLst>
                <a:rect l="0" t="0" r="r" b="b"/>
                <a:pathLst>
                  <a:path w="184" h="104">
                    <a:moveTo>
                      <a:pt x="18" y="74"/>
                    </a:moveTo>
                    <a:lnTo>
                      <a:pt x="18" y="74"/>
                    </a:lnTo>
                    <a:lnTo>
                      <a:pt x="18" y="72"/>
                    </a:lnTo>
                    <a:lnTo>
                      <a:pt x="18" y="68"/>
                    </a:lnTo>
                    <a:lnTo>
                      <a:pt x="18" y="68"/>
                    </a:lnTo>
                    <a:lnTo>
                      <a:pt x="16" y="60"/>
                    </a:lnTo>
                    <a:lnTo>
                      <a:pt x="12" y="50"/>
                    </a:lnTo>
                    <a:lnTo>
                      <a:pt x="12" y="50"/>
                    </a:lnTo>
                    <a:lnTo>
                      <a:pt x="12" y="46"/>
                    </a:lnTo>
                    <a:lnTo>
                      <a:pt x="12" y="42"/>
                    </a:lnTo>
                    <a:lnTo>
                      <a:pt x="12" y="42"/>
                    </a:lnTo>
                    <a:lnTo>
                      <a:pt x="10" y="40"/>
                    </a:lnTo>
                    <a:lnTo>
                      <a:pt x="8" y="40"/>
                    </a:lnTo>
                    <a:lnTo>
                      <a:pt x="6" y="38"/>
                    </a:lnTo>
                    <a:lnTo>
                      <a:pt x="6" y="38"/>
                    </a:lnTo>
                    <a:lnTo>
                      <a:pt x="2" y="36"/>
                    </a:lnTo>
                    <a:lnTo>
                      <a:pt x="0" y="36"/>
                    </a:lnTo>
                    <a:lnTo>
                      <a:pt x="0" y="34"/>
                    </a:lnTo>
                    <a:lnTo>
                      <a:pt x="0" y="34"/>
                    </a:lnTo>
                    <a:lnTo>
                      <a:pt x="0" y="32"/>
                    </a:lnTo>
                    <a:lnTo>
                      <a:pt x="2" y="28"/>
                    </a:lnTo>
                    <a:lnTo>
                      <a:pt x="4" y="26"/>
                    </a:lnTo>
                    <a:lnTo>
                      <a:pt x="4" y="26"/>
                    </a:lnTo>
                    <a:lnTo>
                      <a:pt x="4" y="26"/>
                    </a:lnTo>
                    <a:lnTo>
                      <a:pt x="4" y="22"/>
                    </a:lnTo>
                    <a:lnTo>
                      <a:pt x="4" y="18"/>
                    </a:lnTo>
                    <a:lnTo>
                      <a:pt x="4" y="18"/>
                    </a:lnTo>
                    <a:lnTo>
                      <a:pt x="8" y="18"/>
                    </a:lnTo>
                    <a:lnTo>
                      <a:pt x="8" y="18"/>
                    </a:lnTo>
                    <a:lnTo>
                      <a:pt x="10" y="18"/>
                    </a:lnTo>
                    <a:lnTo>
                      <a:pt x="10" y="16"/>
                    </a:lnTo>
                    <a:lnTo>
                      <a:pt x="12" y="12"/>
                    </a:lnTo>
                    <a:lnTo>
                      <a:pt x="16" y="12"/>
                    </a:lnTo>
                    <a:lnTo>
                      <a:pt x="16" y="12"/>
                    </a:lnTo>
                    <a:lnTo>
                      <a:pt x="32" y="8"/>
                    </a:lnTo>
                    <a:lnTo>
                      <a:pt x="32" y="8"/>
                    </a:lnTo>
                    <a:lnTo>
                      <a:pt x="42" y="8"/>
                    </a:lnTo>
                    <a:lnTo>
                      <a:pt x="44" y="8"/>
                    </a:lnTo>
                    <a:lnTo>
                      <a:pt x="50" y="6"/>
                    </a:lnTo>
                    <a:lnTo>
                      <a:pt x="50" y="6"/>
                    </a:lnTo>
                    <a:lnTo>
                      <a:pt x="54" y="2"/>
                    </a:lnTo>
                    <a:lnTo>
                      <a:pt x="64" y="0"/>
                    </a:lnTo>
                    <a:lnTo>
                      <a:pt x="64" y="0"/>
                    </a:lnTo>
                    <a:lnTo>
                      <a:pt x="74" y="0"/>
                    </a:lnTo>
                    <a:lnTo>
                      <a:pt x="82" y="0"/>
                    </a:lnTo>
                    <a:lnTo>
                      <a:pt x="82" y="0"/>
                    </a:lnTo>
                    <a:lnTo>
                      <a:pt x="88" y="4"/>
                    </a:lnTo>
                    <a:lnTo>
                      <a:pt x="90" y="6"/>
                    </a:lnTo>
                    <a:lnTo>
                      <a:pt x="88" y="6"/>
                    </a:lnTo>
                    <a:lnTo>
                      <a:pt x="88" y="6"/>
                    </a:lnTo>
                    <a:lnTo>
                      <a:pt x="86" y="4"/>
                    </a:lnTo>
                    <a:lnTo>
                      <a:pt x="84" y="4"/>
                    </a:lnTo>
                    <a:lnTo>
                      <a:pt x="84" y="6"/>
                    </a:lnTo>
                    <a:lnTo>
                      <a:pt x="84" y="6"/>
                    </a:lnTo>
                    <a:lnTo>
                      <a:pt x="84" y="8"/>
                    </a:lnTo>
                    <a:lnTo>
                      <a:pt x="86" y="10"/>
                    </a:lnTo>
                    <a:lnTo>
                      <a:pt x="86" y="10"/>
                    </a:lnTo>
                    <a:lnTo>
                      <a:pt x="90" y="12"/>
                    </a:lnTo>
                    <a:lnTo>
                      <a:pt x="94" y="10"/>
                    </a:lnTo>
                    <a:lnTo>
                      <a:pt x="94" y="10"/>
                    </a:lnTo>
                    <a:lnTo>
                      <a:pt x="98" y="6"/>
                    </a:lnTo>
                    <a:lnTo>
                      <a:pt x="98" y="6"/>
                    </a:lnTo>
                    <a:lnTo>
                      <a:pt x="98" y="4"/>
                    </a:lnTo>
                    <a:lnTo>
                      <a:pt x="98" y="6"/>
                    </a:lnTo>
                    <a:lnTo>
                      <a:pt x="98" y="6"/>
                    </a:lnTo>
                    <a:lnTo>
                      <a:pt x="94" y="12"/>
                    </a:lnTo>
                    <a:lnTo>
                      <a:pt x="94" y="12"/>
                    </a:lnTo>
                    <a:lnTo>
                      <a:pt x="96" y="12"/>
                    </a:lnTo>
                    <a:lnTo>
                      <a:pt x="96" y="12"/>
                    </a:lnTo>
                    <a:lnTo>
                      <a:pt x="98" y="12"/>
                    </a:lnTo>
                    <a:lnTo>
                      <a:pt x="98" y="12"/>
                    </a:lnTo>
                    <a:lnTo>
                      <a:pt x="100" y="8"/>
                    </a:lnTo>
                    <a:lnTo>
                      <a:pt x="100" y="8"/>
                    </a:lnTo>
                    <a:lnTo>
                      <a:pt x="114" y="8"/>
                    </a:lnTo>
                    <a:lnTo>
                      <a:pt x="120" y="10"/>
                    </a:lnTo>
                    <a:lnTo>
                      <a:pt x="126" y="10"/>
                    </a:lnTo>
                    <a:lnTo>
                      <a:pt x="130" y="8"/>
                    </a:lnTo>
                    <a:lnTo>
                      <a:pt x="130" y="8"/>
                    </a:lnTo>
                    <a:lnTo>
                      <a:pt x="136" y="6"/>
                    </a:lnTo>
                    <a:lnTo>
                      <a:pt x="140" y="8"/>
                    </a:lnTo>
                    <a:lnTo>
                      <a:pt x="144" y="8"/>
                    </a:lnTo>
                    <a:lnTo>
                      <a:pt x="146" y="6"/>
                    </a:lnTo>
                    <a:lnTo>
                      <a:pt x="146" y="6"/>
                    </a:lnTo>
                    <a:lnTo>
                      <a:pt x="150" y="6"/>
                    </a:lnTo>
                    <a:lnTo>
                      <a:pt x="150" y="6"/>
                    </a:lnTo>
                    <a:lnTo>
                      <a:pt x="152" y="8"/>
                    </a:lnTo>
                    <a:lnTo>
                      <a:pt x="154" y="8"/>
                    </a:lnTo>
                    <a:lnTo>
                      <a:pt x="154" y="8"/>
                    </a:lnTo>
                    <a:lnTo>
                      <a:pt x="156" y="8"/>
                    </a:lnTo>
                    <a:lnTo>
                      <a:pt x="158" y="10"/>
                    </a:lnTo>
                    <a:lnTo>
                      <a:pt x="162" y="14"/>
                    </a:lnTo>
                    <a:lnTo>
                      <a:pt x="162" y="14"/>
                    </a:lnTo>
                    <a:lnTo>
                      <a:pt x="164" y="18"/>
                    </a:lnTo>
                    <a:lnTo>
                      <a:pt x="166" y="24"/>
                    </a:lnTo>
                    <a:lnTo>
                      <a:pt x="166" y="24"/>
                    </a:lnTo>
                    <a:lnTo>
                      <a:pt x="170" y="26"/>
                    </a:lnTo>
                    <a:lnTo>
                      <a:pt x="172" y="30"/>
                    </a:lnTo>
                    <a:lnTo>
                      <a:pt x="172" y="34"/>
                    </a:lnTo>
                    <a:lnTo>
                      <a:pt x="166" y="38"/>
                    </a:lnTo>
                    <a:lnTo>
                      <a:pt x="166" y="38"/>
                    </a:lnTo>
                    <a:lnTo>
                      <a:pt x="162" y="40"/>
                    </a:lnTo>
                    <a:lnTo>
                      <a:pt x="162" y="44"/>
                    </a:lnTo>
                    <a:lnTo>
                      <a:pt x="166" y="48"/>
                    </a:lnTo>
                    <a:lnTo>
                      <a:pt x="168" y="58"/>
                    </a:lnTo>
                    <a:lnTo>
                      <a:pt x="168" y="58"/>
                    </a:lnTo>
                    <a:lnTo>
                      <a:pt x="172" y="66"/>
                    </a:lnTo>
                    <a:lnTo>
                      <a:pt x="176" y="70"/>
                    </a:lnTo>
                    <a:lnTo>
                      <a:pt x="180" y="72"/>
                    </a:lnTo>
                    <a:lnTo>
                      <a:pt x="184" y="74"/>
                    </a:lnTo>
                    <a:lnTo>
                      <a:pt x="184" y="74"/>
                    </a:lnTo>
                    <a:lnTo>
                      <a:pt x="184" y="76"/>
                    </a:lnTo>
                    <a:lnTo>
                      <a:pt x="182" y="74"/>
                    </a:lnTo>
                    <a:lnTo>
                      <a:pt x="180" y="74"/>
                    </a:lnTo>
                    <a:lnTo>
                      <a:pt x="180" y="78"/>
                    </a:lnTo>
                    <a:lnTo>
                      <a:pt x="180" y="78"/>
                    </a:lnTo>
                    <a:lnTo>
                      <a:pt x="182" y="80"/>
                    </a:lnTo>
                    <a:lnTo>
                      <a:pt x="180" y="80"/>
                    </a:lnTo>
                    <a:lnTo>
                      <a:pt x="176" y="82"/>
                    </a:lnTo>
                    <a:lnTo>
                      <a:pt x="174" y="86"/>
                    </a:lnTo>
                    <a:lnTo>
                      <a:pt x="174" y="86"/>
                    </a:lnTo>
                    <a:lnTo>
                      <a:pt x="168" y="92"/>
                    </a:lnTo>
                    <a:lnTo>
                      <a:pt x="166" y="94"/>
                    </a:lnTo>
                    <a:lnTo>
                      <a:pt x="166" y="96"/>
                    </a:lnTo>
                    <a:lnTo>
                      <a:pt x="166" y="100"/>
                    </a:lnTo>
                    <a:lnTo>
                      <a:pt x="166" y="100"/>
                    </a:lnTo>
                    <a:lnTo>
                      <a:pt x="164" y="104"/>
                    </a:lnTo>
                    <a:lnTo>
                      <a:pt x="164" y="104"/>
                    </a:lnTo>
                    <a:lnTo>
                      <a:pt x="160" y="104"/>
                    </a:lnTo>
                    <a:lnTo>
                      <a:pt x="160" y="104"/>
                    </a:lnTo>
                    <a:lnTo>
                      <a:pt x="152" y="104"/>
                    </a:lnTo>
                    <a:lnTo>
                      <a:pt x="146" y="100"/>
                    </a:lnTo>
                    <a:lnTo>
                      <a:pt x="140" y="98"/>
                    </a:lnTo>
                    <a:lnTo>
                      <a:pt x="136" y="96"/>
                    </a:lnTo>
                    <a:lnTo>
                      <a:pt x="136" y="96"/>
                    </a:lnTo>
                    <a:lnTo>
                      <a:pt x="132" y="98"/>
                    </a:lnTo>
                    <a:lnTo>
                      <a:pt x="132" y="100"/>
                    </a:lnTo>
                    <a:lnTo>
                      <a:pt x="132" y="100"/>
                    </a:lnTo>
                    <a:lnTo>
                      <a:pt x="130" y="102"/>
                    </a:lnTo>
                    <a:lnTo>
                      <a:pt x="130" y="102"/>
                    </a:lnTo>
                    <a:lnTo>
                      <a:pt x="126" y="100"/>
                    </a:lnTo>
                    <a:lnTo>
                      <a:pt x="122" y="98"/>
                    </a:lnTo>
                    <a:lnTo>
                      <a:pt x="122" y="98"/>
                    </a:lnTo>
                    <a:lnTo>
                      <a:pt x="120" y="98"/>
                    </a:lnTo>
                    <a:lnTo>
                      <a:pt x="118" y="100"/>
                    </a:lnTo>
                    <a:lnTo>
                      <a:pt x="116" y="100"/>
                    </a:lnTo>
                    <a:lnTo>
                      <a:pt x="112" y="98"/>
                    </a:lnTo>
                    <a:lnTo>
                      <a:pt x="112" y="98"/>
                    </a:lnTo>
                    <a:lnTo>
                      <a:pt x="108" y="94"/>
                    </a:lnTo>
                    <a:lnTo>
                      <a:pt x="106" y="98"/>
                    </a:lnTo>
                    <a:lnTo>
                      <a:pt x="106" y="98"/>
                    </a:lnTo>
                    <a:lnTo>
                      <a:pt x="104" y="100"/>
                    </a:lnTo>
                    <a:lnTo>
                      <a:pt x="96" y="96"/>
                    </a:lnTo>
                    <a:lnTo>
                      <a:pt x="96" y="96"/>
                    </a:lnTo>
                    <a:lnTo>
                      <a:pt x="86" y="90"/>
                    </a:lnTo>
                    <a:lnTo>
                      <a:pt x="78" y="88"/>
                    </a:lnTo>
                    <a:lnTo>
                      <a:pt x="72" y="86"/>
                    </a:lnTo>
                    <a:lnTo>
                      <a:pt x="70" y="84"/>
                    </a:lnTo>
                    <a:lnTo>
                      <a:pt x="70" y="84"/>
                    </a:lnTo>
                    <a:lnTo>
                      <a:pt x="68" y="80"/>
                    </a:lnTo>
                    <a:lnTo>
                      <a:pt x="66" y="80"/>
                    </a:lnTo>
                    <a:lnTo>
                      <a:pt x="66" y="80"/>
                    </a:lnTo>
                    <a:lnTo>
                      <a:pt x="62" y="80"/>
                    </a:lnTo>
                    <a:lnTo>
                      <a:pt x="58" y="78"/>
                    </a:lnTo>
                    <a:lnTo>
                      <a:pt x="56" y="78"/>
                    </a:lnTo>
                    <a:lnTo>
                      <a:pt x="56" y="80"/>
                    </a:lnTo>
                    <a:lnTo>
                      <a:pt x="56" y="80"/>
                    </a:lnTo>
                    <a:lnTo>
                      <a:pt x="58" y="82"/>
                    </a:lnTo>
                    <a:lnTo>
                      <a:pt x="56" y="82"/>
                    </a:lnTo>
                    <a:lnTo>
                      <a:pt x="54" y="82"/>
                    </a:lnTo>
                    <a:lnTo>
                      <a:pt x="52" y="84"/>
                    </a:lnTo>
                    <a:lnTo>
                      <a:pt x="52" y="84"/>
                    </a:lnTo>
                    <a:lnTo>
                      <a:pt x="52" y="84"/>
                    </a:lnTo>
                    <a:lnTo>
                      <a:pt x="50" y="82"/>
                    </a:lnTo>
                    <a:lnTo>
                      <a:pt x="46" y="80"/>
                    </a:lnTo>
                    <a:lnTo>
                      <a:pt x="42" y="78"/>
                    </a:lnTo>
                    <a:lnTo>
                      <a:pt x="42" y="78"/>
                    </a:lnTo>
                    <a:lnTo>
                      <a:pt x="28" y="76"/>
                    </a:lnTo>
                    <a:lnTo>
                      <a:pt x="22" y="74"/>
                    </a:lnTo>
                    <a:lnTo>
                      <a:pt x="20" y="72"/>
                    </a:lnTo>
                    <a:lnTo>
                      <a:pt x="18" y="74"/>
                    </a:lnTo>
                    <a:lnTo>
                      <a:pt x="18" y="7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67" name="Portugal">
                <a:extLst>
                  <a:ext uri="{FF2B5EF4-FFF2-40B4-BE49-F238E27FC236}">
                    <a16:creationId xmlns:a16="http://schemas.microsoft.com/office/drawing/2014/main" id="{3295CFDC-CA25-4D0C-8CFF-5CF825AC6D3E}"/>
                  </a:ext>
                </a:extLst>
              </p:cNvPr>
              <p:cNvSpPr>
                <a:spLocks/>
              </p:cNvSpPr>
              <p:nvPr/>
            </p:nvSpPr>
            <p:spPr bwMode="auto">
              <a:xfrm>
                <a:off x="3768271" y="1119565"/>
                <a:ext cx="80575" cy="163220"/>
              </a:xfrm>
              <a:custGeom>
                <a:avLst/>
                <a:gdLst/>
                <a:ahLst/>
                <a:cxnLst>
                  <a:cxn ang="0">
                    <a:pos x="32" y="110"/>
                  </a:cxn>
                  <a:cxn ang="0">
                    <a:pos x="22" y="112"/>
                  </a:cxn>
                  <a:cxn ang="0">
                    <a:pos x="18" y="110"/>
                  </a:cxn>
                  <a:cxn ang="0">
                    <a:pos x="12" y="110"/>
                  </a:cxn>
                  <a:cxn ang="0">
                    <a:pos x="4" y="110"/>
                  </a:cxn>
                  <a:cxn ang="0">
                    <a:pos x="2" y="108"/>
                  </a:cxn>
                  <a:cxn ang="0">
                    <a:pos x="6" y="104"/>
                  </a:cxn>
                  <a:cxn ang="0">
                    <a:pos x="10" y="98"/>
                  </a:cxn>
                  <a:cxn ang="0">
                    <a:pos x="10" y="94"/>
                  </a:cxn>
                  <a:cxn ang="0">
                    <a:pos x="10" y="92"/>
                  </a:cxn>
                  <a:cxn ang="0">
                    <a:pos x="10" y="80"/>
                  </a:cxn>
                  <a:cxn ang="0">
                    <a:pos x="12" y="78"/>
                  </a:cxn>
                  <a:cxn ang="0">
                    <a:pos x="4" y="80"/>
                  </a:cxn>
                  <a:cxn ang="0">
                    <a:pos x="4" y="72"/>
                  </a:cxn>
                  <a:cxn ang="0">
                    <a:pos x="2" y="72"/>
                  </a:cxn>
                  <a:cxn ang="0">
                    <a:pos x="0" y="68"/>
                  </a:cxn>
                  <a:cxn ang="0">
                    <a:pos x="0" y="62"/>
                  </a:cxn>
                  <a:cxn ang="0">
                    <a:pos x="0" y="58"/>
                  </a:cxn>
                  <a:cxn ang="0">
                    <a:pos x="6" y="52"/>
                  </a:cxn>
                  <a:cxn ang="0">
                    <a:pos x="8" y="46"/>
                  </a:cxn>
                  <a:cxn ang="0">
                    <a:pos x="12" y="32"/>
                  </a:cxn>
                  <a:cxn ang="0">
                    <a:pos x="16" y="18"/>
                  </a:cxn>
                  <a:cxn ang="0">
                    <a:pos x="16" y="12"/>
                  </a:cxn>
                  <a:cxn ang="0">
                    <a:pos x="16" y="10"/>
                  </a:cxn>
                  <a:cxn ang="0">
                    <a:pos x="16" y="6"/>
                  </a:cxn>
                  <a:cxn ang="0">
                    <a:pos x="18" y="2"/>
                  </a:cxn>
                  <a:cxn ang="0">
                    <a:pos x="20" y="0"/>
                  </a:cxn>
                  <a:cxn ang="0">
                    <a:pos x="30" y="0"/>
                  </a:cxn>
                  <a:cxn ang="0">
                    <a:pos x="30" y="4"/>
                  </a:cxn>
                  <a:cxn ang="0">
                    <a:pos x="32" y="6"/>
                  </a:cxn>
                  <a:cxn ang="0">
                    <a:pos x="42" y="6"/>
                  </a:cxn>
                  <a:cxn ang="0">
                    <a:pos x="50" y="4"/>
                  </a:cxn>
                  <a:cxn ang="0">
                    <a:pos x="54" y="8"/>
                  </a:cxn>
                  <a:cxn ang="0">
                    <a:pos x="56" y="10"/>
                  </a:cxn>
                  <a:cxn ang="0">
                    <a:pos x="52" y="14"/>
                  </a:cxn>
                  <a:cxn ang="0">
                    <a:pos x="46" y="24"/>
                  </a:cxn>
                  <a:cxn ang="0">
                    <a:pos x="44" y="24"/>
                  </a:cxn>
                  <a:cxn ang="0">
                    <a:pos x="46" y="28"/>
                  </a:cxn>
                  <a:cxn ang="0">
                    <a:pos x="44" y="36"/>
                  </a:cxn>
                  <a:cxn ang="0">
                    <a:pos x="44" y="38"/>
                  </a:cxn>
                  <a:cxn ang="0">
                    <a:pos x="46" y="42"/>
                  </a:cxn>
                  <a:cxn ang="0">
                    <a:pos x="42" y="52"/>
                  </a:cxn>
                  <a:cxn ang="0">
                    <a:pos x="34" y="52"/>
                  </a:cxn>
                  <a:cxn ang="0">
                    <a:pos x="40" y="64"/>
                  </a:cxn>
                  <a:cxn ang="0">
                    <a:pos x="40" y="72"/>
                  </a:cxn>
                  <a:cxn ang="0">
                    <a:pos x="36" y="80"/>
                  </a:cxn>
                  <a:cxn ang="0">
                    <a:pos x="40" y="86"/>
                  </a:cxn>
                  <a:cxn ang="0">
                    <a:pos x="38" y="92"/>
                  </a:cxn>
                  <a:cxn ang="0">
                    <a:pos x="32" y="102"/>
                  </a:cxn>
                  <a:cxn ang="0">
                    <a:pos x="34" y="106"/>
                  </a:cxn>
                </a:cxnLst>
                <a:rect l="0" t="0" r="r" b="b"/>
                <a:pathLst>
                  <a:path w="56" h="112">
                    <a:moveTo>
                      <a:pt x="34" y="106"/>
                    </a:moveTo>
                    <a:lnTo>
                      <a:pt x="34" y="106"/>
                    </a:lnTo>
                    <a:lnTo>
                      <a:pt x="32" y="110"/>
                    </a:lnTo>
                    <a:lnTo>
                      <a:pt x="28" y="110"/>
                    </a:lnTo>
                    <a:lnTo>
                      <a:pt x="28" y="110"/>
                    </a:lnTo>
                    <a:lnTo>
                      <a:pt x="22" y="112"/>
                    </a:lnTo>
                    <a:lnTo>
                      <a:pt x="20" y="112"/>
                    </a:lnTo>
                    <a:lnTo>
                      <a:pt x="18" y="110"/>
                    </a:lnTo>
                    <a:lnTo>
                      <a:pt x="18" y="110"/>
                    </a:lnTo>
                    <a:lnTo>
                      <a:pt x="16" y="110"/>
                    </a:lnTo>
                    <a:lnTo>
                      <a:pt x="12" y="110"/>
                    </a:lnTo>
                    <a:lnTo>
                      <a:pt x="12" y="110"/>
                    </a:lnTo>
                    <a:lnTo>
                      <a:pt x="10" y="110"/>
                    </a:lnTo>
                    <a:lnTo>
                      <a:pt x="4" y="110"/>
                    </a:lnTo>
                    <a:lnTo>
                      <a:pt x="4" y="110"/>
                    </a:lnTo>
                    <a:lnTo>
                      <a:pt x="2" y="110"/>
                    </a:lnTo>
                    <a:lnTo>
                      <a:pt x="2" y="108"/>
                    </a:lnTo>
                    <a:lnTo>
                      <a:pt x="2" y="108"/>
                    </a:lnTo>
                    <a:lnTo>
                      <a:pt x="2" y="108"/>
                    </a:lnTo>
                    <a:lnTo>
                      <a:pt x="4" y="106"/>
                    </a:lnTo>
                    <a:lnTo>
                      <a:pt x="6" y="104"/>
                    </a:lnTo>
                    <a:lnTo>
                      <a:pt x="8" y="100"/>
                    </a:lnTo>
                    <a:lnTo>
                      <a:pt x="8" y="100"/>
                    </a:lnTo>
                    <a:lnTo>
                      <a:pt x="10" y="98"/>
                    </a:lnTo>
                    <a:lnTo>
                      <a:pt x="10" y="94"/>
                    </a:lnTo>
                    <a:lnTo>
                      <a:pt x="10" y="94"/>
                    </a:lnTo>
                    <a:lnTo>
                      <a:pt x="10" y="94"/>
                    </a:lnTo>
                    <a:lnTo>
                      <a:pt x="10" y="94"/>
                    </a:lnTo>
                    <a:lnTo>
                      <a:pt x="10" y="94"/>
                    </a:lnTo>
                    <a:lnTo>
                      <a:pt x="10" y="92"/>
                    </a:lnTo>
                    <a:lnTo>
                      <a:pt x="10" y="92"/>
                    </a:lnTo>
                    <a:lnTo>
                      <a:pt x="10" y="86"/>
                    </a:lnTo>
                    <a:lnTo>
                      <a:pt x="10" y="80"/>
                    </a:lnTo>
                    <a:lnTo>
                      <a:pt x="10" y="80"/>
                    </a:lnTo>
                    <a:lnTo>
                      <a:pt x="10" y="78"/>
                    </a:lnTo>
                    <a:lnTo>
                      <a:pt x="12" y="78"/>
                    </a:lnTo>
                    <a:lnTo>
                      <a:pt x="12" y="78"/>
                    </a:lnTo>
                    <a:lnTo>
                      <a:pt x="6" y="80"/>
                    </a:lnTo>
                    <a:lnTo>
                      <a:pt x="4" y="80"/>
                    </a:lnTo>
                    <a:lnTo>
                      <a:pt x="2" y="78"/>
                    </a:lnTo>
                    <a:lnTo>
                      <a:pt x="2" y="78"/>
                    </a:lnTo>
                    <a:lnTo>
                      <a:pt x="4" y="72"/>
                    </a:lnTo>
                    <a:lnTo>
                      <a:pt x="4" y="72"/>
                    </a:lnTo>
                    <a:lnTo>
                      <a:pt x="4" y="72"/>
                    </a:lnTo>
                    <a:lnTo>
                      <a:pt x="2" y="72"/>
                    </a:lnTo>
                    <a:lnTo>
                      <a:pt x="2" y="72"/>
                    </a:lnTo>
                    <a:lnTo>
                      <a:pt x="0" y="72"/>
                    </a:lnTo>
                    <a:lnTo>
                      <a:pt x="0" y="68"/>
                    </a:lnTo>
                    <a:lnTo>
                      <a:pt x="0" y="68"/>
                    </a:lnTo>
                    <a:lnTo>
                      <a:pt x="0" y="64"/>
                    </a:lnTo>
                    <a:lnTo>
                      <a:pt x="0" y="62"/>
                    </a:lnTo>
                    <a:lnTo>
                      <a:pt x="0" y="58"/>
                    </a:lnTo>
                    <a:lnTo>
                      <a:pt x="0" y="58"/>
                    </a:lnTo>
                    <a:lnTo>
                      <a:pt x="0" y="58"/>
                    </a:lnTo>
                    <a:lnTo>
                      <a:pt x="2" y="56"/>
                    </a:lnTo>
                    <a:lnTo>
                      <a:pt x="6" y="52"/>
                    </a:lnTo>
                    <a:lnTo>
                      <a:pt x="6" y="52"/>
                    </a:lnTo>
                    <a:lnTo>
                      <a:pt x="8" y="48"/>
                    </a:lnTo>
                    <a:lnTo>
                      <a:pt x="8" y="46"/>
                    </a:lnTo>
                    <a:lnTo>
                      <a:pt x="8" y="46"/>
                    </a:lnTo>
                    <a:lnTo>
                      <a:pt x="8" y="44"/>
                    </a:lnTo>
                    <a:lnTo>
                      <a:pt x="8" y="44"/>
                    </a:lnTo>
                    <a:lnTo>
                      <a:pt x="12" y="32"/>
                    </a:lnTo>
                    <a:lnTo>
                      <a:pt x="12" y="32"/>
                    </a:lnTo>
                    <a:lnTo>
                      <a:pt x="14" y="26"/>
                    </a:lnTo>
                    <a:lnTo>
                      <a:pt x="16" y="18"/>
                    </a:lnTo>
                    <a:lnTo>
                      <a:pt x="16" y="18"/>
                    </a:lnTo>
                    <a:lnTo>
                      <a:pt x="16" y="14"/>
                    </a:lnTo>
                    <a:lnTo>
                      <a:pt x="16" y="12"/>
                    </a:lnTo>
                    <a:lnTo>
                      <a:pt x="16" y="10"/>
                    </a:lnTo>
                    <a:lnTo>
                      <a:pt x="16" y="10"/>
                    </a:lnTo>
                    <a:lnTo>
                      <a:pt x="16" y="10"/>
                    </a:lnTo>
                    <a:lnTo>
                      <a:pt x="16" y="8"/>
                    </a:lnTo>
                    <a:lnTo>
                      <a:pt x="16" y="6"/>
                    </a:lnTo>
                    <a:lnTo>
                      <a:pt x="16" y="6"/>
                    </a:lnTo>
                    <a:lnTo>
                      <a:pt x="16" y="4"/>
                    </a:lnTo>
                    <a:lnTo>
                      <a:pt x="16" y="4"/>
                    </a:lnTo>
                    <a:lnTo>
                      <a:pt x="18" y="2"/>
                    </a:lnTo>
                    <a:lnTo>
                      <a:pt x="16" y="2"/>
                    </a:lnTo>
                    <a:lnTo>
                      <a:pt x="16" y="2"/>
                    </a:lnTo>
                    <a:lnTo>
                      <a:pt x="20" y="0"/>
                    </a:lnTo>
                    <a:lnTo>
                      <a:pt x="24" y="0"/>
                    </a:lnTo>
                    <a:lnTo>
                      <a:pt x="24" y="0"/>
                    </a:lnTo>
                    <a:lnTo>
                      <a:pt x="30" y="0"/>
                    </a:lnTo>
                    <a:lnTo>
                      <a:pt x="30" y="2"/>
                    </a:lnTo>
                    <a:lnTo>
                      <a:pt x="30" y="4"/>
                    </a:lnTo>
                    <a:lnTo>
                      <a:pt x="30" y="4"/>
                    </a:lnTo>
                    <a:lnTo>
                      <a:pt x="30" y="6"/>
                    </a:lnTo>
                    <a:lnTo>
                      <a:pt x="32" y="6"/>
                    </a:lnTo>
                    <a:lnTo>
                      <a:pt x="32" y="6"/>
                    </a:lnTo>
                    <a:lnTo>
                      <a:pt x="38" y="4"/>
                    </a:lnTo>
                    <a:lnTo>
                      <a:pt x="42" y="6"/>
                    </a:lnTo>
                    <a:lnTo>
                      <a:pt x="42" y="6"/>
                    </a:lnTo>
                    <a:lnTo>
                      <a:pt x="44" y="6"/>
                    </a:lnTo>
                    <a:lnTo>
                      <a:pt x="46" y="6"/>
                    </a:lnTo>
                    <a:lnTo>
                      <a:pt x="50" y="4"/>
                    </a:lnTo>
                    <a:lnTo>
                      <a:pt x="52" y="6"/>
                    </a:lnTo>
                    <a:lnTo>
                      <a:pt x="52" y="6"/>
                    </a:lnTo>
                    <a:lnTo>
                      <a:pt x="54" y="8"/>
                    </a:lnTo>
                    <a:lnTo>
                      <a:pt x="54" y="10"/>
                    </a:lnTo>
                    <a:lnTo>
                      <a:pt x="54" y="10"/>
                    </a:lnTo>
                    <a:lnTo>
                      <a:pt x="56" y="10"/>
                    </a:lnTo>
                    <a:lnTo>
                      <a:pt x="56" y="12"/>
                    </a:lnTo>
                    <a:lnTo>
                      <a:pt x="52" y="14"/>
                    </a:lnTo>
                    <a:lnTo>
                      <a:pt x="52" y="14"/>
                    </a:lnTo>
                    <a:lnTo>
                      <a:pt x="50" y="18"/>
                    </a:lnTo>
                    <a:lnTo>
                      <a:pt x="48" y="22"/>
                    </a:lnTo>
                    <a:lnTo>
                      <a:pt x="46" y="24"/>
                    </a:lnTo>
                    <a:lnTo>
                      <a:pt x="44" y="24"/>
                    </a:lnTo>
                    <a:lnTo>
                      <a:pt x="44" y="24"/>
                    </a:lnTo>
                    <a:lnTo>
                      <a:pt x="44" y="24"/>
                    </a:lnTo>
                    <a:lnTo>
                      <a:pt x="44" y="24"/>
                    </a:lnTo>
                    <a:lnTo>
                      <a:pt x="46" y="28"/>
                    </a:lnTo>
                    <a:lnTo>
                      <a:pt x="46" y="28"/>
                    </a:lnTo>
                    <a:lnTo>
                      <a:pt x="46" y="32"/>
                    </a:lnTo>
                    <a:lnTo>
                      <a:pt x="46" y="34"/>
                    </a:lnTo>
                    <a:lnTo>
                      <a:pt x="44" y="36"/>
                    </a:lnTo>
                    <a:lnTo>
                      <a:pt x="44" y="36"/>
                    </a:lnTo>
                    <a:lnTo>
                      <a:pt x="44" y="36"/>
                    </a:lnTo>
                    <a:lnTo>
                      <a:pt x="44" y="38"/>
                    </a:lnTo>
                    <a:lnTo>
                      <a:pt x="46" y="38"/>
                    </a:lnTo>
                    <a:lnTo>
                      <a:pt x="46" y="42"/>
                    </a:lnTo>
                    <a:lnTo>
                      <a:pt x="46" y="42"/>
                    </a:lnTo>
                    <a:lnTo>
                      <a:pt x="44" y="48"/>
                    </a:lnTo>
                    <a:lnTo>
                      <a:pt x="44" y="50"/>
                    </a:lnTo>
                    <a:lnTo>
                      <a:pt x="42" y="52"/>
                    </a:lnTo>
                    <a:lnTo>
                      <a:pt x="42" y="52"/>
                    </a:lnTo>
                    <a:lnTo>
                      <a:pt x="36" y="52"/>
                    </a:lnTo>
                    <a:lnTo>
                      <a:pt x="34" y="52"/>
                    </a:lnTo>
                    <a:lnTo>
                      <a:pt x="36" y="54"/>
                    </a:lnTo>
                    <a:lnTo>
                      <a:pt x="36" y="54"/>
                    </a:lnTo>
                    <a:lnTo>
                      <a:pt x="40" y="64"/>
                    </a:lnTo>
                    <a:lnTo>
                      <a:pt x="40" y="64"/>
                    </a:lnTo>
                    <a:lnTo>
                      <a:pt x="42" y="68"/>
                    </a:lnTo>
                    <a:lnTo>
                      <a:pt x="40" y="72"/>
                    </a:lnTo>
                    <a:lnTo>
                      <a:pt x="40" y="72"/>
                    </a:lnTo>
                    <a:lnTo>
                      <a:pt x="36" y="76"/>
                    </a:lnTo>
                    <a:lnTo>
                      <a:pt x="36" y="80"/>
                    </a:lnTo>
                    <a:lnTo>
                      <a:pt x="38" y="82"/>
                    </a:lnTo>
                    <a:lnTo>
                      <a:pt x="38" y="82"/>
                    </a:lnTo>
                    <a:lnTo>
                      <a:pt x="40" y="86"/>
                    </a:lnTo>
                    <a:lnTo>
                      <a:pt x="40" y="88"/>
                    </a:lnTo>
                    <a:lnTo>
                      <a:pt x="40" y="88"/>
                    </a:lnTo>
                    <a:lnTo>
                      <a:pt x="38" y="92"/>
                    </a:lnTo>
                    <a:lnTo>
                      <a:pt x="34" y="98"/>
                    </a:lnTo>
                    <a:lnTo>
                      <a:pt x="34" y="98"/>
                    </a:lnTo>
                    <a:lnTo>
                      <a:pt x="32" y="102"/>
                    </a:lnTo>
                    <a:lnTo>
                      <a:pt x="32" y="104"/>
                    </a:lnTo>
                    <a:lnTo>
                      <a:pt x="34" y="106"/>
                    </a:lnTo>
                    <a:lnTo>
                      <a:pt x="34" y="10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68" name="Qatar">
                <a:extLst>
                  <a:ext uri="{FF2B5EF4-FFF2-40B4-BE49-F238E27FC236}">
                    <a16:creationId xmlns:a16="http://schemas.microsoft.com/office/drawing/2014/main" id="{D2CC74B3-FD5A-47B8-9C56-B6EA88F9A960}"/>
                  </a:ext>
                </a:extLst>
              </p:cNvPr>
              <p:cNvSpPr>
                <a:spLocks/>
              </p:cNvSpPr>
              <p:nvPr/>
            </p:nvSpPr>
            <p:spPr bwMode="auto">
              <a:xfrm>
                <a:off x="5515043" y="1650028"/>
                <a:ext cx="34533" cy="46633"/>
              </a:xfrm>
              <a:custGeom>
                <a:avLst/>
                <a:gdLst/>
                <a:ahLst/>
                <a:cxnLst>
                  <a:cxn ang="0">
                    <a:pos x="22" y="32"/>
                  </a:cxn>
                  <a:cxn ang="0">
                    <a:pos x="22" y="32"/>
                  </a:cxn>
                  <a:cxn ang="0">
                    <a:pos x="24" y="28"/>
                  </a:cxn>
                  <a:cxn ang="0">
                    <a:pos x="22" y="24"/>
                  </a:cxn>
                  <a:cxn ang="0">
                    <a:pos x="22" y="18"/>
                  </a:cxn>
                  <a:cxn ang="0">
                    <a:pos x="22" y="16"/>
                  </a:cxn>
                  <a:cxn ang="0">
                    <a:pos x="22" y="16"/>
                  </a:cxn>
                  <a:cxn ang="0">
                    <a:pos x="24" y="14"/>
                  </a:cxn>
                  <a:cxn ang="0">
                    <a:pos x="24" y="12"/>
                  </a:cxn>
                  <a:cxn ang="0">
                    <a:pos x="22" y="8"/>
                  </a:cxn>
                  <a:cxn ang="0">
                    <a:pos x="14" y="0"/>
                  </a:cxn>
                  <a:cxn ang="0">
                    <a:pos x="14" y="0"/>
                  </a:cxn>
                  <a:cxn ang="0">
                    <a:pos x="12" y="0"/>
                  </a:cxn>
                  <a:cxn ang="0">
                    <a:pos x="10" y="2"/>
                  </a:cxn>
                  <a:cxn ang="0">
                    <a:pos x="6" y="8"/>
                  </a:cxn>
                  <a:cxn ang="0">
                    <a:pos x="6" y="8"/>
                  </a:cxn>
                  <a:cxn ang="0">
                    <a:pos x="4" y="8"/>
                  </a:cxn>
                  <a:cxn ang="0">
                    <a:pos x="4" y="8"/>
                  </a:cxn>
                  <a:cxn ang="0">
                    <a:pos x="4" y="6"/>
                  </a:cxn>
                  <a:cxn ang="0">
                    <a:pos x="2" y="6"/>
                  </a:cxn>
                  <a:cxn ang="0">
                    <a:pos x="2" y="6"/>
                  </a:cxn>
                  <a:cxn ang="0">
                    <a:pos x="2" y="8"/>
                  </a:cxn>
                  <a:cxn ang="0">
                    <a:pos x="0" y="10"/>
                  </a:cxn>
                  <a:cxn ang="0">
                    <a:pos x="6" y="24"/>
                  </a:cxn>
                  <a:cxn ang="0">
                    <a:pos x="6" y="24"/>
                  </a:cxn>
                  <a:cxn ang="0">
                    <a:pos x="14" y="30"/>
                  </a:cxn>
                  <a:cxn ang="0">
                    <a:pos x="22" y="32"/>
                  </a:cxn>
                  <a:cxn ang="0">
                    <a:pos x="22" y="32"/>
                  </a:cxn>
                </a:cxnLst>
                <a:rect l="0" t="0" r="r" b="b"/>
                <a:pathLst>
                  <a:path w="24" h="32">
                    <a:moveTo>
                      <a:pt x="22" y="32"/>
                    </a:moveTo>
                    <a:lnTo>
                      <a:pt x="22" y="32"/>
                    </a:lnTo>
                    <a:lnTo>
                      <a:pt x="24" y="28"/>
                    </a:lnTo>
                    <a:lnTo>
                      <a:pt x="22" y="24"/>
                    </a:lnTo>
                    <a:lnTo>
                      <a:pt x="22" y="18"/>
                    </a:lnTo>
                    <a:lnTo>
                      <a:pt x="22" y="16"/>
                    </a:lnTo>
                    <a:lnTo>
                      <a:pt x="22" y="16"/>
                    </a:lnTo>
                    <a:lnTo>
                      <a:pt x="24" y="14"/>
                    </a:lnTo>
                    <a:lnTo>
                      <a:pt x="24" y="12"/>
                    </a:lnTo>
                    <a:lnTo>
                      <a:pt x="22" y="8"/>
                    </a:lnTo>
                    <a:lnTo>
                      <a:pt x="14" y="0"/>
                    </a:lnTo>
                    <a:lnTo>
                      <a:pt x="14" y="0"/>
                    </a:lnTo>
                    <a:lnTo>
                      <a:pt x="12" y="0"/>
                    </a:lnTo>
                    <a:lnTo>
                      <a:pt x="10" y="2"/>
                    </a:lnTo>
                    <a:lnTo>
                      <a:pt x="6" y="8"/>
                    </a:lnTo>
                    <a:lnTo>
                      <a:pt x="6" y="8"/>
                    </a:lnTo>
                    <a:lnTo>
                      <a:pt x="4" y="8"/>
                    </a:lnTo>
                    <a:lnTo>
                      <a:pt x="4" y="8"/>
                    </a:lnTo>
                    <a:lnTo>
                      <a:pt x="4" y="6"/>
                    </a:lnTo>
                    <a:lnTo>
                      <a:pt x="2" y="6"/>
                    </a:lnTo>
                    <a:lnTo>
                      <a:pt x="2" y="6"/>
                    </a:lnTo>
                    <a:lnTo>
                      <a:pt x="2" y="8"/>
                    </a:lnTo>
                    <a:lnTo>
                      <a:pt x="0" y="10"/>
                    </a:lnTo>
                    <a:lnTo>
                      <a:pt x="6" y="24"/>
                    </a:lnTo>
                    <a:lnTo>
                      <a:pt x="6" y="24"/>
                    </a:lnTo>
                    <a:lnTo>
                      <a:pt x="14" y="30"/>
                    </a:lnTo>
                    <a:lnTo>
                      <a:pt x="22" y="32"/>
                    </a:lnTo>
                    <a:lnTo>
                      <a:pt x="22" y="3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69" name="Romania">
                <a:extLst>
                  <a:ext uri="{FF2B5EF4-FFF2-40B4-BE49-F238E27FC236}">
                    <a16:creationId xmlns:a16="http://schemas.microsoft.com/office/drawing/2014/main" id="{2C27E791-E61B-4469-962C-81C1E843924B}"/>
                  </a:ext>
                </a:extLst>
              </p:cNvPr>
              <p:cNvSpPr>
                <a:spLocks/>
              </p:cNvSpPr>
              <p:nvPr/>
            </p:nvSpPr>
            <p:spPr bwMode="auto">
              <a:xfrm>
                <a:off x="4571154" y="921370"/>
                <a:ext cx="253238" cy="145733"/>
              </a:xfrm>
              <a:custGeom>
                <a:avLst/>
                <a:gdLst/>
                <a:ahLst/>
                <a:cxnLst>
                  <a:cxn ang="0">
                    <a:pos x="8" y="44"/>
                  </a:cxn>
                  <a:cxn ang="0">
                    <a:pos x="20" y="28"/>
                  </a:cxn>
                  <a:cxn ang="0">
                    <a:pos x="22" y="14"/>
                  </a:cxn>
                  <a:cxn ang="0">
                    <a:pos x="36" y="6"/>
                  </a:cxn>
                  <a:cxn ang="0">
                    <a:pos x="44" y="8"/>
                  </a:cxn>
                  <a:cxn ang="0">
                    <a:pos x="54" y="8"/>
                  </a:cxn>
                  <a:cxn ang="0">
                    <a:pos x="60" y="8"/>
                  </a:cxn>
                  <a:cxn ang="0">
                    <a:pos x="70" y="4"/>
                  </a:cxn>
                  <a:cxn ang="0">
                    <a:pos x="80" y="4"/>
                  </a:cxn>
                  <a:cxn ang="0">
                    <a:pos x="94" y="2"/>
                  </a:cxn>
                  <a:cxn ang="0">
                    <a:pos x="112" y="2"/>
                  </a:cxn>
                  <a:cxn ang="0">
                    <a:pos x="120" y="8"/>
                  </a:cxn>
                  <a:cxn ang="0">
                    <a:pos x="126" y="20"/>
                  </a:cxn>
                  <a:cxn ang="0">
                    <a:pos x="132" y="24"/>
                  </a:cxn>
                  <a:cxn ang="0">
                    <a:pos x="134" y="28"/>
                  </a:cxn>
                  <a:cxn ang="0">
                    <a:pos x="136" y="34"/>
                  </a:cxn>
                  <a:cxn ang="0">
                    <a:pos x="136" y="38"/>
                  </a:cxn>
                  <a:cxn ang="0">
                    <a:pos x="138" y="46"/>
                  </a:cxn>
                  <a:cxn ang="0">
                    <a:pos x="142" y="50"/>
                  </a:cxn>
                  <a:cxn ang="0">
                    <a:pos x="144" y="54"/>
                  </a:cxn>
                  <a:cxn ang="0">
                    <a:pos x="152" y="64"/>
                  </a:cxn>
                  <a:cxn ang="0">
                    <a:pos x="158" y="62"/>
                  </a:cxn>
                  <a:cxn ang="0">
                    <a:pos x="176" y="60"/>
                  </a:cxn>
                  <a:cxn ang="0">
                    <a:pos x="174" y="62"/>
                  </a:cxn>
                  <a:cxn ang="0">
                    <a:pos x="174" y="70"/>
                  </a:cxn>
                  <a:cxn ang="0">
                    <a:pos x="168" y="72"/>
                  </a:cxn>
                  <a:cxn ang="0">
                    <a:pos x="166" y="70"/>
                  </a:cxn>
                  <a:cxn ang="0">
                    <a:pos x="164" y="74"/>
                  </a:cxn>
                  <a:cxn ang="0">
                    <a:pos x="164" y="78"/>
                  </a:cxn>
                  <a:cxn ang="0">
                    <a:pos x="162" y="92"/>
                  </a:cxn>
                  <a:cxn ang="0">
                    <a:pos x="162" y="98"/>
                  </a:cxn>
                  <a:cxn ang="0">
                    <a:pos x="150" y="94"/>
                  </a:cxn>
                  <a:cxn ang="0">
                    <a:pos x="130" y="90"/>
                  </a:cxn>
                  <a:cxn ang="0">
                    <a:pos x="122" y="88"/>
                  </a:cxn>
                  <a:cxn ang="0">
                    <a:pos x="102" y="98"/>
                  </a:cxn>
                  <a:cxn ang="0">
                    <a:pos x="92" y="100"/>
                  </a:cxn>
                  <a:cxn ang="0">
                    <a:pos x="72" y="98"/>
                  </a:cxn>
                  <a:cxn ang="0">
                    <a:pos x="56" y="96"/>
                  </a:cxn>
                  <a:cxn ang="0">
                    <a:pos x="50" y="92"/>
                  </a:cxn>
                  <a:cxn ang="0">
                    <a:pos x="42" y="88"/>
                  </a:cxn>
                  <a:cxn ang="0">
                    <a:pos x="42" y="82"/>
                  </a:cxn>
                  <a:cxn ang="0">
                    <a:pos x="38" y="82"/>
                  </a:cxn>
                  <a:cxn ang="0">
                    <a:pos x="30" y="80"/>
                  </a:cxn>
                  <a:cxn ang="0">
                    <a:pos x="24" y="78"/>
                  </a:cxn>
                  <a:cxn ang="0">
                    <a:pos x="20" y="72"/>
                  </a:cxn>
                  <a:cxn ang="0">
                    <a:pos x="16" y="66"/>
                  </a:cxn>
                  <a:cxn ang="0">
                    <a:pos x="10" y="60"/>
                  </a:cxn>
                  <a:cxn ang="0">
                    <a:pos x="6" y="56"/>
                  </a:cxn>
                  <a:cxn ang="0">
                    <a:pos x="0" y="48"/>
                  </a:cxn>
                </a:cxnLst>
                <a:rect l="0" t="0" r="r" b="b"/>
                <a:pathLst>
                  <a:path w="176" h="100">
                    <a:moveTo>
                      <a:pt x="0" y="48"/>
                    </a:moveTo>
                    <a:lnTo>
                      <a:pt x="0" y="48"/>
                    </a:lnTo>
                    <a:lnTo>
                      <a:pt x="4" y="48"/>
                    </a:lnTo>
                    <a:lnTo>
                      <a:pt x="8" y="44"/>
                    </a:lnTo>
                    <a:lnTo>
                      <a:pt x="8" y="44"/>
                    </a:lnTo>
                    <a:lnTo>
                      <a:pt x="16" y="32"/>
                    </a:lnTo>
                    <a:lnTo>
                      <a:pt x="16" y="32"/>
                    </a:lnTo>
                    <a:lnTo>
                      <a:pt x="20" y="28"/>
                    </a:lnTo>
                    <a:lnTo>
                      <a:pt x="22" y="22"/>
                    </a:lnTo>
                    <a:lnTo>
                      <a:pt x="22" y="22"/>
                    </a:lnTo>
                    <a:lnTo>
                      <a:pt x="20" y="18"/>
                    </a:lnTo>
                    <a:lnTo>
                      <a:pt x="22" y="14"/>
                    </a:lnTo>
                    <a:lnTo>
                      <a:pt x="22" y="14"/>
                    </a:lnTo>
                    <a:lnTo>
                      <a:pt x="30" y="8"/>
                    </a:lnTo>
                    <a:lnTo>
                      <a:pt x="30" y="8"/>
                    </a:lnTo>
                    <a:lnTo>
                      <a:pt x="36" y="6"/>
                    </a:lnTo>
                    <a:lnTo>
                      <a:pt x="40" y="6"/>
                    </a:lnTo>
                    <a:lnTo>
                      <a:pt x="42" y="8"/>
                    </a:lnTo>
                    <a:lnTo>
                      <a:pt x="44" y="8"/>
                    </a:lnTo>
                    <a:lnTo>
                      <a:pt x="44" y="8"/>
                    </a:lnTo>
                    <a:lnTo>
                      <a:pt x="46" y="6"/>
                    </a:lnTo>
                    <a:lnTo>
                      <a:pt x="48" y="6"/>
                    </a:lnTo>
                    <a:lnTo>
                      <a:pt x="50" y="8"/>
                    </a:lnTo>
                    <a:lnTo>
                      <a:pt x="54" y="8"/>
                    </a:lnTo>
                    <a:lnTo>
                      <a:pt x="54" y="8"/>
                    </a:lnTo>
                    <a:lnTo>
                      <a:pt x="58" y="6"/>
                    </a:lnTo>
                    <a:lnTo>
                      <a:pt x="60" y="8"/>
                    </a:lnTo>
                    <a:lnTo>
                      <a:pt x="60" y="8"/>
                    </a:lnTo>
                    <a:lnTo>
                      <a:pt x="62" y="6"/>
                    </a:lnTo>
                    <a:lnTo>
                      <a:pt x="62" y="6"/>
                    </a:lnTo>
                    <a:lnTo>
                      <a:pt x="66" y="4"/>
                    </a:lnTo>
                    <a:lnTo>
                      <a:pt x="70" y="4"/>
                    </a:lnTo>
                    <a:lnTo>
                      <a:pt x="74" y="6"/>
                    </a:lnTo>
                    <a:lnTo>
                      <a:pt x="76" y="6"/>
                    </a:lnTo>
                    <a:lnTo>
                      <a:pt x="76" y="6"/>
                    </a:lnTo>
                    <a:lnTo>
                      <a:pt x="80" y="4"/>
                    </a:lnTo>
                    <a:lnTo>
                      <a:pt x="86" y="4"/>
                    </a:lnTo>
                    <a:lnTo>
                      <a:pt x="92" y="4"/>
                    </a:lnTo>
                    <a:lnTo>
                      <a:pt x="94" y="2"/>
                    </a:lnTo>
                    <a:lnTo>
                      <a:pt x="94" y="2"/>
                    </a:lnTo>
                    <a:lnTo>
                      <a:pt x="100" y="0"/>
                    </a:lnTo>
                    <a:lnTo>
                      <a:pt x="104" y="2"/>
                    </a:lnTo>
                    <a:lnTo>
                      <a:pt x="110" y="2"/>
                    </a:lnTo>
                    <a:lnTo>
                      <a:pt x="112" y="2"/>
                    </a:lnTo>
                    <a:lnTo>
                      <a:pt x="112" y="2"/>
                    </a:lnTo>
                    <a:lnTo>
                      <a:pt x="116" y="2"/>
                    </a:lnTo>
                    <a:lnTo>
                      <a:pt x="116" y="2"/>
                    </a:lnTo>
                    <a:lnTo>
                      <a:pt x="120" y="8"/>
                    </a:lnTo>
                    <a:lnTo>
                      <a:pt x="122" y="12"/>
                    </a:lnTo>
                    <a:lnTo>
                      <a:pt x="122" y="12"/>
                    </a:lnTo>
                    <a:lnTo>
                      <a:pt x="124" y="14"/>
                    </a:lnTo>
                    <a:lnTo>
                      <a:pt x="126" y="20"/>
                    </a:lnTo>
                    <a:lnTo>
                      <a:pt x="126" y="20"/>
                    </a:lnTo>
                    <a:lnTo>
                      <a:pt x="128" y="22"/>
                    </a:lnTo>
                    <a:lnTo>
                      <a:pt x="130" y="22"/>
                    </a:lnTo>
                    <a:lnTo>
                      <a:pt x="132" y="24"/>
                    </a:lnTo>
                    <a:lnTo>
                      <a:pt x="132" y="24"/>
                    </a:lnTo>
                    <a:lnTo>
                      <a:pt x="132" y="24"/>
                    </a:lnTo>
                    <a:lnTo>
                      <a:pt x="132" y="26"/>
                    </a:lnTo>
                    <a:lnTo>
                      <a:pt x="134" y="28"/>
                    </a:lnTo>
                    <a:lnTo>
                      <a:pt x="136" y="30"/>
                    </a:lnTo>
                    <a:lnTo>
                      <a:pt x="136" y="32"/>
                    </a:lnTo>
                    <a:lnTo>
                      <a:pt x="136" y="32"/>
                    </a:lnTo>
                    <a:lnTo>
                      <a:pt x="136" y="34"/>
                    </a:lnTo>
                    <a:lnTo>
                      <a:pt x="136" y="36"/>
                    </a:lnTo>
                    <a:lnTo>
                      <a:pt x="136" y="38"/>
                    </a:lnTo>
                    <a:lnTo>
                      <a:pt x="136" y="38"/>
                    </a:lnTo>
                    <a:lnTo>
                      <a:pt x="136" y="38"/>
                    </a:lnTo>
                    <a:lnTo>
                      <a:pt x="136" y="40"/>
                    </a:lnTo>
                    <a:lnTo>
                      <a:pt x="138" y="42"/>
                    </a:lnTo>
                    <a:lnTo>
                      <a:pt x="138" y="46"/>
                    </a:lnTo>
                    <a:lnTo>
                      <a:pt x="138" y="46"/>
                    </a:lnTo>
                    <a:lnTo>
                      <a:pt x="138" y="46"/>
                    </a:lnTo>
                    <a:lnTo>
                      <a:pt x="140" y="48"/>
                    </a:lnTo>
                    <a:lnTo>
                      <a:pt x="142" y="48"/>
                    </a:lnTo>
                    <a:lnTo>
                      <a:pt x="142" y="50"/>
                    </a:lnTo>
                    <a:lnTo>
                      <a:pt x="142" y="50"/>
                    </a:lnTo>
                    <a:lnTo>
                      <a:pt x="144" y="52"/>
                    </a:lnTo>
                    <a:lnTo>
                      <a:pt x="144" y="54"/>
                    </a:lnTo>
                    <a:lnTo>
                      <a:pt x="144" y="54"/>
                    </a:lnTo>
                    <a:lnTo>
                      <a:pt x="144" y="56"/>
                    </a:lnTo>
                    <a:lnTo>
                      <a:pt x="146" y="60"/>
                    </a:lnTo>
                    <a:lnTo>
                      <a:pt x="146" y="60"/>
                    </a:lnTo>
                    <a:lnTo>
                      <a:pt x="152" y="64"/>
                    </a:lnTo>
                    <a:lnTo>
                      <a:pt x="156" y="66"/>
                    </a:lnTo>
                    <a:lnTo>
                      <a:pt x="158" y="64"/>
                    </a:lnTo>
                    <a:lnTo>
                      <a:pt x="158" y="62"/>
                    </a:lnTo>
                    <a:lnTo>
                      <a:pt x="158" y="62"/>
                    </a:lnTo>
                    <a:lnTo>
                      <a:pt x="164" y="60"/>
                    </a:lnTo>
                    <a:lnTo>
                      <a:pt x="166" y="60"/>
                    </a:lnTo>
                    <a:lnTo>
                      <a:pt x="170" y="58"/>
                    </a:lnTo>
                    <a:lnTo>
                      <a:pt x="176" y="60"/>
                    </a:lnTo>
                    <a:lnTo>
                      <a:pt x="176" y="60"/>
                    </a:lnTo>
                    <a:lnTo>
                      <a:pt x="174" y="62"/>
                    </a:lnTo>
                    <a:lnTo>
                      <a:pt x="174" y="62"/>
                    </a:lnTo>
                    <a:lnTo>
                      <a:pt x="174" y="62"/>
                    </a:lnTo>
                    <a:lnTo>
                      <a:pt x="174" y="68"/>
                    </a:lnTo>
                    <a:lnTo>
                      <a:pt x="174" y="68"/>
                    </a:lnTo>
                    <a:lnTo>
                      <a:pt x="174" y="70"/>
                    </a:lnTo>
                    <a:lnTo>
                      <a:pt x="174" y="70"/>
                    </a:lnTo>
                    <a:lnTo>
                      <a:pt x="170" y="70"/>
                    </a:lnTo>
                    <a:lnTo>
                      <a:pt x="170" y="70"/>
                    </a:lnTo>
                    <a:lnTo>
                      <a:pt x="168" y="72"/>
                    </a:lnTo>
                    <a:lnTo>
                      <a:pt x="168" y="72"/>
                    </a:lnTo>
                    <a:lnTo>
                      <a:pt x="168" y="70"/>
                    </a:lnTo>
                    <a:lnTo>
                      <a:pt x="168" y="68"/>
                    </a:lnTo>
                    <a:lnTo>
                      <a:pt x="166" y="70"/>
                    </a:lnTo>
                    <a:lnTo>
                      <a:pt x="166" y="70"/>
                    </a:lnTo>
                    <a:lnTo>
                      <a:pt x="164" y="70"/>
                    </a:lnTo>
                    <a:lnTo>
                      <a:pt x="164" y="70"/>
                    </a:lnTo>
                    <a:lnTo>
                      <a:pt x="166" y="72"/>
                    </a:lnTo>
                    <a:lnTo>
                      <a:pt x="164" y="74"/>
                    </a:lnTo>
                    <a:lnTo>
                      <a:pt x="164" y="74"/>
                    </a:lnTo>
                    <a:lnTo>
                      <a:pt x="164" y="76"/>
                    </a:lnTo>
                    <a:lnTo>
                      <a:pt x="164" y="78"/>
                    </a:lnTo>
                    <a:lnTo>
                      <a:pt x="164" y="78"/>
                    </a:lnTo>
                    <a:lnTo>
                      <a:pt x="162" y="80"/>
                    </a:lnTo>
                    <a:lnTo>
                      <a:pt x="162" y="84"/>
                    </a:lnTo>
                    <a:lnTo>
                      <a:pt x="162" y="84"/>
                    </a:lnTo>
                    <a:lnTo>
                      <a:pt x="162" y="92"/>
                    </a:lnTo>
                    <a:lnTo>
                      <a:pt x="162" y="92"/>
                    </a:lnTo>
                    <a:lnTo>
                      <a:pt x="162" y="96"/>
                    </a:lnTo>
                    <a:lnTo>
                      <a:pt x="162" y="98"/>
                    </a:lnTo>
                    <a:lnTo>
                      <a:pt x="162" y="98"/>
                    </a:lnTo>
                    <a:lnTo>
                      <a:pt x="156" y="96"/>
                    </a:lnTo>
                    <a:lnTo>
                      <a:pt x="154" y="96"/>
                    </a:lnTo>
                    <a:lnTo>
                      <a:pt x="152" y="94"/>
                    </a:lnTo>
                    <a:lnTo>
                      <a:pt x="150" y="94"/>
                    </a:lnTo>
                    <a:lnTo>
                      <a:pt x="150" y="94"/>
                    </a:lnTo>
                    <a:lnTo>
                      <a:pt x="138" y="94"/>
                    </a:lnTo>
                    <a:lnTo>
                      <a:pt x="134" y="92"/>
                    </a:lnTo>
                    <a:lnTo>
                      <a:pt x="130" y="90"/>
                    </a:lnTo>
                    <a:lnTo>
                      <a:pt x="130" y="90"/>
                    </a:lnTo>
                    <a:lnTo>
                      <a:pt x="130" y="88"/>
                    </a:lnTo>
                    <a:lnTo>
                      <a:pt x="128" y="88"/>
                    </a:lnTo>
                    <a:lnTo>
                      <a:pt x="122" y="88"/>
                    </a:lnTo>
                    <a:lnTo>
                      <a:pt x="122" y="88"/>
                    </a:lnTo>
                    <a:lnTo>
                      <a:pt x="112" y="92"/>
                    </a:lnTo>
                    <a:lnTo>
                      <a:pt x="106" y="94"/>
                    </a:lnTo>
                    <a:lnTo>
                      <a:pt x="102" y="98"/>
                    </a:lnTo>
                    <a:lnTo>
                      <a:pt x="102" y="98"/>
                    </a:lnTo>
                    <a:lnTo>
                      <a:pt x="98" y="100"/>
                    </a:lnTo>
                    <a:lnTo>
                      <a:pt x="92" y="100"/>
                    </a:lnTo>
                    <a:lnTo>
                      <a:pt x="92" y="100"/>
                    </a:lnTo>
                    <a:lnTo>
                      <a:pt x="84" y="98"/>
                    </a:lnTo>
                    <a:lnTo>
                      <a:pt x="78" y="98"/>
                    </a:lnTo>
                    <a:lnTo>
                      <a:pt x="78" y="98"/>
                    </a:lnTo>
                    <a:lnTo>
                      <a:pt x="72" y="98"/>
                    </a:lnTo>
                    <a:lnTo>
                      <a:pt x="66" y="98"/>
                    </a:lnTo>
                    <a:lnTo>
                      <a:pt x="66" y="98"/>
                    </a:lnTo>
                    <a:lnTo>
                      <a:pt x="60" y="96"/>
                    </a:lnTo>
                    <a:lnTo>
                      <a:pt x="56" y="96"/>
                    </a:lnTo>
                    <a:lnTo>
                      <a:pt x="56" y="96"/>
                    </a:lnTo>
                    <a:lnTo>
                      <a:pt x="52" y="96"/>
                    </a:lnTo>
                    <a:lnTo>
                      <a:pt x="50" y="92"/>
                    </a:lnTo>
                    <a:lnTo>
                      <a:pt x="50" y="92"/>
                    </a:lnTo>
                    <a:lnTo>
                      <a:pt x="50" y="92"/>
                    </a:lnTo>
                    <a:lnTo>
                      <a:pt x="46" y="90"/>
                    </a:lnTo>
                    <a:lnTo>
                      <a:pt x="46" y="90"/>
                    </a:lnTo>
                    <a:lnTo>
                      <a:pt x="42" y="88"/>
                    </a:lnTo>
                    <a:lnTo>
                      <a:pt x="38" y="86"/>
                    </a:lnTo>
                    <a:lnTo>
                      <a:pt x="38" y="86"/>
                    </a:lnTo>
                    <a:lnTo>
                      <a:pt x="42" y="84"/>
                    </a:lnTo>
                    <a:lnTo>
                      <a:pt x="42" y="82"/>
                    </a:lnTo>
                    <a:lnTo>
                      <a:pt x="42" y="82"/>
                    </a:lnTo>
                    <a:lnTo>
                      <a:pt x="42" y="82"/>
                    </a:lnTo>
                    <a:lnTo>
                      <a:pt x="40" y="82"/>
                    </a:lnTo>
                    <a:lnTo>
                      <a:pt x="38" y="82"/>
                    </a:lnTo>
                    <a:lnTo>
                      <a:pt x="36" y="84"/>
                    </a:lnTo>
                    <a:lnTo>
                      <a:pt x="34" y="84"/>
                    </a:lnTo>
                    <a:lnTo>
                      <a:pt x="34" y="84"/>
                    </a:lnTo>
                    <a:lnTo>
                      <a:pt x="30" y="80"/>
                    </a:lnTo>
                    <a:lnTo>
                      <a:pt x="28" y="78"/>
                    </a:lnTo>
                    <a:lnTo>
                      <a:pt x="26" y="78"/>
                    </a:lnTo>
                    <a:lnTo>
                      <a:pt x="26" y="78"/>
                    </a:lnTo>
                    <a:lnTo>
                      <a:pt x="24" y="78"/>
                    </a:lnTo>
                    <a:lnTo>
                      <a:pt x="22" y="78"/>
                    </a:lnTo>
                    <a:lnTo>
                      <a:pt x="18" y="74"/>
                    </a:lnTo>
                    <a:lnTo>
                      <a:pt x="18" y="74"/>
                    </a:lnTo>
                    <a:lnTo>
                      <a:pt x="20" y="72"/>
                    </a:lnTo>
                    <a:lnTo>
                      <a:pt x="20" y="72"/>
                    </a:lnTo>
                    <a:lnTo>
                      <a:pt x="20" y="70"/>
                    </a:lnTo>
                    <a:lnTo>
                      <a:pt x="20" y="70"/>
                    </a:lnTo>
                    <a:lnTo>
                      <a:pt x="16" y="66"/>
                    </a:lnTo>
                    <a:lnTo>
                      <a:pt x="14" y="64"/>
                    </a:lnTo>
                    <a:lnTo>
                      <a:pt x="14" y="64"/>
                    </a:lnTo>
                    <a:lnTo>
                      <a:pt x="12" y="62"/>
                    </a:lnTo>
                    <a:lnTo>
                      <a:pt x="10" y="60"/>
                    </a:lnTo>
                    <a:lnTo>
                      <a:pt x="8" y="60"/>
                    </a:lnTo>
                    <a:lnTo>
                      <a:pt x="6" y="58"/>
                    </a:lnTo>
                    <a:lnTo>
                      <a:pt x="6" y="58"/>
                    </a:lnTo>
                    <a:lnTo>
                      <a:pt x="6" y="56"/>
                    </a:lnTo>
                    <a:lnTo>
                      <a:pt x="4" y="54"/>
                    </a:lnTo>
                    <a:lnTo>
                      <a:pt x="2" y="52"/>
                    </a:lnTo>
                    <a:lnTo>
                      <a:pt x="0" y="48"/>
                    </a:lnTo>
                    <a:lnTo>
                      <a:pt x="0" y="4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70" name="Russia">
                <a:extLst>
                  <a:ext uri="{FF2B5EF4-FFF2-40B4-BE49-F238E27FC236}">
                    <a16:creationId xmlns:a16="http://schemas.microsoft.com/office/drawing/2014/main" id="{E87A5AEF-ACB9-4C5F-B251-F7638117BC74}"/>
                  </a:ext>
                </a:extLst>
              </p:cNvPr>
              <p:cNvSpPr>
                <a:spLocks/>
              </p:cNvSpPr>
              <p:nvPr/>
            </p:nvSpPr>
            <p:spPr bwMode="auto">
              <a:xfrm>
                <a:off x="4657485" y="277236"/>
                <a:ext cx="3646063" cy="851074"/>
              </a:xfrm>
              <a:custGeom>
                <a:avLst/>
                <a:gdLst/>
                <a:ahLst/>
                <a:cxnLst>
                  <a:cxn ang="0">
                    <a:pos x="2058" y="364"/>
                  </a:cxn>
                  <a:cxn ang="0">
                    <a:pos x="1906" y="312"/>
                  </a:cxn>
                  <a:cxn ang="0">
                    <a:pos x="2140" y="236"/>
                  </a:cxn>
                  <a:cxn ang="0">
                    <a:pos x="2222" y="192"/>
                  </a:cxn>
                  <a:cxn ang="0">
                    <a:pos x="2226" y="266"/>
                  </a:cxn>
                  <a:cxn ang="0">
                    <a:pos x="2366" y="316"/>
                  </a:cxn>
                  <a:cxn ang="0">
                    <a:pos x="2314" y="256"/>
                  </a:cxn>
                  <a:cxn ang="0">
                    <a:pos x="2382" y="214"/>
                  </a:cxn>
                  <a:cxn ang="0">
                    <a:pos x="2382" y="142"/>
                  </a:cxn>
                  <a:cxn ang="0">
                    <a:pos x="2494" y="146"/>
                  </a:cxn>
                  <a:cxn ang="0">
                    <a:pos x="2522" y="104"/>
                  </a:cxn>
                  <a:cxn ang="0">
                    <a:pos x="2122" y="72"/>
                  </a:cxn>
                  <a:cxn ang="0">
                    <a:pos x="2002" y="74"/>
                  </a:cxn>
                  <a:cxn ang="0">
                    <a:pos x="1694" y="40"/>
                  </a:cxn>
                  <a:cxn ang="0">
                    <a:pos x="1582" y="36"/>
                  </a:cxn>
                  <a:cxn ang="0">
                    <a:pos x="1468" y="48"/>
                  </a:cxn>
                  <a:cxn ang="0">
                    <a:pos x="1302" y="42"/>
                  </a:cxn>
                  <a:cxn ang="0">
                    <a:pos x="1152" y="34"/>
                  </a:cxn>
                  <a:cxn ang="0">
                    <a:pos x="1086" y="38"/>
                  </a:cxn>
                  <a:cxn ang="0">
                    <a:pos x="1044" y="8"/>
                  </a:cxn>
                  <a:cxn ang="0">
                    <a:pos x="932" y="14"/>
                  </a:cxn>
                  <a:cxn ang="0">
                    <a:pos x="818" y="14"/>
                  </a:cxn>
                  <a:cxn ang="0">
                    <a:pos x="718" y="36"/>
                  </a:cxn>
                  <a:cxn ang="0">
                    <a:pos x="782" y="62"/>
                  </a:cxn>
                  <a:cxn ang="0">
                    <a:pos x="698" y="64"/>
                  </a:cxn>
                  <a:cxn ang="0">
                    <a:pos x="646" y="62"/>
                  </a:cxn>
                  <a:cxn ang="0">
                    <a:pos x="698" y="92"/>
                  </a:cxn>
                  <a:cxn ang="0">
                    <a:pos x="676" y="114"/>
                  </a:cxn>
                  <a:cxn ang="0">
                    <a:pos x="566" y="36"/>
                  </a:cxn>
                  <a:cxn ang="0">
                    <a:pos x="608" y="90"/>
                  </a:cxn>
                  <a:cxn ang="0">
                    <a:pos x="470" y="102"/>
                  </a:cxn>
                  <a:cxn ang="0">
                    <a:pos x="386" y="96"/>
                  </a:cxn>
                  <a:cxn ang="0">
                    <a:pos x="302" y="110"/>
                  </a:cxn>
                  <a:cxn ang="0">
                    <a:pos x="256" y="100"/>
                  </a:cxn>
                  <a:cxn ang="0">
                    <a:pos x="198" y="130"/>
                  </a:cxn>
                  <a:cxn ang="0">
                    <a:pos x="144" y="152"/>
                  </a:cxn>
                  <a:cxn ang="0">
                    <a:pos x="110" y="148"/>
                  </a:cxn>
                  <a:cxn ang="0">
                    <a:pos x="64" y="120"/>
                  </a:cxn>
                  <a:cxn ang="0">
                    <a:pos x="200" y="118"/>
                  </a:cxn>
                  <a:cxn ang="0">
                    <a:pos x="44" y="86"/>
                  </a:cxn>
                  <a:cxn ang="0">
                    <a:pos x="30" y="146"/>
                  </a:cxn>
                  <a:cxn ang="0">
                    <a:pos x="28" y="222"/>
                  </a:cxn>
                  <a:cxn ang="0">
                    <a:pos x="28" y="242"/>
                  </a:cxn>
                  <a:cxn ang="0">
                    <a:pos x="84" y="296"/>
                  </a:cxn>
                  <a:cxn ang="0">
                    <a:pos x="112" y="338"/>
                  </a:cxn>
                  <a:cxn ang="0">
                    <a:pos x="220" y="398"/>
                  </a:cxn>
                  <a:cxn ang="0">
                    <a:pos x="262" y="470"/>
                  </a:cxn>
                  <a:cxn ang="0">
                    <a:pos x="338" y="540"/>
                  </a:cxn>
                  <a:cxn ang="0">
                    <a:pos x="440" y="508"/>
                  </a:cxn>
                  <a:cxn ang="0">
                    <a:pos x="438" y="448"/>
                  </a:cxn>
                  <a:cxn ang="0">
                    <a:pos x="450" y="390"/>
                  </a:cxn>
                  <a:cxn ang="0">
                    <a:pos x="564" y="382"/>
                  </a:cxn>
                  <a:cxn ang="0">
                    <a:pos x="630" y="370"/>
                  </a:cxn>
                  <a:cxn ang="0">
                    <a:pos x="764" y="310"/>
                  </a:cxn>
                  <a:cxn ang="0">
                    <a:pos x="854" y="340"/>
                  </a:cxn>
                  <a:cxn ang="0">
                    <a:pos x="1040" y="392"/>
                  </a:cxn>
                  <a:cxn ang="0">
                    <a:pos x="1154" y="426"/>
                  </a:cxn>
                  <a:cxn ang="0">
                    <a:pos x="1234" y="388"/>
                  </a:cxn>
                  <a:cxn ang="0">
                    <a:pos x="1316" y="378"/>
                  </a:cxn>
                  <a:cxn ang="0">
                    <a:pos x="1572" y="410"/>
                  </a:cxn>
                  <a:cxn ang="0">
                    <a:pos x="1768" y="340"/>
                  </a:cxn>
                  <a:cxn ang="0">
                    <a:pos x="2032" y="470"/>
                  </a:cxn>
                </a:cxnLst>
                <a:rect l="0" t="0" r="r" b="b"/>
                <a:pathLst>
                  <a:path w="2534" h="584">
                    <a:moveTo>
                      <a:pt x="2032" y="556"/>
                    </a:moveTo>
                    <a:lnTo>
                      <a:pt x="2032" y="556"/>
                    </a:lnTo>
                    <a:lnTo>
                      <a:pt x="2034" y="556"/>
                    </a:lnTo>
                    <a:lnTo>
                      <a:pt x="2036" y="554"/>
                    </a:lnTo>
                    <a:lnTo>
                      <a:pt x="2040" y="548"/>
                    </a:lnTo>
                    <a:lnTo>
                      <a:pt x="2046" y="546"/>
                    </a:lnTo>
                    <a:lnTo>
                      <a:pt x="2048" y="546"/>
                    </a:lnTo>
                    <a:lnTo>
                      <a:pt x="2050" y="550"/>
                    </a:lnTo>
                    <a:lnTo>
                      <a:pt x="2050" y="550"/>
                    </a:lnTo>
                    <a:lnTo>
                      <a:pt x="2050" y="554"/>
                    </a:lnTo>
                    <a:lnTo>
                      <a:pt x="2054" y="554"/>
                    </a:lnTo>
                    <a:lnTo>
                      <a:pt x="2056" y="554"/>
                    </a:lnTo>
                    <a:lnTo>
                      <a:pt x="2060" y="552"/>
                    </a:lnTo>
                    <a:lnTo>
                      <a:pt x="2068" y="546"/>
                    </a:lnTo>
                    <a:lnTo>
                      <a:pt x="2076" y="534"/>
                    </a:lnTo>
                    <a:lnTo>
                      <a:pt x="2084" y="522"/>
                    </a:lnTo>
                    <a:lnTo>
                      <a:pt x="2090" y="506"/>
                    </a:lnTo>
                    <a:lnTo>
                      <a:pt x="2094" y="492"/>
                    </a:lnTo>
                    <a:lnTo>
                      <a:pt x="2094" y="478"/>
                    </a:lnTo>
                    <a:lnTo>
                      <a:pt x="2094" y="478"/>
                    </a:lnTo>
                    <a:lnTo>
                      <a:pt x="2094" y="470"/>
                    </a:lnTo>
                    <a:lnTo>
                      <a:pt x="2094" y="460"/>
                    </a:lnTo>
                    <a:lnTo>
                      <a:pt x="2096" y="436"/>
                    </a:lnTo>
                    <a:lnTo>
                      <a:pt x="2096" y="426"/>
                    </a:lnTo>
                    <a:lnTo>
                      <a:pt x="2094" y="416"/>
                    </a:lnTo>
                    <a:lnTo>
                      <a:pt x="2088" y="408"/>
                    </a:lnTo>
                    <a:lnTo>
                      <a:pt x="2080" y="404"/>
                    </a:lnTo>
                    <a:lnTo>
                      <a:pt x="2080" y="404"/>
                    </a:lnTo>
                    <a:lnTo>
                      <a:pt x="2068" y="398"/>
                    </a:lnTo>
                    <a:lnTo>
                      <a:pt x="2062" y="392"/>
                    </a:lnTo>
                    <a:lnTo>
                      <a:pt x="2060" y="388"/>
                    </a:lnTo>
                    <a:lnTo>
                      <a:pt x="2062" y="384"/>
                    </a:lnTo>
                    <a:lnTo>
                      <a:pt x="2066" y="378"/>
                    </a:lnTo>
                    <a:lnTo>
                      <a:pt x="2066" y="374"/>
                    </a:lnTo>
                    <a:lnTo>
                      <a:pt x="2066" y="370"/>
                    </a:lnTo>
                    <a:lnTo>
                      <a:pt x="2058" y="364"/>
                    </a:lnTo>
                    <a:lnTo>
                      <a:pt x="2058" y="364"/>
                    </a:lnTo>
                    <a:lnTo>
                      <a:pt x="2042" y="354"/>
                    </a:lnTo>
                    <a:lnTo>
                      <a:pt x="2028" y="344"/>
                    </a:lnTo>
                    <a:lnTo>
                      <a:pt x="2014" y="334"/>
                    </a:lnTo>
                    <a:lnTo>
                      <a:pt x="1996" y="326"/>
                    </a:lnTo>
                    <a:lnTo>
                      <a:pt x="1996" y="326"/>
                    </a:lnTo>
                    <a:lnTo>
                      <a:pt x="1986" y="324"/>
                    </a:lnTo>
                    <a:lnTo>
                      <a:pt x="1980" y="324"/>
                    </a:lnTo>
                    <a:lnTo>
                      <a:pt x="1978" y="324"/>
                    </a:lnTo>
                    <a:lnTo>
                      <a:pt x="1976" y="326"/>
                    </a:lnTo>
                    <a:lnTo>
                      <a:pt x="1974" y="332"/>
                    </a:lnTo>
                    <a:lnTo>
                      <a:pt x="1972" y="332"/>
                    </a:lnTo>
                    <a:lnTo>
                      <a:pt x="1966" y="330"/>
                    </a:lnTo>
                    <a:lnTo>
                      <a:pt x="1966" y="330"/>
                    </a:lnTo>
                    <a:lnTo>
                      <a:pt x="1962" y="328"/>
                    </a:lnTo>
                    <a:lnTo>
                      <a:pt x="1958" y="328"/>
                    </a:lnTo>
                    <a:lnTo>
                      <a:pt x="1954" y="330"/>
                    </a:lnTo>
                    <a:lnTo>
                      <a:pt x="1950" y="332"/>
                    </a:lnTo>
                    <a:lnTo>
                      <a:pt x="1944" y="326"/>
                    </a:lnTo>
                    <a:lnTo>
                      <a:pt x="1944" y="326"/>
                    </a:lnTo>
                    <a:lnTo>
                      <a:pt x="1942" y="322"/>
                    </a:lnTo>
                    <a:lnTo>
                      <a:pt x="1942" y="318"/>
                    </a:lnTo>
                    <a:lnTo>
                      <a:pt x="1948" y="312"/>
                    </a:lnTo>
                    <a:lnTo>
                      <a:pt x="1952" y="310"/>
                    </a:lnTo>
                    <a:lnTo>
                      <a:pt x="1952" y="308"/>
                    </a:lnTo>
                    <a:lnTo>
                      <a:pt x="1950" y="306"/>
                    </a:lnTo>
                    <a:lnTo>
                      <a:pt x="1942" y="306"/>
                    </a:lnTo>
                    <a:lnTo>
                      <a:pt x="1942" y="306"/>
                    </a:lnTo>
                    <a:lnTo>
                      <a:pt x="1934" y="304"/>
                    </a:lnTo>
                    <a:lnTo>
                      <a:pt x="1932" y="306"/>
                    </a:lnTo>
                    <a:lnTo>
                      <a:pt x="1936" y="312"/>
                    </a:lnTo>
                    <a:lnTo>
                      <a:pt x="1938" y="314"/>
                    </a:lnTo>
                    <a:lnTo>
                      <a:pt x="1936" y="316"/>
                    </a:lnTo>
                    <a:lnTo>
                      <a:pt x="1930" y="318"/>
                    </a:lnTo>
                    <a:lnTo>
                      <a:pt x="1916" y="316"/>
                    </a:lnTo>
                    <a:lnTo>
                      <a:pt x="1916" y="316"/>
                    </a:lnTo>
                    <a:lnTo>
                      <a:pt x="1910" y="314"/>
                    </a:lnTo>
                    <a:lnTo>
                      <a:pt x="1906" y="312"/>
                    </a:lnTo>
                    <a:lnTo>
                      <a:pt x="1906" y="306"/>
                    </a:lnTo>
                    <a:lnTo>
                      <a:pt x="1906" y="300"/>
                    </a:lnTo>
                    <a:lnTo>
                      <a:pt x="1912" y="286"/>
                    </a:lnTo>
                    <a:lnTo>
                      <a:pt x="1922" y="272"/>
                    </a:lnTo>
                    <a:lnTo>
                      <a:pt x="1922" y="272"/>
                    </a:lnTo>
                    <a:lnTo>
                      <a:pt x="1926" y="262"/>
                    </a:lnTo>
                    <a:lnTo>
                      <a:pt x="1930" y="254"/>
                    </a:lnTo>
                    <a:lnTo>
                      <a:pt x="1930" y="246"/>
                    </a:lnTo>
                    <a:lnTo>
                      <a:pt x="1932" y="242"/>
                    </a:lnTo>
                    <a:lnTo>
                      <a:pt x="1934" y="240"/>
                    </a:lnTo>
                    <a:lnTo>
                      <a:pt x="1950" y="232"/>
                    </a:lnTo>
                    <a:lnTo>
                      <a:pt x="1950" y="232"/>
                    </a:lnTo>
                    <a:lnTo>
                      <a:pt x="1964" y="228"/>
                    </a:lnTo>
                    <a:lnTo>
                      <a:pt x="1976" y="228"/>
                    </a:lnTo>
                    <a:lnTo>
                      <a:pt x="1984" y="228"/>
                    </a:lnTo>
                    <a:lnTo>
                      <a:pt x="1990" y="230"/>
                    </a:lnTo>
                    <a:lnTo>
                      <a:pt x="1998" y="232"/>
                    </a:lnTo>
                    <a:lnTo>
                      <a:pt x="2006" y="234"/>
                    </a:lnTo>
                    <a:lnTo>
                      <a:pt x="2018" y="234"/>
                    </a:lnTo>
                    <a:lnTo>
                      <a:pt x="2034" y="232"/>
                    </a:lnTo>
                    <a:lnTo>
                      <a:pt x="2034" y="232"/>
                    </a:lnTo>
                    <a:lnTo>
                      <a:pt x="2058" y="228"/>
                    </a:lnTo>
                    <a:lnTo>
                      <a:pt x="2068" y="228"/>
                    </a:lnTo>
                    <a:lnTo>
                      <a:pt x="2072" y="230"/>
                    </a:lnTo>
                    <a:lnTo>
                      <a:pt x="2080" y="230"/>
                    </a:lnTo>
                    <a:lnTo>
                      <a:pt x="2080" y="230"/>
                    </a:lnTo>
                    <a:lnTo>
                      <a:pt x="2092" y="230"/>
                    </a:lnTo>
                    <a:lnTo>
                      <a:pt x="2096" y="232"/>
                    </a:lnTo>
                    <a:lnTo>
                      <a:pt x="2096" y="234"/>
                    </a:lnTo>
                    <a:lnTo>
                      <a:pt x="2094" y="238"/>
                    </a:lnTo>
                    <a:lnTo>
                      <a:pt x="2092" y="242"/>
                    </a:lnTo>
                    <a:lnTo>
                      <a:pt x="2092" y="244"/>
                    </a:lnTo>
                    <a:lnTo>
                      <a:pt x="2096" y="246"/>
                    </a:lnTo>
                    <a:lnTo>
                      <a:pt x="2106" y="244"/>
                    </a:lnTo>
                    <a:lnTo>
                      <a:pt x="2106" y="244"/>
                    </a:lnTo>
                    <a:lnTo>
                      <a:pt x="2136" y="238"/>
                    </a:lnTo>
                    <a:lnTo>
                      <a:pt x="2140" y="236"/>
                    </a:lnTo>
                    <a:lnTo>
                      <a:pt x="2142" y="234"/>
                    </a:lnTo>
                    <a:lnTo>
                      <a:pt x="2140" y="232"/>
                    </a:lnTo>
                    <a:lnTo>
                      <a:pt x="2134" y="228"/>
                    </a:lnTo>
                    <a:lnTo>
                      <a:pt x="2134" y="228"/>
                    </a:lnTo>
                    <a:lnTo>
                      <a:pt x="2126" y="222"/>
                    </a:lnTo>
                    <a:lnTo>
                      <a:pt x="2126" y="220"/>
                    </a:lnTo>
                    <a:lnTo>
                      <a:pt x="2128" y="220"/>
                    </a:lnTo>
                    <a:lnTo>
                      <a:pt x="2132" y="216"/>
                    </a:lnTo>
                    <a:lnTo>
                      <a:pt x="2136" y="212"/>
                    </a:lnTo>
                    <a:lnTo>
                      <a:pt x="2136" y="204"/>
                    </a:lnTo>
                    <a:lnTo>
                      <a:pt x="2136" y="204"/>
                    </a:lnTo>
                    <a:lnTo>
                      <a:pt x="2136" y="196"/>
                    </a:lnTo>
                    <a:lnTo>
                      <a:pt x="2136" y="194"/>
                    </a:lnTo>
                    <a:lnTo>
                      <a:pt x="2138" y="194"/>
                    </a:lnTo>
                    <a:lnTo>
                      <a:pt x="2142" y="194"/>
                    </a:lnTo>
                    <a:lnTo>
                      <a:pt x="2144" y="194"/>
                    </a:lnTo>
                    <a:lnTo>
                      <a:pt x="2148" y="192"/>
                    </a:lnTo>
                    <a:lnTo>
                      <a:pt x="2148" y="192"/>
                    </a:lnTo>
                    <a:lnTo>
                      <a:pt x="2154" y="190"/>
                    </a:lnTo>
                    <a:lnTo>
                      <a:pt x="2158" y="190"/>
                    </a:lnTo>
                    <a:lnTo>
                      <a:pt x="2164" y="188"/>
                    </a:lnTo>
                    <a:lnTo>
                      <a:pt x="2172" y="184"/>
                    </a:lnTo>
                    <a:lnTo>
                      <a:pt x="2172" y="184"/>
                    </a:lnTo>
                    <a:lnTo>
                      <a:pt x="2176" y="182"/>
                    </a:lnTo>
                    <a:lnTo>
                      <a:pt x="2178" y="184"/>
                    </a:lnTo>
                    <a:lnTo>
                      <a:pt x="2182" y="190"/>
                    </a:lnTo>
                    <a:lnTo>
                      <a:pt x="2186" y="194"/>
                    </a:lnTo>
                    <a:lnTo>
                      <a:pt x="2194" y="200"/>
                    </a:lnTo>
                    <a:lnTo>
                      <a:pt x="2194" y="200"/>
                    </a:lnTo>
                    <a:lnTo>
                      <a:pt x="2208" y="204"/>
                    </a:lnTo>
                    <a:lnTo>
                      <a:pt x="2212" y="204"/>
                    </a:lnTo>
                    <a:lnTo>
                      <a:pt x="2214" y="202"/>
                    </a:lnTo>
                    <a:lnTo>
                      <a:pt x="2214" y="198"/>
                    </a:lnTo>
                    <a:lnTo>
                      <a:pt x="2216" y="196"/>
                    </a:lnTo>
                    <a:lnTo>
                      <a:pt x="2218" y="194"/>
                    </a:lnTo>
                    <a:lnTo>
                      <a:pt x="2218" y="194"/>
                    </a:lnTo>
                    <a:lnTo>
                      <a:pt x="2222" y="192"/>
                    </a:lnTo>
                    <a:lnTo>
                      <a:pt x="2222" y="190"/>
                    </a:lnTo>
                    <a:lnTo>
                      <a:pt x="2220" y="186"/>
                    </a:lnTo>
                    <a:lnTo>
                      <a:pt x="2218" y="184"/>
                    </a:lnTo>
                    <a:lnTo>
                      <a:pt x="2218" y="182"/>
                    </a:lnTo>
                    <a:lnTo>
                      <a:pt x="2220" y="180"/>
                    </a:lnTo>
                    <a:lnTo>
                      <a:pt x="2226" y="178"/>
                    </a:lnTo>
                    <a:lnTo>
                      <a:pt x="2226" y="178"/>
                    </a:lnTo>
                    <a:lnTo>
                      <a:pt x="2238" y="176"/>
                    </a:lnTo>
                    <a:lnTo>
                      <a:pt x="2244" y="176"/>
                    </a:lnTo>
                    <a:lnTo>
                      <a:pt x="2242" y="178"/>
                    </a:lnTo>
                    <a:lnTo>
                      <a:pt x="2236" y="180"/>
                    </a:lnTo>
                    <a:lnTo>
                      <a:pt x="2236" y="180"/>
                    </a:lnTo>
                    <a:lnTo>
                      <a:pt x="2232" y="182"/>
                    </a:lnTo>
                    <a:lnTo>
                      <a:pt x="2232" y="186"/>
                    </a:lnTo>
                    <a:lnTo>
                      <a:pt x="2236" y="192"/>
                    </a:lnTo>
                    <a:lnTo>
                      <a:pt x="2244" y="198"/>
                    </a:lnTo>
                    <a:lnTo>
                      <a:pt x="2252" y="202"/>
                    </a:lnTo>
                    <a:lnTo>
                      <a:pt x="2252" y="202"/>
                    </a:lnTo>
                    <a:lnTo>
                      <a:pt x="2254" y="202"/>
                    </a:lnTo>
                    <a:lnTo>
                      <a:pt x="2252" y="204"/>
                    </a:lnTo>
                    <a:lnTo>
                      <a:pt x="2248" y="210"/>
                    </a:lnTo>
                    <a:lnTo>
                      <a:pt x="2244" y="216"/>
                    </a:lnTo>
                    <a:lnTo>
                      <a:pt x="2242" y="220"/>
                    </a:lnTo>
                    <a:lnTo>
                      <a:pt x="2244" y="224"/>
                    </a:lnTo>
                    <a:lnTo>
                      <a:pt x="2244" y="224"/>
                    </a:lnTo>
                    <a:lnTo>
                      <a:pt x="2244" y="228"/>
                    </a:lnTo>
                    <a:lnTo>
                      <a:pt x="2244" y="234"/>
                    </a:lnTo>
                    <a:lnTo>
                      <a:pt x="2238" y="242"/>
                    </a:lnTo>
                    <a:lnTo>
                      <a:pt x="2232" y="250"/>
                    </a:lnTo>
                    <a:lnTo>
                      <a:pt x="2230" y="254"/>
                    </a:lnTo>
                    <a:lnTo>
                      <a:pt x="2230" y="256"/>
                    </a:lnTo>
                    <a:lnTo>
                      <a:pt x="2230" y="256"/>
                    </a:lnTo>
                    <a:lnTo>
                      <a:pt x="2232" y="258"/>
                    </a:lnTo>
                    <a:lnTo>
                      <a:pt x="2232" y="260"/>
                    </a:lnTo>
                    <a:lnTo>
                      <a:pt x="2228" y="260"/>
                    </a:lnTo>
                    <a:lnTo>
                      <a:pt x="2226" y="264"/>
                    </a:lnTo>
                    <a:lnTo>
                      <a:pt x="2226" y="266"/>
                    </a:lnTo>
                    <a:lnTo>
                      <a:pt x="2228" y="268"/>
                    </a:lnTo>
                    <a:lnTo>
                      <a:pt x="2228" y="268"/>
                    </a:lnTo>
                    <a:lnTo>
                      <a:pt x="2232" y="276"/>
                    </a:lnTo>
                    <a:lnTo>
                      <a:pt x="2232" y="278"/>
                    </a:lnTo>
                    <a:lnTo>
                      <a:pt x="2232" y="280"/>
                    </a:lnTo>
                    <a:lnTo>
                      <a:pt x="2230" y="282"/>
                    </a:lnTo>
                    <a:lnTo>
                      <a:pt x="2232" y="288"/>
                    </a:lnTo>
                    <a:lnTo>
                      <a:pt x="2232" y="288"/>
                    </a:lnTo>
                    <a:lnTo>
                      <a:pt x="2250" y="304"/>
                    </a:lnTo>
                    <a:lnTo>
                      <a:pt x="2264" y="314"/>
                    </a:lnTo>
                    <a:lnTo>
                      <a:pt x="2278" y="320"/>
                    </a:lnTo>
                    <a:lnTo>
                      <a:pt x="2294" y="330"/>
                    </a:lnTo>
                    <a:lnTo>
                      <a:pt x="2294" y="330"/>
                    </a:lnTo>
                    <a:lnTo>
                      <a:pt x="2312" y="342"/>
                    </a:lnTo>
                    <a:lnTo>
                      <a:pt x="2330" y="352"/>
                    </a:lnTo>
                    <a:lnTo>
                      <a:pt x="2348" y="362"/>
                    </a:lnTo>
                    <a:lnTo>
                      <a:pt x="2362" y="374"/>
                    </a:lnTo>
                    <a:lnTo>
                      <a:pt x="2362" y="374"/>
                    </a:lnTo>
                    <a:lnTo>
                      <a:pt x="2372" y="380"/>
                    </a:lnTo>
                    <a:lnTo>
                      <a:pt x="2374" y="380"/>
                    </a:lnTo>
                    <a:lnTo>
                      <a:pt x="2376" y="378"/>
                    </a:lnTo>
                    <a:lnTo>
                      <a:pt x="2378" y="372"/>
                    </a:lnTo>
                    <a:lnTo>
                      <a:pt x="2376" y="362"/>
                    </a:lnTo>
                    <a:lnTo>
                      <a:pt x="2376" y="362"/>
                    </a:lnTo>
                    <a:lnTo>
                      <a:pt x="2374" y="352"/>
                    </a:lnTo>
                    <a:lnTo>
                      <a:pt x="2370" y="346"/>
                    </a:lnTo>
                    <a:lnTo>
                      <a:pt x="2370" y="342"/>
                    </a:lnTo>
                    <a:lnTo>
                      <a:pt x="2374" y="340"/>
                    </a:lnTo>
                    <a:lnTo>
                      <a:pt x="2374" y="340"/>
                    </a:lnTo>
                    <a:lnTo>
                      <a:pt x="2378" y="338"/>
                    </a:lnTo>
                    <a:lnTo>
                      <a:pt x="2376" y="336"/>
                    </a:lnTo>
                    <a:lnTo>
                      <a:pt x="2372" y="332"/>
                    </a:lnTo>
                    <a:lnTo>
                      <a:pt x="2366" y="324"/>
                    </a:lnTo>
                    <a:lnTo>
                      <a:pt x="2366" y="324"/>
                    </a:lnTo>
                    <a:lnTo>
                      <a:pt x="2364" y="320"/>
                    </a:lnTo>
                    <a:lnTo>
                      <a:pt x="2364" y="318"/>
                    </a:lnTo>
                    <a:lnTo>
                      <a:pt x="2366" y="316"/>
                    </a:lnTo>
                    <a:lnTo>
                      <a:pt x="2370" y="314"/>
                    </a:lnTo>
                    <a:lnTo>
                      <a:pt x="2370" y="312"/>
                    </a:lnTo>
                    <a:lnTo>
                      <a:pt x="2370" y="310"/>
                    </a:lnTo>
                    <a:lnTo>
                      <a:pt x="2368" y="306"/>
                    </a:lnTo>
                    <a:lnTo>
                      <a:pt x="2368" y="306"/>
                    </a:lnTo>
                    <a:lnTo>
                      <a:pt x="2364" y="298"/>
                    </a:lnTo>
                    <a:lnTo>
                      <a:pt x="2362" y="298"/>
                    </a:lnTo>
                    <a:lnTo>
                      <a:pt x="2358" y="298"/>
                    </a:lnTo>
                    <a:lnTo>
                      <a:pt x="2352" y="292"/>
                    </a:lnTo>
                    <a:lnTo>
                      <a:pt x="2352" y="292"/>
                    </a:lnTo>
                    <a:lnTo>
                      <a:pt x="2348" y="284"/>
                    </a:lnTo>
                    <a:lnTo>
                      <a:pt x="2348" y="282"/>
                    </a:lnTo>
                    <a:lnTo>
                      <a:pt x="2350" y="282"/>
                    </a:lnTo>
                    <a:lnTo>
                      <a:pt x="2352" y="284"/>
                    </a:lnTo>
                    <a:lnTo>
                      <a:pt x="2352" y="284"/>
                    </a:lnTo>
                    <a:lnTo>
                      <a:pt x="2352" y="284"/>
                    </a:lnTo>
                    <a:lnTo>
                      <a:pt x="2354" y="284"/>
                    </a:lnTo>
                    <a:lnTo>
                      <a:pt x="2358" y="280"/>
                    </a:lnTo>
                    <a:lnTo>
                      <a:pt x="2358" y="278"/>
                    </a:lnTo>
                    <a:lnTo>
                      <a:pt x="2356" y="276"/>
                    </a:lnTo>
                    <a:lnTo>
                      <a:pt x="2352" y="274"/>
                    </a:lnTo>
                    <a:lnTo>
                      <a:pt x="2344" y="270"/>
                    </a:lnTo>
                    <a:lnTo>
                      <a:pt x="2344" y="270"/>
                    </a:lnTo>
                    <a:lnTo>
                      <a:pt x="2338" y="268"/>
                    </a:lnTo>
                    <a:lnTo>
                      <a:pt x="2334" y="264"/>
                    </a:lnTo>
                    <a:lnTo>
                      <a:pt x="2334" y="262"/>
                    </a:lnTo>
                    <a:lnTo>
                      <a:pt x="2334" y="260"/>
                    </a:lnTo>
                    <a:lnTo>
                      <a:pt x="2334" y="258"/>
                    </a:lnTo>
                    <a:lnTo>
                      <a:pt x="2332" y="256"/>
                    </a:lnTo>
                    <a:lnTo>
                      <a:pt x="2330" y="254"/>
                    </a:lnTo>
                    <a:lnTo>
                      <a:pt x="2324" y="252"/>
                    </a:lnTo>
                    <a:lnTo>
                      <a:pt x="2324" y="252"/>
                    </a:lnTo>
                    <a:lnTo>
                      <a:pt x="2312" y="252"/>
                    </a:lnTo>
                    <a:lnTo>
                      <a:pt x="2310" y="252"/>
                    </a:lnTo>
                    <a:lnTo>
                      <a:pt x="2310" y="254"/>
                    </a:lnTo>
                    <a:lnTo>
                      <a:pt x="2314" y="256"/>
                    </a:lnTo>
                    <a:lnTo>
                      <a:pt x="2314" y="256"/>
                    </a:lnTo>
                    <a:lnTo>
                      <a:pt x="2312" y="258"/>
                    </a:lnTo>
                    <a:lnTo>
                      <a:pt x="2312" y="258"/>
                    </a:lnTo>
                    <a:lnTo>
                      <a:pt x="2308" y="258"/>
                    </a:lnTo>
                    <a:lnTo>
                      <a:pt x="2306" y="256"/>
                    </a:lnTo>
                    <a:lnTo>
                      <a:pt x="2300" y="250"/>
                    </a:lnTo>
                    <a:lnTo>
                      <a:pt x="2298" y="242"/>
                    </a:lnTo>
                    <a:lnTo>
                      <a:pt x="2296" y="236"/>
                    </a:lnTo>
                    <a:lnTo>
                      <a:pt x="2296" y="236"/>
                    </a:lnTo>
                    <a:lnTo>
                      <a:pt x="2294" y="230"/>
                    </a:lnTo>
                    <a:lnTo>
                      <a:pt x="2288" y="226"/>
                    </a:lnTo>
                    <a:lnTo>
                      <a:pt x="2288" y="224"/>
                    </a:lnTo>
                    <a:lnTo>
                      <a:pt x="2288" y="222"/>
                    </a:lnTo>
                    <a:lnTo>
                      <a:pt x="2298" y="222"/>
                    </a:lnTo>
                    <a:lnTo>
                      <a:pt x="2298" y="222"/>
                    </a:lnTo>
                    <a:lnTo>
                      <a:pt x="2308" y="222"/>
                    </a:lnTo>
                    <a:lnTo>
                      <a:pt x="2308" y="220"/>
                    </a:lnTo>
                    <a:lnTo>
                      <a:pt x="2308" y="218"/>
                    </a:lnTo>
                    <a:lnTo>
                      <a:pt x="2306" y="216"/>
                    </a:lnTo>
                    <a:lnTo>
                      <a:pt x="2308" y="214"/>
                    </a:lnTo>
                    <a:lnTo>
                      <a:pt x="2314" y="212"/>
                    </a:lnTo>
                    <a:lnTo>
                      <a:pt x="2314" y="212"/>
                    </a:lnTo>
                    <a:lnTo>
                      <a:pt x="2320" y="214"/>
                    </a:lnTo>
                    <a:lnTo>
                      <a:pt x="2324" y="216"/>
                    </a:lnTo>
                    <a:lnTo>
                      <a:pt x="2326" y="220"/>
                    </a:lnTo>
                    <a:lnTo>
                      <a:pt x="2328" y="222"/>
                    </a:lnTo>
                    <a:lnTo>
                      <a:pt x="2328" y="226"/>
                    </a:lnTo>
                    <a:lnTo>
                      <a:pt x="2330" y="226"/>
                    </a:lnTo>
                    <a:lnTo>
                      <a:pt x="2334" y="216"/>
                    </a:lnTo>
                    <a:lnTo>
                      <a:pt x="2334" y="216"/>
                    </a:lnTo>
                    <a:lnTo>
                      <a:pt x="2336" y="210"/>
                    </a:lnTo>
                    <a:lnTo>
                      <a:pt x="2340" y="208"/>
                    </a:lnTo>
                    <a:lnTo>
                      <a:pt x="2344" y="206"/>
                    </a:lnTo>
                    <a:lnTo>
                      <a:pt x="2350" y="206"/>
                    </a:lnTo>
                    <a:lnTo>
                      <a:pt x="2362" y="208"/>
                    </a:lnTo>
                    <a:lnTo>
                      <a:pt x="2374" y="214"/>
                    </a:lnTo>
                    <a:lnTo>
                      <a:pt x="2374" y="214"/>
                    </a:lnTo>
                    <a:lnTo>
                      <a:pt x="2382" y="214"/>
                    </a:lnTo>
                    <a:lnTo>
                      <a:pt x="2384" y="212"/>
                    </a:lnTo>
                    <a:lnTo>
                      <a:pt x="2388" y="208"/>
                    </a:lnTo>
                    <a:lnTo>
                      <a:pt x="2392" y="206"/>
                    </a:lnTo>
                    <a:lnTo>
                      <a:pt x="2392" y="206"/>
                    </a:lnTo>
                    <a:lnTo>
                      <a:pt x="2400" y="198"/>
                    </a:lnTo>
                    <a:lnTo>
                      <a:pt x="2412" y="188"/>
                    </a:lnTo>
                    <a:lnTo>
                      <a:pt x="2426" y="178"/>
                    </a:lnTo>
                    <a:lnTo>
                      <a:pt x="2432" y="176"/>
                    </a:lnTo>
                    <a:lnTo>
                      <a:pt x="2436" y="176"/>
                    </a:lnTo>
                    <a:lnTo>
                      <a:pt x="2436" y="176"/>
                    </a:lnTo>
                    <a:lnTo>
                      <a:pt x="2440" y="176"/>
                    </a:lnTo>
                    <a:lnTo>
                      <a:pt x="2444" y="176"/>
                    </a:lnTo>
                    <a:lnTo>
                      <a:pt x="2448" y="172"/>
                    </a:lnTo>
                    <a:lnTo>
                      <a:pt x="2448" y="170"/>
                    </a:lnTo>
                    <a:lnTo>
                      <a:pt x="2446" y="168"/>
                    </a:lnTo>
                    <a:lnTo>
                      <a:pt x="2442" y="166"/>
                    </a:lnTo>
                    <a:lnTo>
                      <a:pt x="2434" y="164"/>
                    </a:lnTo>
                    <a:lnTo>
                      <a:pt x="2434" y="164"/>
                    </a:lnTo>
                    <a:lnTo>
                      <a:pt x="2420" y="162"/>
                    </a:lnTo>
                    <a:lnTo>
                      <a:pt x="2412" y="158"/>
                    </a:lnTo>
                    <a:lnTo>
                      <a:pt x="2404" y="156"/>
                    </a:lnTo>
                    <a:lnTo>
                      <a:pt x="2396" y="154"/>
                    </a:lnTo>
                    <a:lnTo>
                      <a:pt x="2396" y="154"/>
                    </a:lnTo>
                    <a:lnTo>
                      <a:pt x="2388" y="152"/>
                    </a:lnTo>
                    <a:lnTo>
                      <a:pt x="2382" y="148"/>
                    </a:lnTo>
                    <a:lnTo>
                      <a:pt x="2376" y="146"/>
                    </a:lnTo>
                    <a:lnTo>
                      <a:pt x="2372" y="148"/>
                    </a:lnTo>
                    <a:lnTo>
                      <a:pt x="2370" y="150"/>
                    </a:lnTo>
                    <a:lnTo>
                      <a:pt x="2370" y="150"/>
                    </a:lnTo>
                    <a:lnTo>
                      <a:pt x="2368" y="150"/>
                    </a:lnTo>
                    <a:lnTo>
                      <a:pt x="2364" y="150"/>
                    </a:lnTo>
                    <a:lnTo>
                      <a:pt x="2362" y="150"/>
                    </a:lnTo>
                    <a:lnTo>
                      <a:pt x="2360" y="148"/>
                    </a:lnTo>
                    <a:lnTo>
                      <a:pt x="2362" y="146"/>
                    </a:lnTo>
                    <a:lnTo>
                      <a:pt x="2364" y="144"/>
                    </a:lnTo>
                    <a:lnTo>
                      <a:pt x="2370" y="142"/>
                    </a:lnTo>
                    <a:lnTo>
                      <a:pt x="2382" y="142"/>
                    </a:lnTo>
                    <a:lnTo>
                      <a:pt x="2382" y="142"/>
                    </a:lnTo>
                    <a:lnTo>
                      <a:pt x="2392" y="140"/>
                    </a:lnTo>
                    <a:lnTo>
                      <a:pt x="2400" y="138"/>
                    </a:lnTo>
                    <a:lnTo>
                      <a:pt x="2404" y="136"/>
                    </a:lnTo>
                    <a:lnTo>
                      <a:pt x="2406" y="134"/>
                    </a:lnTo>
                    <a:lnTo>
                      <a:pt x="2404" y="132"/>
                    </a:lnTo>
                    <a:lnTo>
                      <a:pt x="2404" y="130"/>
                    </a:lnTo>
                    <a:lnTo>
                      <a:pt x="2398" y="128"/>
                    </a:lnTo>
                    <a:lnTo>
                      <a:pt x="2398" y="128"/>
                    </a:lnTo>
                    <a:lnTo>
                      <a:pt x="2394" y="126"/>
                    </a:lnTo>
                    <a:lnTo>
                      <a:pt x="2394" y="124"/>
                    </a:lnTo>
                    <a:lnTo>
                      <a:pt x="2400" y="122"/>
                    </a:lnTo>
                    <a:lnTo>
                      <a:pt x="2408" y="122"/>
                    </a:lnTo>
                    <a:lnTo>
                      <a:pt x="2412" y="122"/>
                    </a:lnTo>
                    <a:lnTo>
                      <a:pt x="2414" y="126"/>
                    </a:lnTo>
                    <a:lnTo>
                      <a:pt x="2414" y="126"/>
                    </a:lnTo>
                    <a:lnTo>
                      <a:pt x="2416" y="132"/>
                    </a:lnTo>
                    <a:lnTo>
                      <a:pt x="2420" y="136"/>
                    </a:lnTo>
                    <a:lnTo>
                      <a:pt x="2424" y="136"/>
                    </a:lnTo>
                    <a:lnTo>
                      <a:pt x="2428" y="136"/>
                    </a:lnTo>
                    <a:lnTo>
                      <a:pt x="2432" y="136"/>
                    </a:lnTo>
                    <a:lnTo>
                      <a:pt x="2434" y="138"/>
                    </a:lnTo>
                    <a:lnTo>
                      <a:pt x="2432" y="140"/>
                    </a:lnTo>
                    <a:lnTo>
                      <a:pt x="2432" y="140"/>
                    </a:lnTo>
                    <a:lnTo>
                      <a:pt x="2432" y="142"/>
                    </a:lnTo>
                    <a:lnTo>
                      <a:pt x="2434" y="142"/>
                    </a:lnTo>
                    <a:lnTo>
                      <a:pt x="2442" y="142"/>
                    </a:lnTo>
                    <a:lnTo>
                      <a:pt x="2454" y="140"/>
                    </a:lnTo>
                    <a:lnTo>
                      <a:pt x="2460" y="140"/>
                    </a:lnTo>
                    <a:lnTo>
                      <a:pt x="2462" y="142"/>
                    </a:lnTo>
                    <a:lnTo>
                      <a:pt x="2462" y="142"/>
                    </a:lnTo>
                    <a:lnTo>
                      <a:pt x="2468" y="148"/>
                    </a:lnTo>
                    <a:lnTo>
                      <a:pt x="2472" y="150"/>
                    </a:lnTo>
                    <a:lnTo>
                      <a:pt x="2476" y="150"/>
                    </a:lnTo>
                    <a:lnTo>
                      <a:pt x="2480" y="148"/>
                    </a:lnTo>
                    <a:lnTo>
                      <a:pt x="2488" y="146"/>
                    </a:lnTo>
                    <a:lnTo>
                      <a:pt x="2494" y="146"/>
                    </a:lnTo>
                    <a:lnTo>
                      <a:pt x="2500" y="148"/>
                    </a:lnTo>
                    <a:lnTo>
                      <a:pt x="2500" y="148"/>
                    </a:lnTo>
                    <a:lnTo>
                      <a:pt x="2516" y="152"/>
                    </a:lnTo>
                    <a:lnTo>
                      <a:pt x="2528" y="152"/>
                    </a:lnTo>
                    <a:lnTo>
                      <a:pt x="2532" y="150"/>
                    </a:lnTo>
                    <a:lnTo>
                      <a:pt x="2534" y="150"/>
                    </a:lnTo>
                    <a:lnTo>
                      <a:pt x="2532" y="146"/>
                    </a:lnTo>
                    <a:lnTo>
                      <a:pt x="2528" y="144"/>
                    </a:lnTo>
                    <a:lnTo>
                      <a:pt x="2528" y="144"/>
                    </a:lnTo>
                    <a:lnTo>
                      <a:pt x="2522" y="140"/>
                    </a:lnTo>
                    <a:lnTo>
                      <a:pt x="2522" y="136"/>
                    </a:lnTo>
                    <a:lnTo>
                      <a:pt x="2522" y="136"/>
                    </a:lnTo>
                    <a:lnTo>
                      <a:pt x="2520" y="134"/>
                    </a:lnTo>
                    <a:lnTo>
                      <a:pt x="2512" y="130"/>
                    </a:lnTo>
                    <a:lnTo>
                      <a:pt x="2512" y="130"/>
                    </a:lnTo>
                    <a:lnTo>
                      <a:pt x="2504" y="128"/>
                    </a:lnTo>
                    <a:lnTo>
                      <a:pt x="2502" y="126"/>
                    </a:lnTo>
                    <a:lnTo>
                      <a:pt x="2510" y="126"/>
                    </a:lnTo>
                    <a:lnTo>
                      <a:pt x="2522" y="126"/>
                    </a:lnTo>
                    <a:lnTo>
                      <a:pt x="2524" y="126"/>
                    </a:lnTo>
                    <a:lnTo>
                      <a:pt x="2522" y="124"/>
                    </a:lnTo>
                    <a:lnTo>
                      <a:pt x="2522" y="124"/>
                    </a:lnTo>
                    <a:lnTo>
                      <a:pt x="2520" y="122"/>
                    </a:lnTo>
                    <a:lnTo>
                      <a:pt x="2520" y="120"/>
                    </a:lnTo>
                    <a:lnTo>
                      <a:pt x="2526" y="118"/>
                    </a:lnTo>
                    <a:lnTo>
                      <a:pt x="2532" y="118"/>
                    </a:lnTo>
                    <a:lnTo>
                      <a:pt x="2532" y="116"/>
                    </a:lnTo>
                    <a:lnTo>
                      <a:pt x="2532" y="116"/>
                    </a:lnTo>
                    <a:lnTo>
                      <a:pt x="2532" y="116"/>
                    </a:lnTo>
                    <a:lnTo>
                      <a:pt x="2530" y="114"/>
                    </a:lnTo>
                    <a:lnTo>
                      <a:pt x="2530" y="114"/>
                    </a:lnTo>
                    <a:lnTo>
                      <a:pt x="2530" y="110"/>
                    </a:lnTo>
                    <a:lnTo>
                      <a:pt x="2530" y="108"/>
                    </a:lnTo>
                    <a:lnTo>
                      <a:pt x="2530" y="106"/>
                    </a:lnTo>
                    <a:lnTo>
                      <a:pt x="2528" y="104"/>
                    </a:lnTo>
                    <a:lnTo>
                      <a:pt x="2522" y="104"/>
                    </a:lnTo>
                    <a:lnTo>
                      <a:pt x="2522" y="104"/>
                    </a:lnTo>
                    <a:lnTo>
                      <a:pt x="2490" y="100"/>
                    </a:lnTo>
                    <a:lnTo>
                      <a:pt x="2458" y="94"/>
                    </a:lnTo>
                    <a:lnTo>
                      <a:pt x="2458" y="94"/>
                    </a:lnTo>
                    <a:lnTo>
                      <a:pt x="2446" y="94"/>
                    </a:lnTo>
                    <a:lnTo>
                      <a:pt x="2442" y="94"/>
                    </a:lnTo>
                    <a:lnTo>
                      <a:pt x="2442" y="96"/>
                    </a:lnTo>
                    <a:lnTo>
                      <a:pt x="2442" y="98"/>
                    </a:lnTo>
                    <a:lnTo>
                      <a:pt x="2450" y="102"/>
                    </a:lnTo>
                    <a:lnTo>
                      <a:pt x="2450" y="102"/>
                    </a:lnTo>
                    <a:lnTo>
                      <a:pt x="2460" y="106"/>
                    </a:lnTo>
                    <a:lnTo>
                      <a:pt x="2468" y="110"/>
                    </a:lnTo>
                    <a:lnTo>
                      <a:pt x="2474" y="114"/>
                    </a:lnTo>
                    <a:lnTo>
                      <a:pt x="2474" y="114"/>
                    </a:lnTo>
                    <a:lnTo>
                      <a:pt x="2466" y="114"/>
                    </a:lnTo>
                    <a:lnTo>
                      <a:pt x="2458" y="112"/>
                    </a:lnTo>
                    <a:lnTo>
                      <a:pt x="2448" y="106"/>
                    </a:lnTo>
                    <a:lnTo>
                      <a:pt x="2448" y="106"/>
                    </a:lnTo>
                    <a:lnTo>
                      <a:pt x="2436" y="102"/>
                    </a:lnTo>
                    <a:lnTo>
                      <a:pt x="2420" y="98"/>
                    </a:lnTo>
                    <a:lnTo>
                      <a:pt x="2400" y="96"/>
                    </a:lnTo>
                    <a:lnTo>
                      <a:pt x="2370" y="90"/>
                    </a:lnTo>
                    <a:lnTo>
                      <a:pt x="2370" y="90"/>
                    </a:lnTo>
                    <a:lnTo>
                      <a:pt x="2340" y="84"/>
                    </a:lnTo>
                    <a:lnTo>
                      <a:pt x="2320" y="80"/>
                    </a:lnTo>
                    <a:lnTo>
                      <a:pt x="2304" y="80"/>
                    </a:lnTo>
                    <a:lnTo>
                      <a:pt x="2290" y="82"/>
                    </a:lnTo>
                    <a:lnTo>
                      <a:pt x="2290" y="82"/>
                    </a:lnTo>
                    <a:lnTo>
                      <a:pt x="2284" y="84"/>
                    </a:lnTo>
                    <a:lnTo>
                      <a:pt x="2276" y="84"/>
                    </a:lnTo>
                    <a:lnTo>
                      <a:pt x="2258" y="80"/>
                    </a:lnTo>
                    <a:lnTo>
                      <a:pt x="2238" y="76"/>
                    </a:lnTo>
                    <a:lnTo>
                      <a:pt x="2216" y="74"/>
                    </a:lnTo>
                    <a:lnTo>
                      <a:pt x="2216" y="74"/>
                    </a:lnTo>
                    <a:lnTo>
                      <a:pt x="2168" y="74"/>
                    </a:lnTo>
                    <a:lnTo>
                      <a:pt x="2128" y="70"/>
                    </a:lnTo>
                    <a:lnTo>
                      <a:pt x="2128" y="70"/>
                    </a:lnTo>
                    <a:lnTo>
                      <a:pt x="2122" y="72"/>
                    </a:lnTo>
                    <a:lnTo>
                      <a:pt x="2122" y="72"/>
                    </a:lnTo>
                    <a:lnTo>
                      <a:pt x="2128" y="76"/>
                    </a:lnTo>
                    <a:lnTo>
                      <a:pt x="2134" y="80"/>
                    </a:lnTo>
                    <a:lnTo>
                      <a:pt x="2136" y="84"/>
                    </a:lnTo>
                    <a:lnTo>
                      <a:pt x="2136" y="86"/>
                    </a:lnTo>
                    <a:lnTo>
                      <a:pt x="2136" y="86"/>
                    </a:lnTo>
                    <a:lnTo>
                      <a:pt x="2130" y="88"/>
                    </a:lnTo>
                    <a:lnTo>
                      <a:pt x="2124" y="86"/>
                    </a:lnTo>
                    <a:lnTo>
                      <a:pt x="2118" y="84"/>
                    </a:lnTo>
                    <a:lnTo>
                      <a:pt x="2110" y="84"/>
                    </a:lnTo>
                    <a:lnTo>
                      <a:pt x="2110" y="84"/>
                    </a:lnTo>
                    <a:lnTo>
                      <a:pt x="2104" y="82"/>
                    </a:lnTo>
                    <a:lnTo>
                      <a:pt x="2102" y="80"/>
                    </a:lnTo>
                    <a:lnTo>
                      <a:pt x="2094" y="72"/>
                    </a:lnTo>
                    <a:lnTo>
                      <a:pt x="2092" y="68"/>
                    </a:lnTo>
                    <a:lnTo>
                      <a:pt x="2090" y="66"/>
                    </a:lnTo>
                    <a:lnTo>
                      <a:pt x="2086" y="68"/>
                    </a:lnTo>
                    <a:lnTo>
                      <a:pt x="2082" y="70"/>
                    </a:lnTo>
                    <a:lnTo>
                      <a:pt x="2082" y="70"/>
                    </a:lnTo>
                    <a:lnTo>
                      <a:pt x="2078" y="74"/>
                    </a:lnTo>
                    <a:lnTo>
                      <a:pt x="2076" y="74"/>
                    </a:lnTo>
                    <a:lnTo>
                      <a:pt x="2068" y="74"/>
                    </a:lnTo>
                    <a:lnTo>
                      <a:pt x="2050" y="74"/>
                    </a:lnTo>
                    <a:lnTo>
                      <a:pt x="2050" y="74"/>
                    </a:lnTo>
                    <a:lnTo>
                      <a:pt x="2034" y="74"/>
                    </a:lnTo>
                    <a:lnTo>
                      <a:pt x="2032" y="72"/>
                    </a:lnTo>
                    <a:lnTo>
                      <a:pt x="2030" y="70"/>
                    </a:lnTo>
                    <a:lnTo>
                      <a:pt x="2030" y="70"/>
                    </a:lnTo>
                    <a:lnTo>
                      <a:pt x="2028" y="68"/>
                    </a:lnTo>
                    <a:lnTo>
                      <a:pt x="2016" y="68"/>
                    </a:lnTo>
                    <a:lnTo>
                      <a:pt x="2016" y="68"/>
                    </a:lnTo>
                    <a:lnTo>
                      <a:pt x="2006" y="70"/>
                    </a:lnTo>
                    <a:lnTo>
                      <a:pt x="2006" y="70"/>
                    </a:lnTo>
                    <a:lnTo>
                      <a:pt x="2006" y="72"/>
                    </a:lnTo>
                    <a:lnTo>
                      <a:pt x="2010" y="72"/>
                    </a:lnTo>
                    <a:lnTo>
                      <a:pt x="2002" y="74"/>
                    </a:lnTo>
                    <a:lnTo>
                      <a:pt x="2002" y="74"/>
                    </a:lnTo>
                    <a:lnTo>
                      <a:pt x="1988" y="74"/>
                    </a:lnTo>
                    <a:lnTo>
                      <a:pt x="1980" y="72"/>
                    </a:lnTo>
                    <a:lnTo>
                      <a:pt x="1970" y="68"/>
                    </a:lnTo>
                    <a:lnTo>
                      <a:pt x="1950" y="66"/>
                    </a:lnTo>
                    <a:lnTo>
                      <a:pt x="1950" y="66"/>
                    </a:lnTo>
                    <a:lnTo>
                      <a:pt x="1934" y="66"/>
                    </a:lnTo>
                    <a:lnTo>
                      <a:pt x="1924" y="62"/>
                    </a:lnTo>
                    <a:lnTo>
                      <a:pt x="1908" y="60"/>
                    </a:lnTo>
                    <a:lnTo>
                      <a:pt x="1876" y="56"/>
                    </a:lnTo>
                    <a:lnTo>
                      <a:pt x="1876" y="56"/>
                    </a:lnTo>
                    <a:lnTo>
                      <a:pt x="1844" y="56"/>
                    </a:lnTo>
                    <a:lnTo>
                      <a:pt x="1836" y="56"/>
                    </a:lnTo>
                    <a:lnTo>
                      <a:pt x="1836" y="58"/>
                    </a:lnTo>
                    <a:lnTo>
                      <a:pt x="1836" y="58"/>
                    </a:lnTo>
                    <a:lnTo>
                      <a:pt x="1836" y="58"/>
                    </a:lnTo>
                    <a:lnTo>
                      <a:pt x="1838" y="60"/>
                    </a:lnTo>
                    <a:lnTo>
                      <a:pt x="1836" y="60"/>
                    </a:lnTo>
                    <a:lnTo>
                      <a:pt x="1832" y="60"/>
                    </a:lnTo>
                    <a:lnTo>
                      <a:pt x="1824" y="60"/>
                    </a:lnTo>
                    <a:lnTo>
                      <a:pt x="1816" y="56"/>
                    </a:lnTo>
                    <a:lnTo>
                      <a:pt x="1816" y="56"/>
                    </a:lnTo>
                    <a:lnTo>
                      <a:pt x="1808" y="50"/>
                    </a:lnTo>
                    <a:lnTo>
                      <a:pt x="1796" y="48"/>
                    </a:lnTo>
                    <a:lnTo>
                      <a:pt x="1780" y="48"/>
                    </a:lnTo>
                    <a:lnTo>
                      <a:pt x="1760" y="50"/>
                    </a:lnTo>
                    <a:lnTo>
                      <a:pt x="1760" y="50"/>
                    </a:lnTo>
                    <a:lnTo>
                      <a:pt x="1752" y="52"/>
                    </a:lnTo>
                    <a:lnTo>
                      <a:pt x="1744" y="52"/>
                    </a:lnTo>
                    <a:lnTo>
                      <a:pt x="1730" y="50"/>
                    </a:lnTo>
                    <a:lnTo>
                      <a:pt x="1718" y="48"/>
                    </a:lnTo>
                    <a:lnTo>
                      <a:pt x="1704" y="46"/>
                    </a:lnTo>
                    <a:lnTo>
                      <a:pt x="1704" y="46"/>
                    </a:lnTo>
                    <a:lnTo>
                      <a:pt x="1690" y="46"/>
                    </a:lnTo>
                    <a:lnTo>
                      <a:pt x="1694" y="44"/>
                    </a:lnTo>
                    <a:lnTo>
                      <a:pt x="1698" y="42"/>
                    </a:lnTo>
                    <a:lnTo>
                      <a:pt x="1698" y="40"/>
                    </a:lnTo>
                    <a:lnTo>
                      <a:pt x="1694" y="40"/>
                    </a:lnTo>
                    <a:lnTo>
                      <a:pt x="1682" y="38"/>
                    </a:lnTo>
                    <a:lnTo>
                      <a:pt x="1682" y="38"/>
                    </a:lnTo>
                    <a:lnTo>
                      <a:pt x="1674" y="38"/>
                    </a:lnTo>
                    <a:lnTo>
                      <a:pt x="1670" y="40"/>
                    </a:lnTo>
                    <a:lnTo>
                      <a:pt x="1668" y="42"/>
                    </a:lnTo>
                    <a:lnTo>
                      <a:pt x="1668" y="44"/>
                    </a:lnTo>
                    <a:lnTo>
                      <a:pt x="1666" y="48"/>
                    </a:lnTo>
                    <a:lnTo>
                      <a:pt x="1664" y="48"/>
                    </a:lnTo>
                    <a:lnTo>
                      <a:pt x="1660" y="48"/>
                    </a:lnTo>
                    <a:lnTo>
                      <a:pt x="1660" y="48"/>
                    </a:lnTo>
                    <a:lnTo>
                      <a:pt x="1656" y="48"/>
                    </a:lnTo>
                    <a:lnTo>
                      <a:pt x="1656" y="46"/>
                    </a:lnTo>
                    <a:lnTo>
                      <a:pt x="1660" y="44"/>
                    </a:lnTo>
                    <a:lnTo>
                      <a:pt x="1664" y="40"/>
                    </a:lnTo>
                    <a:lnTo>
                      <a:pt x="1664" y="40"/>
                    </a:lnTo>
                    <a:lnTo>
                      <a:pt x="1662" y="38"/>
                    </a:lnTo>
                    <a:lnTo>
                      <a:pt x="1662" y="38"/>
                    </a:lnTo>
                    <a:lnTo>
                      <a:pt x="1654" y="38"/>
                    </a:lnTo>
                    <a:lnTo>
                      <a:pt x="1648" y="38"/>
                    </a:lnTo>
                    <a:lnTo>
                      <a:pt x="1642" y="44"/>
                    </a:lnTo>
                    <a:lnTo>
                      <a:pt x="1642" y="44"/>
                    </a:lnTo>
                    <a:lnTo>
                      <a:pt x="1638" y="44"/>
                    </a:lnTo>
                    <a:lnTo>
                      <a:pt x="1632" y="40"/>
                    </a:lnTo>
                    <a:lnTo>
                      <a:pt x="1632" y="40"/>
                    </a:lnTo>
                    <a:lnTo>
                      <a:pt x="1632" y="38"/>
                    </a:lnTo>
                    <a:lnTo>
                      <a:pt x="1636" y="36"/>
                    </a:lnTo>
                    <a:lnTo>
                      <a:pt x="1642" y="36"/>
                    </a:lnTo>
                    <a:lnTo>
                      <a:pt x="1642" y="36"/>
                    </a:lnTo>
                    <a:lnTo>
                      <a:pt x="1654" y="34"/>
                    </a:lnTo>
                    <a:lnTo>
                      <a:pt x="1656" y="34"/>
                    </a:lnTo>
                    <a:lnTo>
                      <a:pt x="1642" y="32"/>
                    </a:lnTo>
                    <a:lnTo>
                      <a:pt x="1642" y="32"/>
                    </a:lnTo>
                    <a:lnTo>
                      <a:pt x="1618" y="32"/>
                    </a:lnTo>
                    <a:lnTo>
                      <a:pt x="1590" y="32"/>
                    </a:lnTo>
                    <a:lnTo>
                      <a:pt x="1590" y="32"/>
                    </a:lnTo>
                    <a:lnTo>
                      <a:pt x="1584" y="32"/>
                    </a:lnTo>
                    <a:lnTo>
                      <a:pt x="1582" y="36"/>
                    </a:lnTo>
                    <a:lnTo>
                      <a:pt x="1582" y="38"/>
                    </a:lnTo>
                    <a:lnTo>
                      <a:pt x="1584" y="42"/>
                    </a:lnTo>
                    <a:lnTo>
                      <a:pt x="1586" y="46"/>
                    </a:lnTo>
                    <a:lnTo>
                      <a:pt x="1584" y="48"/>
                    </a:lnTo>
                    <a:lnTo>
                      <a:pt x="1580" y="50"/>
                    </a:lnTo>
                    <a:lnTo>
                      <a:pt x="1572" y="48"/>
                    </a:lnTo>
                    <a:lnTo>
                      <a:pt x="1572" y="48"/>
                    </a:lnTo>
                    <a:lnTo>
                      <a:pt x="1564" y="48"/>
                    </a:lnTo>
                    <a:lnTo>
                      <a:pt x="1556" y="50"/>
                    </a:lnTo>
                    <a:lnTo>
                      <a:pt x="1544" y="48"/>
                    </a:lnTo>
                    <a:lnTo>
                      <a:pt x="1520" y="42"/>
                    </a:lnTo>
                    <a:lnTo>
                      <a:pt x="1520" y="42"/>
                    </a:lnTo>
                    <a:lnTo>
                      <a:pt x="1514" y="40"/>
                    </a:lnTo>
                    <a:lnTo>
                      <a:pt x="1516" y="42"/>
                    </a:lnTo>
                    <a:lnTo>
                      <a:pt x="1528" y="52"/>
                    </a:lnTo>
                    <a:lnTo>
                      <a:pt x="1542" y="62"/>
                    </a:lnTo>
                    <a:lnTo>
                      <a:pt x="1544" y="64"/>
                    </a:lnTo>
                    <a:lnTo>
                      <a:pt x="1538" y="66"/>
                    </a:lnTo>
                    <a:lnTo>
                      <a:pt x="1538" y="66"/>
                    </a:lnTo>
                    <a:lnTo>
                      <a:pt x="1534" y="66"/>
                    </a:lnTo>
                    <a:lnTo>
                      <a:pt x="1534" y="68"/>
                    </a:lnTo>
                    <a:lnTo>
                      <a:pt x="1534" y="70"/>
                    </a:lnTo>
                    <a:lnTo>
                      <a:pt x="1530" y="68"/>
                    </a:lnTo>
                    <a:lnTo>
                      <a:pt x="1530" y="68"/>
                    </a:lnTo>
                    <a:lnTo>
                      <a:pt x="1510" y="64"/>
                    </a:lnTo>
                    <a:lnTo>
                      <a:pt x="1492" y="56"/>
                    </a:lnTo>
                    <a:lnTo>
                      <a:pt x="1492" y="56"/>
                    </a:lnTo>
                    <a:lnTo>
                      <a:pt x="1484" y="54"/>
                    </a:lnTo>
                    <a:lnTo>
                      <a:pt x="1484" y="54"/>
                    </a:lnTo>
                    <a:lnTo>
                      <a:pt x="1482" y="56"/>
                    </a:lnTo>
                    <a:lnTo>
                      <a:pt x="1474" y="56"/>
                    </a:lnTo>
                    <a:lnTo>
                      <a:pt x="1474" y="56"/>
                    </a:lnTo>
                    <a:lnTo>
                      <a:pt x="1468" y="54"/>
                    </a:lnTo>
                    <a:lnTo>
                      <a:pt x="1470" y="52"/>
                    </a:lnTo>
                    <a:lnTo>
                      <a:pt x="1472" y="50"/>
                    </a:lnTo>
                    <a:lnTo>
                      <a:pt x="1472" y="48"/>
                    </a:lnTo>
                    <a:lnTo>
                      <a:pt x="1468" y="48"/>
                    </a:lnTo>
                    <a:lnTo>
                      <a:pt x="1468" y="48"/>
                    </a:lnTo>
                    <a:lnTo>
                      <a:pt x="1458" y="44"/>
                    </a:lnTo>
                    <a:lnTo>
                      <a:pt x="1454" y="40"/>
                    </a:lnTo>
                    <a:lnTo>
                      <a:pt x="1452" y="38"/>
                    </a:lnTo>
                    <a:lnTo>
                      <a:pt x="1452" y="38"/>
                    </a:lnTo>
                    <a:lnTo>
                      <a:pt x="1448" y="34"/>
                    </a:lnTo>
                    <a:lnTo>
                      <a:pt x="1440" y="32"/>
                    </a:lnTo>
                    <a:lnTo>
                      <a:pt x="1418" y="28"/>
                    </a:lnTo>
                    <a:lnTo>
                      <a:pt x="1418" y="28"/>
                    </a:lnTo>
                    <a:lnTo>
                      <a:pt x="1396" y="20"/>
                    </a:lnTo>
                    <a:lnTo>
                      <a:pt x="1384" y="18"/>
                    </a:lnTo>
                    <a:lnTo>
                      <a:pt x="1380" y="18"/>
                    </a:lnTo>
                    <a:lnTo>
                      <a:pt x="1376" y="20"/>
                    </a:lnTo>
                    <a:lnTo>
                      <a:pt x="1376" y="20"/>
                    </a:lnTo>
                    <a:lnTo>
                      <a:pt x="1370" y="22"/>
                    </a:lnTo>
                    <a:lnTo>
                      <a:pt x="1366" y="22"/>
                    </a:lnTo>
                    <a:lnTo>
                      <a:pt x="1360" y="20"/>
                    </a:lnTo>
                    <a:lnTo>
                      <a:pt x="1356" y="20"/>
                    </a:lnTo>
                    <a:lnTo>
                      <a:pt x="1356" y="20"/>
                    </a:lnTo>
                    <a:lnTo>
                      <a:pt x="1344" y="20"/>
                    </a:lnTo>
                    <a:lnTo>
                      <a:pt x="1338" y="20"/>
                    </a:lnTo>
                    <a:lnTo>
                      <a:pt x="1336" y="22"/>
                    </a:lnTo>
                    <a:lnTo>
                      <a:pt x="1336" y="22"/>
                    </a:lnTo>
                    <a:lnTo>
                      <a:pt x="1332" y="24"/>
                    </a:lnTo>
                    <a:lnTo>
                      <a:pt x="1328" y="26"/>
                    </a:lnTo>
                    <a:lnTo>
                      <a:pt x="1326" y="26"/>
                    </a:lnTo>
                    <a:lnTo>
                      <a:pt x="1326" y="28"/>
                    </a:lnTo>
                    <a:lnTo>
                      <a:pt x="1336" y="32"/>
                    </a:lnTo>
                    <a:lnTo>
                      <a:pt x="1336" y="32"/>
                    </a:lnTo>
                    <a:lnTo>
                      <a:pt x="1344" y="38"/>
                    </a:lnTo>
                    <a:lnTo>
                      <a:pt x="1342" y="38"/>
                    </a:lnTo>
                    <a:lnTo>
                      <a:pt x="1340" y="38"/>
                    </a:lnTo>
                    <a:lnTo>
                      <a:pt x="1312" y="38"/>
                    </a:lnTo>
                    <a:lnTo>
                      <a:pt x="1312" y="38"/>
                    </a:lnTo>
                    <a:lnTo>
                      <a:pt x="1300" y="38"/>
                    </a:lnTo>
                    <a:lnTo>
                      <a:pt x="1300" y="40"/>
                    </a:lnTo>
                    <a:lnTo>
                      <a:pt x="1302" y="42"/>
                    </a:lnTo>
                    <a:lnTo>
                      <a:pt x="1302" y="42"/>
                    </a:lnTo>
                    <a:lnTo>
                      <a:pt x="1300" y="44"/>
                    </a:lnTo>
                    <a:lnTo>
                      <a:pt x="1298" y="44"/>
                    </a:lnTo>
                    <a:lnTo>
                      <a:pt x="1286" y="44"/>
                    </a:lnTo>
                    <a:lnTo>
                      <a:pt x="1274" y="42"/>
                    </a:lnTo>
                    <a:lnTo>
                      <a:pt x="1270" y="40"/>
                    </a:lnTo>
                    <a:lnTo>
                      <a:pt x="1270" y="38"/>
                    </a:lnTo>
                    <a:lnTo>
                      <a:pt x="1270" y="38"/>
                    </a:lnTo>
                    <a:lnTo>
                      <a:pt x="1270" y="38"/>
                    </a:lnTo>
                    <a:lnTo>
                      <a:pt x="1268" y="36"/>
                    </a:lnTo>
                    <a:lnTo>
                      <a:pt x="1266" y="36"/>
                    </a:lnTo>
                    <a:lnTo>
                      <a:pt x="1266" y="36"/>
                    </a:lnTo>
                    <a:lnTo>
                      <a:pt x="1266" y="36"/>
                    </a:lnTo>
                    <a:lnTo>
                      <a:pt x="1266" y="34"/>
                    </a:lnTo>
                    <a:lnTo>
                      <a:pt x="1268" y="32"/>
                    </a:lnTo>
                    <a:lnTo>
                      <a:pt x="1270" y="32"/>
                    </a:lnTo>
                    <a:lnTo>
                      <a:pt x="1268" y="30"/>
                    </a:lnTo>
                    <a:lnTo>
                      <a:pt x="1268" y="30"/>
                    </a:lnTo>
                    <a:lnTo>
                      <a:pt x="1264" y="30"/>
                    </a:lnTo>
                    <a:lnTo>
                      <a:pt x="1258" y="30"/>
                    </a:lnTo>
                    <a:lnTo>
                      <a:pt x="1246" y="32"/>
                    </a:lnTo>
                    <a:lnTo>
                      <a:pt x="1226" y="32"/>
                    </a:lnTo>
                    <a:lnTo>
                      <a:pt x="1226" y="32"/>
                    </a:lnTo>
                    <a:lnTo>
                      <a:pt x="1210" y="34"/>
                    </a:lnTo>
                    <a:lnTo>
                      <a:pt x="1204" y="34"/>
                    </a:lnTo>
                    <a:lnTo>
                      <a:pt x="1200" y="36"/>
                    </a:lnTo>
                    <a:lnTo>
                      <a:pt x="1192" y="38"/>
                    </a:lnTo>
                    <a:lnTo>
                      <a:pt x="1192" y="38"/>
                    </a:lnTo>
                    <a:lnTo>
                      <a:pt x="1184" y="38"/>
                    </a:lnTo>
                    <a:lnTo>
                      <a:pt x="1182" y="36"/>
                    </a:lnTo>
                    <a:lnTo>
                      <a:pt x="1182" y="34"/>
                    </a:lnTo>
                    <a:lnTo>
                      <a:pt x="1180" y="32"/>
                    </a:lnTo>
                    <a:lnTo>
                      <a:pt x="1176" y="30"/>
                    </a:lnTo>
                    <a:lnTo>
                      <a:pt x="1168" y="30"/>
                    </a:lnTo>
                    <a:lnTo>
                      <a:pt x="1168" y="30"/>
                    </a:lnTo>
                    <a:lnTo>
                      <a:pt x="1156" y="32"/>
                    </a:lnTo>
                    <a:lnTo>
                      <a:pt x="1152" y="34"/>
                    </a:lnTo>
                    <a:lnTo>
                      <a:pt x="1150" y="34"/>
                    </a:lnTo>
                    <a:lnTo>
                      <a:pt x="1148" y="34"/>
                    </a:lnTo>
                    <a:lnTo>
                      <a:pt x="1148" y="34"/>
                    </a:lnTo>
                    <a:lnTo>
                      <a:pt x="1144" y="34"/>
                    </a:lnTo>
                    <a:lnTo>
                      <a:pt x="1140" y="34"/>
                    </a:lnTo>
                    <a:lnTo>
                      <a:pt x="1136" y="34"/>
                    </a:lnTo>
                    <a:lnTo>
                      <a:pt x="1132" y="32"/>
                    </a:lnTo>
                    <a:lnTo>
                      <a:pt x="1132" y="32"/>
                    </a:lnTo>
                    <a:lnTo>
                      <a:pt x="1130" y="30"/>
                    </a:lnTo>
                    <a:lnTo>
                      <a:pt x="1126" y="30"/>
                    </a:lnTo>
                    <a:lnTo>
                      <a:pt x="1118" y="30"/>
                    </a:lnTo>
                    <a:lnTo>
                      <a:pt x="1118" y="30"/>
                    </a:lnTo>
                    <a:lnTo>
                      <a:pt x="1114" y="32"/>
                    </a:lnTo>
                    <a:lnTo>
                      <a:pt x="1112" y="34"/>
                    </a:lnTo>
                    <a:lnTo>
                      <a:pt x="1122" y="36"/>
                    </a:lnTo>
                    <a:lnTo>
                      <a:pt x="1122" y="36"/>
                    </a:lnTo>
                    <a:lnTo>
                      <a:pt x="1116" y="38"/>
                    </a:lnTo>
                    <a:lnTo>
                      <a:pt x="1112" y="36"/>
                    </a:lnTo>
                    <a:lnTo>
                      <a:pt x="1108" y="36"/>
                    </a:lnTo>
                    <a:lnTo>
                      <a:pt x="1106" y="38"/>
                    </a:lnTo>
                    <a:lnTo>
                      <a:pt x="1106" y="38"/>
                    </a:lnTo>
                    <a:lnTo>
                      <a:pt x="1102" y="40"/>
                    </a:lnTo>
                    <a:lnTo>
                      <a:pt x="1098" y="42"/>
                    </a:lnTo>
                    <a:lnTo>
                      <a:pt x="1088" y="42"/>
                    </a:lnTo>
                    <a:lnTo>
                      <a:pt x="1088" y="42"/>
                    </a:lnTo>
                    <a:lnTo>
                      <a:pt x="1088" y="42"/>
                    </a:lnTo>
                    <a:lnTo>
                      <a:pt x="1086" y="42"/>
                    </a:lnTo>
                    <a:lnTo>
                      <a:pt x="1080" y="46"/>
                    </a:lnTo>
                    <a:lnTo>
                      <a:pt x="1080" y="46"/>
                    </a:lnTo>
                    <a:lnTo>
                      <a:pt x="1070" y="48"/>
                    </a:lnTo>
                    <a:lnTo>
                      <a:pt x="1068" y="48"/>
                    </a:lnTo>
                    <a:lnTo>
                      <a:pt x="1076" y="44"/>
                    </a:lnTo>
                    <a:lnTo>
                      <a:pt x="1076" y="44"/>
                    </a:lnTo>
                    <a:lnTo>
                      <a:pt x="1082" y="42"/>
                    </a:lnTo>
                    <a:lnTo>
                      <a:pt x="1084" y="40"/>
                    </a:lnTo>
                    <a:lnTo>
                      <a:pt x="1084" y="38"/>
                    </a:lnTo>
                    <a:lnTo>
                      <a:pt x="1086" y="38"/>
                    </a:lnTo>
                    <a:lnTo>
                      <a:pt x="1086" y="38"/>
                    </a:lnTo>
                    <a:lnTo>
                      <a:pt x="1092" y="38"/>
                    </a:lnTo>
                    <a:lnTo>
                      <a:pt x="1094" y="36"/>
                    </a:lnTo>
                    <a:lnTo>
                      <a:pt x="1096" y="34"/>
                    </a:lnTo>
                    <a:lnTo>
                      <a:pt x="1102" y="32"/>
                    </a:lnTo>
                    <a:lnTo>
                      <a:pt x="1102" y="32"/>
                    </a:lnTo>
                    <a:lnTo>
                      <a:pt x="1112" y="26"/>
                    </a:lnTo>
                    <a:lnTo>
                      <a:pt x="1120" y="24"/>
                    </a:lnTo>
                    <a:lnTo>
                      <a:pt x="1120" y="24"/>
                    </a:lnTo>
                    <a:lnTo>
                      <a:pt x="1122" y="22"/>
                    </a:lnTo>
                    <a:lnTo>
                      <a:pt x="1120" y="18"/>
                    </a:lnTo>
                    <a:lnTo>
                      <a:pt x="1118" y="16"/>
                    </a:lnTo>
                    <a:lnTo>
                      <a:pt x="1114" y="16"/>
                    </a:lnTo>
                    <a:lnTo>
                      <a:pt x="1114" y="16"/>
                    </a:lnTo>
                    <a:lnTo>
                      <a:pt x="1106" y="16"/>
                    </a:lnTo>
                    <a:lnTo>
                      <a:pt x="1102" y="16"/>
                    </a:lnTo>
                    <a:lnTo>
                      <a:pt x="1100" y="14"/>
                    </a:lnTo>
                    <a:lnTo>
                      <a:pt x="1100" y="14"/>
                    </a:lnTo>
                    <a:lnTo>
                      <a:pt x="1108" y="14"/>
                    </a:lnTo>
                    <a:lnTo>
                      <a:pt x="1114" y="14"/>
                    </a:lnTo>
                    <a:lnTo>
                      <a:pt x="1116" y="14"/>
                    </a:lnTo>
                    <a:lnTo>
                      <a:pt x="1116" y="14"/>
                    </a:lnTo>
                    <a:lnTo>
                      <a:pt x="1114" y="12"/>
                    </a:lnTo>
                    <a:lnTo>
                      <a:pt x="1106" y="8"/>
                    </a:lnTo>
                    <a:lnTo>
                      <a:pt x="1096" y="6"/>
                    </a:lnTo>
                    <a:lnTo>
                      <a:pt x="1088" y="6"/>
                    </a:lnTo>
                    <a:lnTo>
                      <a:pt x="1088" y="6"/>
                    </a:lnTo>
                    <a:lnTo>
                      <a:pt x="1086" y="8"/>
                    </a:lnTo>
                    <a:lnTo>
                      <a:pt x="1080" y="6"/>
                    </a:lnTo>
                    <a:lnTo>
                      <a:pt x="1058" y="4"/>
                    </a:lnTo>
                    <a:lnTo>
                      <a:pt x="1058" y="4"/>
                    </a:lnTo>
                    <a:lnTo>
                      <a:pt x="1048" y="6"/>
                    </a:lnTo>
                    <a:lnTo>
                      <a:pt x="1046" y="6"/>
                    </a:lnTo>
                    <a:lnTo>
                      <a:pt x="1048" y="8"/>
                    </a:lnTo>
                    <a:lnTo>
                      <a:pt x="1046" y="8"/>
                    </a:lnTo>
                    <a:lnTo>
                      <a:pt x="1046" y="8"/>
                    </a:lnTo>
                    <a:lnTo>
                      <a:pt x="1044" y="8"/>
                    </a:lnTo>
                    <a:lnTo>
                      <a:pt x="1042" y="6"/>
                    </a:lnTo>
                    <a:lnTo>
                      <a:pt x="1038" y="6"/>
                    </a:lnTo>
                    <a:lnTo>
                      <a:pt x="1028" y="6"/>
                    </a:lnTo>
                    <a:lnTo>
                      <a:pt x="1028" y="6"/>
                    </a:lnTo>
                    <a:lnTo>
                      <a:pt x="1018" y="6"/>
                    </a:lnTo>
                    <a:lnTo>
                      <a:pt x="1008" y="4"/>
                    </a:lnTo>
                    <a:lnTo>
                      <a:pt x="998" y="2"/>
                    </a:lnTo>
                    <a:lnTo>
                      <a:pt x="998" y="2"/>
                    </a:lnTo>
                    <a:lnTo>
                      <a:pt x="992" y="2"/>
                    </a:lnTo>
                    <a:lnTo>
                      <a:pt x="988" y="2"/>
                    </a:lnTo>
                    <a:lnTo>
                      <a:pt x="980" y="4"/>
                    </a:lnTo>
                    <a:lnTo>
                      <a:pt x="980" y="4"/>
                    </a:lnTo>
                    <a:lnTo>
                      <a:pt x="976" y="10"/>
                    </a:lnTo>
                    <a:lnTo>
                      <a:pt x="974" y="10"/>
                    </a:lnTo>
                    <a:lnTo>
                      <a:pt x="976" y="6"/>
                    </a:lnTo>
                    <a:lnTo>
                      <a:pt x="976" y="6"/>
                    </a:lnTo>
                    <a:lnTo>
                      <a:pt x="976" y="2"/>
                    </a:lnTo>
                    <a:lnTo>
                      <a:pt x="974" y="2"/>
                    </a:lnTo>
                    <a:lnTo>
                      <a:pt x="966" y="4"/>
                    </a:lnTo>
                    <a:lnTo>
                      <a:pt x="960" y="8"/>
                    </a:lnTo>
                    <a:lnTo>
                      <a:pt x="962" y="4"/>
                    </a:lnTo>
                    <a:lnTo>
                      <a:pt x="962" y="4"/>
                    </a:lnTo>
                    <a:lnTo>
                      <a:pt x="966" y="0"/>
                    </a:lnTo>
                    <a:lnTo>
                      <a:pt x="958" y="0"/>
                    </a:lnTo>
                    <a:lnTo>
                      <a:pt x="958" y="0"/>
                    </a:lnTo>
                    <a:lnTo>
                      <a:pt x="946" y="0"/>
                    </a:lnTo>
                    <a:lnTo>
                      <a:pt x="940" y="4"/>
                    </a:lnTo>
                    <a:lnTo>
                      <a:pt x="940" y="4"/>
                    </a:lnTo>
                    <a:lnTo>
                      <a:pt x="932" y="6"/>
                    </a:lnTo>
                    <a:lnTo>
                      <a:pt x="932" y="8"/>
                    </a:lnTo>
                    <a:lnTo>
                      <a:pt x="932" y="10"/>
                    </a:lnTo>
                    <a:lnTo>
                      <a:pt x="932" y="10"/>
                    </a:lnTo>
                    <a:lnTo>
                      <a:pt x="930" y="10"/>
                    </a:lnTo>
                    <a:lnTo>
                      <a:pt x="928" y="10"/>
                    </a:lnTo>
                    <a:lnTo>
                      <a:pt x="928" y="12"/>
                    </a:lnTo>
                    <a:lnTo>
                      <a:pt x="932" y="14"/>
                    </a:lnTo>
                    <a:lnTo>
                      <a:pt x="932" y="14"/>
                    </a:lnTo>
                    <a:lnTo>
                      <a:pt x="922" y="12"/>
                    </a:lnTo>
                    <a:lnTo>
                      <a:pt x="916" y="10"/>
                    </a:lnTo>
                    <a:lnTo>
                      <a:pt x="908" y="10"/>
                    </a:lnTo>
                    <a:lnTo>
                      <a:pt x="908" y="10"/>
                    </a:lnTo>
                    <a:lnTo>
                      <a:pt x="904" y="10"/>
                    </a:lnTo>
                    <a:lnTo>
                      <a:pt x="904" y="10"/>
                    </a:lnTo>
                    <a:lnTo>
                      <a:pt x="904" y="12"/>
                    </a:lnTo>
                    <a:lnTo>
                      <a:pt x="898" y="14"/>
                    </a:lnTo>
                    <a:lnTo>
                      <a:pt x="898" y="14"/>
                    </a:lnTo>
                    <a:lnTo>
                      <a:pt x="892" y="14"/>
                    </a:lnTo>
                    <a:lnTo>
                      <a:pt x="890" y="14"/>
                    </a:lnTo>
                    <a:lnTo>
                      <a:pt x="890" y="12"/>
                    </a:lnTo>
                    <a:lnTo>
                      <a:pt x="888" y="12"/>
                    </a:lnTo>
                    <a:lnTo>
                      <a:pt x="888" y="12"/>
                    </a:lnTo>
                    <a:lnTo>
                      <a:pt x="888" y="12"/>
                    </a:lnTo>
                    <a:lnTo>
                      <a:pt x="888" y="10"/>
                    </a:lnTo>
                    <a:lnTo>
                      <a:pt x="888" y="10"/>
                    </a:lnTo>
                    <a:lnTo>
                      <a:pt x="882" y="8"/>
                    </a:lnTo>
                    <a:lnTo>
                      <a:pt x="882" y="8"/>
                    </a:lnTo>
                    <a:lnTo>
                      <a:pt x="872" y="8"/>
                    </a:lnTo>
                    <a:lnTo>
                      <a:pt x="870" y="8"/>
                    </a:lnTo>
                    <a:lnTo>
                      <a:pt x="872" y="10"/>
                    </a:lnTo>
                    <a:lnTo>
                      <a:pt x="872" y="10"/>
                    </a:lnTo>
                    <a:lnTo>
                      <a:pt x="874" y="10"/>
                    </a:lnTo>
                    <a:lnTo>
                      <a:pt x="872" y="10"/>
                    </a:lnTo>
                    <a:lnTo>
                      <a:pt x="862" y="10"/>
                    </a:lnTo>
                    <a:lnTo>
                      <a:pt x="862" y="10"/>
                    </a:lnTo>
                    <a:lnTo>
                      <a:pt x="846" y="12"/>
                    </a:lnTo>
                    <a:lnTo>
                      <a:pt x="840" y="14"/>
                    </a:lnTo>
                    <a:lnTo>
                      <a:pt x="838" y="14"/>
                    </a:lnTo>
                    <a:lnTo>
                      <a:pt x="836" y="14"/>
                    </a:lnTo>
                    <a:lnTo>
                      <a:pt x="836" y="14"/>
                    </a:lnTo>
                    <a:lnTo>
                      <a:pt x="832" y="14"/>
                    </a:lnTo>
                    <a:lnTo>
                      <a:pt x="828" y="14"/>
                    </a:lnTo>
                    <a:lnTo>
                      <a:pt x="824" y="14"/>
                    </a:lnTo>
                    <a:lnTo>
                      <a:pt x="818" y="14"/>
                    </a:lnTo>
                    <a:lnTo>
                      <a:pt x="818" y="14"/>
                    </a:lnTo>
                    <a:lnTo>
                      <a:pt x="812" y="14"/>
                    </a:lnTo>
                    <a:lnTo>
                      <a:pt x="810" y="14"/>
                    </a:lnTo>
                    <a:lnTo>
                      <a:pt x="808" y="16"/>
                    </a:lnTo>
                    <a:lnTo>
                      <a:pt x="806" y="16"/>
                    </a:lnTo>
                    <a:lnTo>
                      <a:pt x="806" y="16"/>
                    </a:lnTo>
                    <a:lnTo>
                      <a:pt x="802" y="16"/>
                    </a:lnTo>
                    <a:lnTo>
                      <a:pt x="800" y="18"/>
                    </a:lnTo>
                    <a:lnTo>
                      <a:pt x="796" y="18"/>
                    </a:lnTo>
                    <a:lnTo>
                      <a:pt x="786" y="18"/>
                    </a:lnTo>
                    <a:lnTo>
                      <a:pt x="786" y="18"/>
                    </a:lnTo>
                    <a:lnTo>
                      <a:pt x="780" y="18"/>
                    </a:lnTo>
                    <a:lnTo>
                      <a:pt x="776" y="20"/>
                    </a:lnTo>
                    <a:lnTo>
                      <a:pt x="776" y="20"/>
                    </a:lnTo>
                    <a:lnTo>
                      <a:pt x="774" y="20"/>
                    </a:lnTo>
                    <a:lnTo>
                      <a:pt x="774" y="22"/>
                    </a:lnTo>
                    <a:lnTo>
                      <a:pt x="776" y="22"/>
                    </a:lnTo>
                    <a:lnTo>
                      <a:pt x="776" y="24"/>
                    </a:lnTo>
                    <a:lnTo>
                      <a:pt x="776" y="24"/>
                    </a:lnTo>
                    <a:lnTo>
                      <a:pt x="780" y="26"/>
                    </a:lnTo>
                    <a:lnTo>
                      <a:pt x="786" y="28"/>
                    </a:lnTo>
                    <a:lnTo>
                      <a:pt x="790" y="28"/>
                    </a:lnTo>
                    <a:lnTo>
                      <a:pt x="790" y="28"/>
                    </a:lnTo>
                    <a:lnTo>
                      <a:pt x="786" y="30"/>
                    </a:lnTo>
                    <a:lnTo>
                      <a:pt x="786" y="32"/>
                    </a:lnTo>
                    <a:lnTo>
                      <a:pt x="784" y="34"/>
                    </a:lnTo>
                    <a:lnTo>
                      <a:pt x="784" y="32"/>
                    </a:lnTo>
                    <a:lnTo>
                      <a:pt x="784" y="32"/>
                    </a:lnTo>
                    <a:lnTo>
                      <a:pt x="784" y="28"/>
                    </a:lnTo>
                    <a:lnTo>
                      <a:pt x="784" y="28"/>
                    </a:lnTo>
                    <a:lnTo>
                      <a:pt x="778" y="30"/>
                    </a:lnTo>
                    <a:lnTo>
                      <a:pt x="768" y="30"/>
                    </a:lnTo>
                    <a:lnTo>
                      <a:pt x="768" y="30"/>
                    </a:lnTo>
                    <a:lnTo>
                      <a:pt x="746" y="32"/>
                    </a:lnTo>
                    <a:lnTo>
                      <a:pt x="728" y="34"/>
                    </a:lnTo>
                    <a:lnTo>
                      <a:pt x="728" y="34"/>
                    </a:lnTo>
                    <a:lnTo>
                      <a:pt x="724" y="34"/>
                    </a:lnTo>
                    <a:lnTo>
                      <a:pt x="718" y="36"/>
                    </a:lnTo>
                    <a:lnTo>
                      <a:pt x="718" y="38"/>
                    </a:lnTo>
                    <a:lnTo>
                      <a:pt x="718" y="40"/>
                    </a:lnTo>
                    <a:lnTo>
                      <a:pt x="732" y="46"/>
                    </a:lnTo>
                    <a:lnTo>
                      <a:pt x="732" y="46"/>
                    </a:lnTo>
                    <a:lnTo>
                      <a:pt x="746" y="52"/>
                    </a:lnTo>
                    <a:lnTo>
                      <a:pt x="752" y="52"/>
                    </a:lnTo>
                    <a:lnTo>
                      <a:pt x="758" y="50"/>
                    </a:lnTo>
                    <a:lnTo>
                      <a:pt x="764" y="54"/>
                    </a:lnTo>
                    <a:lnTo>
                      <a:pt x="764" y="54"/>
                    </a:lnTo>
                    <a:lnTo>
                      <a:pt x="772" y="56"/>
                    </a:lnTo>
                    <a:lnTo>
                      <a:pt x="780" y="58"/>
                    </a:lnTo>
                    <a:lnTo>
                      <a:pt x="784" y="58"/>
                    </a:lnTo>
                    <a:lnTo>
                      <a:pt x="786" y="60"/>
                    </a:lnTo>
                    <a:lnTo>
                      <a:pt x="786" y="62"/>
                    </a:lnTo>
                    <a:lnTo>
                      <a:pt x="786" y="62"/>
                    </a:lnTo>
                    <a:lnTo>
                      <a:pt x="790" y="66"/>
                    </a:lnTo>
                    <a:lnTo>
                      <a:pt x="796" y="70"/>
                    </a:lnTo>
                    <a:lnTo>
                      <a:pt x="814" y="74"/>
                    </a:lnTo>
                    <a:lnTo>
                      <a:pt x="814" y="74"/>
                    </a:lnTo>
                    <a:lnTo>
                      <a:pt x="820" y="78"/>
                    </a:lnTo>
                    <a:lnTo>
                      <a:pt x="822" y="80"/>
                    </a:lnTo>
                    <a:lnTo>
                      <a:pt x="820" y="80"/>
                    </a:lnTo>
                    <a:lnTo>
                      <a:pt x="814" y="80"/>
                    </a:lnTo>
                    <a:lnTo>
                      <a:pt x="806" y="78"/>
                    </a:lnTo>
                    <a:lnTo>
                      <a:pt x="806" y="78"/>
                    </a:lnTo>
                    <a:lnTo>
                      <a:pt x="800" y="74"/>
                    </a:lnTo>
                    <a:lnTo>
                      <a:pt x="796" y="76"/>
                    </a:lnTo>
                    <a:lnTo>
                      <a:pt x="796" y="78"/>
                    </a:lnTo>
                    <a:lnTo>
                      <a:pt x="796" y="78"/>
                    </a:lnTo>
                    <a:lnTo>
                      <a:pt x="796" y="76"/>
                    </a:lnTo>
                    <a:lnTo>
                      <a:pt x="792" y="74"/>
                    </a:lnTo>
                    <a:lnTo>
                      <a:pt x="786" y="72"/>
                    </a:lnTo>
                    <a:lnTo>
                      <a:pt x="786" y="72"/>
                    </a:lnTo>
                    <a:lnTo>
                      <a:pt x="782" y="70"/>
                    </a:lnTo>
                    <a:lnTo>
                      <a:pt x="780" y="68"/>
                    </a:lnTo>
                    <a:lnTo>
                      <a:pt x="782" y="64"/>
                    </a:lnTo>
                    <a:lnTo>
                      <a:pt x="782" y="62"/>
                    </a:lnTo>
                    <a:lnTo>
                      <a:pt x="782" y="62"/>
                    </a:lnTo>
                    <a:lnTo>
                      <a:pt x="770" y="60"/>
                    </a:lnTo>
                    <a:lnTo>
                      <a:pt x="770" y="60"/>
                    </a:lnTo>
                    <a:lnTo>
                      <a:pt x="758" y="60"/>
                    </a:lnTo>
                    <a:lnTo>
                      <a:pt x="748" y="58"/>
                    </a:lnTo>
                    <a:lnTo>
                      <a:pt x="740" y="56"/>
                    </a:lnTo>
                    <a:lnTo>
                      <a:pt x="734" y="54"/>
                    </a:lnTo>
                    <a:lnTo>
                      <a:pt x="734" y="54"/>
                    </a:lnTo>
                    <a:lnTo>
                      <a:pt x="722" y="52"/>
                    </a:lnTo>
                    <a:lnTo>
                      <a:pt x="708" y="48"/>
                    </a:lnTo>
                    <a:lnTo>
                      <a:pt x="708" y="48"/>
                    </a:lnTo>
                    <a:lnTo>
                      <a:pt x="694" y="46"/>
                    </a:lnTo>
                    <a:lnTo>
                      <a:pt x="690" y="46"/>
                    </a:lnTo>
                    <a:lnTo>
                      <a:pt x="688" y="46"/>
                    </a:lnTo>
                    <a:lnTo>
                      <a:pt x="690" y="48"/>
                    </a:lnTo>
                    <a:lnTo>
                      <a:pt x="690" y="48"/>
                    </a:lnTo>
                    <a:lnTo>
                      <a:pt x="690" y="50"/>
                    </a:lnTo>
                    <a:lnTo>
                      <a:pt x="688" y="50"/>
                    </a:lnTo>
                    <a:lnTo>
                      <a:pt x="680" y="48"/>
                    </a:lnTo>
                    <a:lnTo>
                      <a:pt x="680" y="48"/>
                    </a:lnTo>
                    <a:lnTo>
                      <a:pt x="676" y="48"/>
                    </a:lnTo>
                    <a:lnTo>
                      <a:pt x="672" y="50"/>
                    </a:lnTo>
                    <a:lnTo>
                      <a:pt x="670" y="52"/>
                    </a:lnTo>
                    <a:lnTo>
                      <a:pt x="674" y="54"/>
                    </a:lnTo>
                    <a:lnTo>
                      <a:pt x="674" y="54"/>
                    </a:lnTo>
                    <a:lnTo>
                      <a:pt x="680" y="56"/>
                    </a:lnTo>
                    <a:lnTo>
                      <a:pt x="682" y="58"/>
                    </a:lnTo>
                    <a:lnTo>
                      <a:pt x="684" y="60"/>
                    </a:lnTo>
                    <a:lnTo>
                      <a:pt x="690" y="60"/>
                    </a:lnTo>
                    <a:lnTo>
                      <a:pt x="690" y="60"/>
                    </a:lnTo>
                    <a:lnTo>
                      <a:pt x="694" y="60"/>
                    </a:lnTo>
                    <a:lnTo>
                      <a:pt x="700" y="62"/>
                    </a:lnTo>
                    <a:lnTo>
                      <a:pt x="712" y="66"/>
                    </a:lnTo>
                    <a:lnTo>
                      <a:pt x="712" y="66"/>
                    </a:lnTo>
                    <a:lnTo>
                      <a:pt x="710" y="66"/>
                    </a:lnTo>
                    <a:lnTo>
                      <a:pt x="706" y="66"/>
                    </a:lnTo>
                    <a:lnTo>
                      <a:pt x="698" y="64"/>
                    </a:lnTo>
                    <a:lnTo>
                      <a:pt x="698" y="64"/>
                    </a:lnTo>
                    <a:lnTo>
                      <a:pt x="692" y="62"/>
                    </a:lnTo>
                    <a:lnTo>
                      <a:pt x="688" y="62"/>
                    </a:lnTo>
                    <a:lnTo>
                      <a:pt x="686" y="62"/>
                    </a:lnTo>
                    <a:lnTo>
                      <a:pt x="682" y="62"/>
                    </a:lnTo>
                    <a:lnTo>
                      <a:pt x="682" y="62"/>
                    </a:lnTo>
                    <a:lnTo>
                      <a:pt x="680" y="60"/>
                    </a:lnTo>
                    <a:lnTo>
                      <a:pt x="678" y="62"/>
                    </a:lnTo>
                    <a:lnTo>
                      <a:pt x="676" y="62"/>
                    </a:lnTo>
                    <a:lnTo>
                      <a:pt x="674" y="62"/>
                    </a:lnTo>
                    <a:lnTo>
                      <a:pt x="674" y="62"/>
                    </a:lnTo>
                    <a:lnTo>
                      <a:pt x="672" y="60"/>
                    </a:lnTo>
                    <a:lnTo>
                      <a:pt x="670" y="60"/>
                    </a:lnTo>
                    <a:lnTo>
                      <a:pt x="666" y="58"/>
                    </a:lnTo>
                    <a:lnTo>
                      <a:pt x="658" y="50"/>
                    </a:lnTo>
                    <a:lnTo>
                      <a:pt x="658" y="50"/>
                    </a:lnTo>
                    <a:lnTo>
                      <a:pt x="646" y="40"/>
                    </a:lnTo>
                    <a:lnTo>
                      <a:pt x="638" y="36"/>
                    </a:lnTo>
                    <a:lnTo>
                      <a:pt x="630" y="32"/>
                    </a:lnTo>
                    <a:lnTo>
                      <a:pt x="626" y="32"/>
                    </a:lnTo>
                    <a:lnTo>
                      <a:pt x="626" y="32"/>
                    </a:lnTo>
                    <a:lnTo>
                      <a:pt x="626" y="34"/>
                    </a:lnTo>
                    <a:lnTo>
                      <a:pt x="628" y="34"/>
                    </a:lnTo>
                    <a:lnTo>
                      <a:pt x="634" y="38"/>
                    </a:lnTo>
                    <a:lnTo>
                      <a:pt x="638" y="42"/>
                    </a:lnTo>
                    <a:lnTo>
                      <a:pt x="638" y="44"/>
                    </a:lnTo>
                    <a:lnTo>
                      <a:pt x="638" y="46"/>
                    </a:lnTo>
                    <a:lnTo>
                      <a:pt x="638" y="46"/>
                    </a:lnTo>
                    <a:lnTo>
                      <a:pt x="634" y="48"/>
                    </a:lnTo>
                    <a:lnTo>
                      <a:pt x="634" y="50"/>
                    </a:lnTo>
                    <a:lnTo>
                      <a:pt x="636" y="54"/>
                    </a:lnTo>
                    <a:lnTo>
                      <a:pt x="636" y="56"/>
                    </a:lnTo>
                    <a:lnTo>
                      <a:pt x="636" y="56"/>
                    </a:lnTo>
                    <a:lnTo>
                      <a:pt x="636" y="58"/>
                    </a:lnTo>
                    <a:lnTo>
                      <a:pt x="638" y="60"/>
                    </a:lnTo>
                    <a:lnTo>
                      <a:pt x="640" y="60"/>
                    </a:lnTo>
                    <a:lnTo>
                      <a:pt x="646" y="62"/>
                    </a:lnTo>
                    <a:lnTo>
                      <a:pt x="646" y="62"/>
                    </a:lnTo>
                    <a:lnTo>
                      <a:pt x="650" y="64"/>
                    </a:lnTo>
                    <a:lnTo>
                      <a:pt x="654" y="66"/>
                    </a:lnTo>
                    <a:lnTo>
                      <a:pt x="658" y="68"/>
                    </a:lnTo>
                    <a:lnTo>
                      <a:pt x="660" y="74"/>
                    </a:lnTo>
                    <a:lnTo>
                      <a:pt x="660" y="74"/>
                    </a:lnTo>
                    <a:lnTo>
                      <a:pt x="660" y="76"/>
                    </a:lnTo>
                    <a:lnTo>
                      <a:pt x="662" y="80"/>
                    </a:lnTo>
                    <a:lnTo>
                      <a:pt x="666" y="82"/>
                    </a:lnTo>
                    <a:lnTo>
                      <a:pt x="672" y="84"/>
                    </a:lnTo>
                    <a:lnTo>
                      <a:pt x="676" y="86"/>
                    </a:lnTo>
                    <a:lnTo>
                      <a:pt x="676" y="86"/>
                    </a:lnTo>
                    <a:lnTo>
                      <a:pt x="678" y="90"/>
                    </a:lnTo>
                    <a:lnTo>
                      <a:pt x="682" y="90"/>
                    </a:lnTo>
                    <a:lnTo>
                      <a:pt x="690" y="88"/>
                    </a:lnTo>
                    <a:lnTo>
                      <a:pt x="690" y="88"/>
                    </a:lnTo>
                    <a:lnTo>
                      <a:pt x="694" y="86"/>
                    </a:lnTo>
                    <a:lnTo>
                      <a:pt x="700" y="86"/>
                    </a:lnTo>
                    <a:lnTo>
                      <a:pt x="706" y="88"/>
                    </a:lnTo>
                    <a:lnTo>
                      <a:pt x="712" y="92"/>
                    </a:lnTo>
                    <a:lnTo>
                      <a:pt x="712" y="92"/>
                    </a:lnTo>
                    <a:lnTo>
                      <a:pt x="720" y="96"/>
                    </a:lnTo>
                    <a:lnTo>
                      <a:pt x="720" y="98"/>
                    </a:lnTo>
                    <a:lnTo>
                      <a:pt x="716" y="98"/>
                    </a:lnTo>
                    <a:lnTo>
                      <a:pt x="716" y="98"/>
                    </a:lnTo>
                    <a:lnTo>
                      <a:pt x="714" y="100"/>
                    </a:lnTo>
                    <a:lnTo>
                      <a:pt x="714" y="102"/>
                    </a:lnTo>
                    <a:lnTo>
                      <a:pt x="726" y="106"/>
                    </a:lnTo>
                    <a:lnTo>
                      <a:pt x="726" y="106"/>
                    </a:lnTo>
                    <a:lnTo>
                      <a:pt x="718" y="106"/>
                    </a:lnTo>
                    <a:lnTo>
                      <a:pt x="714" y="104"/>
                    </a:lnTo>
                    <a:lnTo>
                      <a:pt x="712" y="102"/>
                    </a:lnTo>
                    <a:lnTo>
                      <a:pt x="710" y="100"/>
                    </a:lnTo>
                    <a:lnTo>
                      <a:pt x="708" y="94"/>
                    </a:lnTo>
                    <a:lnTo>
                      <a:pt x="704" y="94"/>
                    </a:lnTo>
                    <a:lnTo>
                      <a:pt x="698" y="92"/>
                    </a:lnTo>
                    <a:lnTo>
                      <a:pt x="698" y="92"/>
                    </a:lnTo>
                    <a:lnTo>
                      <a:pt x="690" y="94"/>
                    </a:lnTo>
                    <a:lnTo>
                      <a:pt x="686" y="96"/>
                    </a:lnTo>
                    <a:lnTo>
                      <a:pt x="686" y="96"/>
                    </a:lnTo>
                    <a:lnTo>
                      <a:pt x="684" y="96"/>
                    </a:lnTo>
                    <a:lnTo>
                      <a:pt x="684" y="98"/>
                    </a:lnTo>
                    <a:lnTo>
                      <a:pt x="686" y="102"/>
                    </a:lnTo>
                    <a:lnTo>
                      <a:pt x="690" y="104"/>
                    </a:lnTo>
                    <a:lnTo>
                      <a:pt x="690" y="104"/>
                    </a:lnTo>
                    <a:lnTo>
                      <a:pt x="698" y="108"/>
                    </a:lnTo>
                    <a:lnTo>
                      <a:pt x="696" y="112"/>
                    </a:lnTo>
                    <a:lnTo>
                      <a:pt x="696" y="112"/>
                    </a:lnTo>
                    <a:lnTo>
                      <a:pt x="692" y="120"/>
                    </a:lnTo>
                    <a:lnTo>
                      <a:pt x="690" y="122"/>
                    </a:lnTo>
                    <a:lnTo>
                      <a:pt x="684" y="126"/>
                    </a:lnTo>
                    <a:lnTo>
                      <a:pt x="684" y="126"/>
                    </a:lnTo>
                    <a:lnTo>
                      <a:pt x="676" y="132"/>
                    </a:lnTo>
                    <a:lnTo>
                      <a:pt x="674" y="132"/>
                    </a:lnTo>
                    <a:lnTo>
                      <a:pt x="670" y="130"/>
                    </a:lnTo>
                    <a:lnTo>
                      <a:pt x="670" y="130"/>
                    </a:lnTo>
                    <a:lnTo>
                      <a:pt x="664" y="130"/>
                    </a:lnTo>
                    <a:lnTo>
                      <a:pt x="658" y="130"/>
                    </a:lnTo>
                    <a:lnTo>
                      <a:pt x="654" y="130"/>
                    </a:lnTo>
                    <a:lnTo>
                      <a:pt x="654" y="130"/>
                    </a:lnTo>
                    <a:lnTo>
                      <a:pt x="658" y="128"/>
                    </a:lnTo>
                    <a:lnTo>
                      <a:pt x="662" y="126"/>
                    </a:lnTo>
                    <a:lnTo>
                      <a:pt x="662" y="126"/>
                    </a:lnTo>
                    <a:lnTo>
                      <a:pt x="664" y="126"/>
                    </a:lnTo>
                    <a:lnTo>
                      <a:pt x="664" y="124"/>
                    </a:lnTo>
                    <a:lnTo>
                      <a:pt x="664" y="122"/>
                    </a:lnTo>
                    <a:lnTo>
                      <a:pt x="668" y="122"/>
                    </a:lnTo>
                    <a:lnTo>
                      <a:pt x="668" y="122"/>
                    </a:lnTo>
                    <a:lnTo>
                      <a:pt x="670" y="120"/>
                    </a:lnTo>
                    <a:lnTo>
                      <a:pt x="670" y="118"/>
                    </a:lnTo>
                    <a:lnTo>
                      <a:pt x="670" y="116"/>
                    </a:lnTo>
                    <a:lnTo>
                      <a:pt x="672" y="116"/>
                    </a:lnTo>
                    <a:lnTo>
                      <a:pt x="672" y="116"/>
                    </a:lnTo>
                    <a:lnTo>
                      <a:pt x="676" y="114"/>
                    </a:lnTo>
                    <a:lnTo>
                      <a:pt x="678" y="112"/>
                    </a:lnTo>
                    <a:lnTo>
                      <a:pt x="678" y="108"/>
                    </a:lnTo>
                    <a:lnTo>
                      <a:pt x="680" y="106"/>
                    </a:lnTo>
                    <a:lnTo>
                      <a:pt x="680" y="106"/>
                    </a:lnTo>
                    <a:lnTo>
                      <a:pt x="680" y="104"/>
                    </a:lnTo>
                    <a:lnTo>
                      <a:pt x="678" y="100"/>
                    </a:lnTo>
                    <a:lnTo>
                      <a:pt x="672" y="98"/>
                    </a:lnTo>
                    <a:lnTo>
                      <a:pt x="662" y="96"/>
                    </a:lnTo>
                    <a:lnTo>
                      <a:pt x="662" y="96"/>
                    </a:lnTo>
                    <a:lnTo>
                      <a:pt x="654" y="92"/>
                    </a:lnTo>
                    <a:lnTo>
                      <a:pt x="652" y="88"/>
                    </a:lnTo>
                    <a:lnTo>
                      <a:pt x="648" y="84"/>
                    </a:lnTo>
                    <a:lnTo>
                      <a:pt x="644" y="82"/>
                    </a:lnTo>
                    <a:lnTo>
                      <a:pt x="636" y="78"/>
                    </a:lnTo>
                    <a:lnTo>
                      <a:pt x="636" y="78"/>
                    </a:lnTo>
                    <a:lnTo>
                      <a:pt x="632" y="78"/>
                    </a:lnTo>
                    <a:lnTo>
                      <a:pt x="632" y="76"/>
                    </a:lnTo>
                    <a:lnTo>
                      <a:pt x="632" y="74"/>
                    </a:lnTo>
                    <a:lnTo>
                      <a:pt x="628" y="68"/>
                    </a:lnTo>
                    <a:lnTo>
                      <a:pt x="628" y="68"/>
                    </a:lnTo>
                    <a:lnTo>
                      <a:pt x="620" y="64"/>
                    </a:lnTo>
                    <a:lnTo>
                      <a:pt x="614" y="60"/>
                    </a:lnTo>
                    <a:lnTo>
                      <a:pt x="608" y="58"/>
                    </a:lnTo>
                    <a:lnTo>
                      <a:pt x="606" y="56"/>
                    </a:lnTo>
                    <a:lnTo>
                      <a:pt x="606" y="54"/>
                    </a:lnTo>
                    <a:lnTo>
                      <a:pt x="606" y="54"/>
                    </a:lnTo>
                    <a:lnTo>
                      <a:pt x="606" y="52"/>
                    </a:lnTo>
                    <a:lnTo>
                      <a:pt x="606" y="50"/>
                    </a:lnTo>
                    <a:lnTo>
                      <a:pt x="600" y="44"/>
                    </a:lnTo>
                    <a:lnTo>
                      <a:pt x="590" y="38"/>
                    </a:lnTo>
                    <a:lnTo>
                      <a:pt x="586" y="38"/>
                    </a:lnTo>
                    <a:lnTo>
                      <a:pt x="584" y="38"/>
                    </a:lnTo>
                    <a:lnTo>
                      <a:pt x="584" y="38"/>
                    </a:lnTo>
                    <a:lnTo>
                      <a:pt x="578" y="38"/>
                    </a:lnTo>
                    <a:lnTo>
                      <a:pt x="574" y="36"/>
                    </a:lnTo>
                    <a:lnTo>
                      <a:pt x="570" y="36"/>
                    </a:lnTo>
                    <a:lnTo>
                      <a:pt x="566" y="36"/>
                    </a:lnTo>
                    <a:lnTo>
                      <a:pt x="566" y="36"/>
                    </a:lnTo>
                    <a:lnTo>
                      <a:pt x="562" y="36"/>
                    </a:lnTo>
                    <a:lnTo>
                      <a:pt x="556" y="36"/>
                    </a:lnTo>
                    <a:lnTo>
                      <a:pt x="554" y="36"/>
                    </a:lnTo>
                    <a:lnTo>
                      <a:pt x="552" y="38"/>
                    </a:lnTo>
                    <a:lnTo>
                      <a:pt x="556" y="44"/>
                    </a:lnTo>
                    <a:lnTo>
                      <a:pt x="556" y="44"/>
                    </a:lnTo>
                    <a:lnTo>
                      <a:pt x="560" y="52"/>
                    </a:lnTo>
                    <a:lnTo>
                      <a:pt x="558" y="54"/>
                    </a:lnTo>
                    <a:lnTo>
                      <a:pt x="558" y="56"/>
                    </a:lnTo>
                    <a:lnTo>
                      <a:pt x="554" y="56"/>
                    </a:lnTo>
                    <a:lnTo>
                      <a:pt x="552" y="58"/>
                    </a:lnTo>
                    <a:lnTo>
                      <a:pt x="550" y="60"/>
                    </a:lnTo>
                    <a:lnTo>
                      <a:pt x="550" y="60"/>
                    </a:lnTo>
                    <a:lnTo>
                      <a:pt x="550" y="64"/>
                    </a:lnTo>
                    <a:lnTo>
                      <a:pt x="552" y="62"/>
                    </a:lnTo>
                    <a:lnTo>
                      <a:pt x="556" y="66"/>
                    </a:lnTo>
                    <a:lnTo>
                      <a:pt x="556" y="66"/>
                    </a:lnTo>
                    <a:lnTo>
                      <a:pt x="560" y="70"/>
                    </a:lnTo>
                    <a:lnTo>
                      <a:pt x="560" y="72"/>
                    </a:lnTo>
                    <a:lnTo>
                      <a:pt x="558" y="72"/>
                    </a:lnTo>
                    <a:lnTo>
                      <a:pt x="562" y="76"/>
                    </a:lnTo>
                    <a:lnTo>
                      <a:pt x="562" y="76"/>
                    </a:lnTo>
                    <a:lnTo>
                      <a:pt x="566" y="80"/>
                    </a:lnTo>
                    <a:lnTo>
                      <a:pt x="566" y="80"/>
                    </a:lnTo>
                    <a:lnTo>
                      <a:pt x="566" y="78"/>
                    </a:lnTo>
                    <a:lnTo>
                      <a:pt x="572" y="80"/>
                    </a:lnTo>
                    <a:lnTo>
                      <a:pt x="572" y="80"/>
                    </a:lnTo>
                    <a:lnTo>
                      <a:pt x="582" y="82"/>
                    </a:lnTo>
                    <a:lnTo>
                      <a:pt x="586" y="82"/>
                    </a:lnTo>
                    <a:lnTo>
                      <a:pt x="588" y="82"/>
                    </a:lnTo>
                    <a:lnTo>
                      <a:pt x="592" y="86"/>
                    </a:lnTo>
                    <a:lnTo>
                      <a:pt x="592" y="86"/>
                    </a:lnTo>
                    <a:lnTo>
                      <a:pt x="598" y="90"/>
                    </a:lnTo>
                    <a:lnTo>
                      <a:pt x="604" y="92"/>
                    </a:lnTo>
                    <a:lnTo>
                      <a:pt x="608" y="90"/>
                    </a:lnTo>
                    <a:lnTo>
                      <a:pt x="608" y="90"/>
                    </a:lnTo>
                    <a:lnTo>
                      <a:pt x="610" y="96"/>
                    </a:lnTo>
                    <a:lnTo>
                      <a:pt x="610" y="98"/>
                    </a:lnTo>
                    <a:lnTo>
                      <a:pt x="608" y="100"/>
                    </a:lnTo>
                    <a:lnTo>
                      <a:pt x="608" y="98"/>
                    </a:lnTo>
                    <a:lnTo>
                      <a:pt x="608" y="98"/>
                    </a:lnTo>
                    <a:lnTo>
                      <a:pt x="602" y="98"/>
                    </a:lnTo>
                    <a:lnTo>
                      <a:pt x="592" y="98"/>
                    </a:lnTo>
                    <a:lnTo>
                      <a:pt x="580" y="96"/>
                    </a:lnTo>
                    <a:lnTo>
                      <a:pt x="574" y="94"/>
                    </a:lnTo>
                    <a:lnTo>
                      <a:pt x="574" y="94"/>
                    </a:lnTo>
                    <a:lnTo>
                      <a:pt x="568" y="92"/>
                    </a:lnTo>
                    <a:lnTo>
                      <a:pt x="556" y="90"/>
                    </a:lnTo>
                    <a:lnTo>
                      <a:pt x="542" y="88"/>
                    </a:lnTo>
                    <a:lnTo>
                      <a:pt x="534" y="88"/>
                    </a:lnTo>
                    <a:lnTo>
                      <a:pt x="534" y="88"/>
                    </a:lnTo>
                    <a:lnTo>
                      <a:pt x="530" y="88"/>
                    </a:lnTo>
                    <a:lnTo>
                      <a:pt x="518" y="86"/>
                    </a:lnTo>
                    <a:lnTo>
                      <a:pt x="518" y="86"/>
                    </a:lnTo>
                    <a:lnTo>
                      <a:pt x="500" y="86"/>
                    </a:lnTo>
                    <a:lnTo>
                      <a:pt x="484" y="84"/>
                    </a:lnTo>
                    <a:lnTo>
                      <a:pt x="484" y="84"/>
                    </a:lnTo>
                    <a:lnTo>
                      <a:pt x="472" y="84"/>
                    </a:lnTo>
                    <a:lnTo>
                      <a:pt x="464" y="86"/>
                    </a:lnTo>
                    <a:lnTo>
                      <a:pt x="464" y="86"/>
                    </a:lnTo>
                    <a:lnTo>
                      <a:pt x="464" y="88"/>
                    </a:lnTo>
                    <a:lnTo>
                      <a:pt x="466" y="88"/>
                    </a:lnTo>
                    <a:lnTo>
                      <a:pt x="478" y="92"/>
                    </a:lnTo>
                    <a:lnTo>
                      <a:pt x="478" y="92"/>
                    </a:lnTo>
                    <a:lnTo>
                      <a:pt x="482" y="92"/>
                    </a:lnTo>
                    <a:lnTo>
                      <a:pt x="482" y="94"/>
                    </a:lnTo>
                    <a:lnTo>
                      <a:pt x="474" y="96"/>
                    </a:lnTo>
                    <a:lnTo>
                      <a:pt x="474" y="96"/>
                    </a:lnTo>
                    <a:lnTo>
                      <a:pt x="468" y="96"/>
                    </a:lnTo>
                    <a:lnTo>
                      <a:pt x="468" y="98"/>
                    </a:lnTo>
                    <a:lnTo>
                      <a:pt x="470" y="100"/>
                    </a:lnTo>
                    <a:lnTo>
                      <a:pt x="470" y="102"/>
                    </a:lnTo>
                    <a:lnTo>
                      <a:pt x="470" y="102"/>
                    </a:lnTo>
                    <a:lnTo>
                      <a:pt x="468" y="100"/>
                    </a:lnTo>
                    <a:lnTo>
                      <a:pt x="466" y="100"/>
                    </a:lnTo>
                    <a:lnTo>
                      <a:pt x="464" y="98"/>
                    </a:lnTo>
                    <a:lnTo>
                      <a:pt x="464" y="98"/>
                    </a:lnTo>
                    <a:lnTo>
                      <a:pt x="464" y="98"/>
                    </a:lnTo>
                    <a:lnTo>
                      <a:pt x="464" y="96"/>
                    </a:lnTo>
                    <a:lnTo>
                      <a:pt x="462" y="96"/>
                    </a:lnTo>
                    <a:lnTo>
                      <a:pt x="462" y="94"/>
                    </a:lnTo>
                    <a:lnTo>
                      <a:pt x="466" y="94"/>
                    </a:lnTo>
                    <a:lnTo>
                      <a:pt x="466" y="94"/>
                    </a:lnTo>
                    <a:lnTo>
                      <a:pt x="462" y="92"/>
                    </a:lnTo>
                    <a:lnTo>
                      <a:pt x="458" y="92"/>
                    </a:lnTo>
                    <a:lnTo>
                      <a:pt x="454" y="94"/>
                    </a:lnTo>
                    <a:lnTo>
                      <a:pt x="454" y="94"/>
                    </a:lnTo>
                    <a:lnTo>
                      <a:pt x="448" y="96"/>
                    </a:lnTo>
                    <a:lnTo>
                      <a:pt x="438" y="98"/>
                    </a:lnTo>
                    <a:lnTo>
                      <a:pt x="438" y="98"/>
                    </a:lnTo>
                    <a:lnTo>
                      <a:pt x="434" y="100"/>
                    </a:lnTo>
                    <a:lnTo>
                      <a:pt x="428" y="98"/>
                    </a:lnTo>
                    <a:lnTo>
                      <a:pt x="422" y="96"/>
                    </a:lnTo>
                    <a:lnTo>
                      <a:pt x="412" y="96"/>
                    </a:lnTo>
                    <a:lnTo>
                      <a:pt x="412" y="96"/>
                    </a:lnTo>
                    <a:lnTo>
                      <a:pt x="402" y="98"/>
                    </a:lnTo>
                    <a:lnTo>
                      <a:pt x="400" y="100"/>
                    </a:lnTo>
                    <a:lnTo>
                      <a:pt x="400" y="102"/>
                    </a:lnTo>
                    <a:lnTo>
                      <a:pt x="396" y="100"/>
                    </a:lnTo>
                    <a:lnTo>
                      <a:pt x="396" y="100"/>
                    </a:lnTo>
                    <a:lnTo>
                      <a:pt x="392" y="100"/>
                    </a:lnTo>
                    <a:lnTo>
                      <a:pt x="388" y="102"/>
                    </a:lnTo>
                    <a:lnTo>
                      <a:pt x="384" y="102"/>
                    </a:lnTo>
                    <a:lnTo>
                      <a:pt x="386" y="102"/>
                    </a:lnTo>
                    <a:lnTo>
                      <a:pt x="386" y="102"/>
                    </a:lnTo>
                    <a:lnTo>
                      <a:pt x="388" y="100"/>
                    </a:lnTo>
                    <a:lnTo>
                      <a:pt x="386" y="100"/>
                    </a:lnTo>
                    <a:lnTo>
                      <a:pt x="386" y="98"/>
                    </a:lnTo>
                    <a:lnTo>
                      <a:pt x="386" y="98"/>
                    </a:lnTo>
                    <a:lnTo>
                      <a:pt x="386" y="96"/>
                    </a:lnTo>
                    <a:lnTo>
                      <a:pt x="388" y="96"/>
                    </a:lnTo>
                    <a:lnTo>
                      <a:pt x="390" y="98"/>
                    </a:lnTo>
                    <a:lnTo>
                      <a:pt x="392" y="96"/>
                    </a:lnTo>
                    <a:lnTo>
                      <a:pt x="392" y="96"/>
                    </a:lnTo>
                    <a:lnTo>
                      <a:pt x="390" y="96"/>
                    </a:lnTo>
                    <a:lnTo>
                      <a:pt x="388" y="94"/>
                    </a:lnTo>
                    <a:lnTo>
                      <a:pt x="374" y="96"/>
                    </a:lnTo>
                    <a:lnTo>
                      <a:pt x="374" y="96"/>
                    </a:lnTo>
                    <a:lnTo>
                      <a:pt x="368" y="98"/>
                    </a:lnTo>
                    <a:lnTo>
                      <a:pt x="368" y="100"/>
                    </a:lnTo>
                    <a:lnTo>
                      <a:pt x="368" y="102"/>
                    </a:lnTo>
                    <a:lnTo>
                      <a:pt x="366" y="104"/>
                    </a:lnTo>
                    <a:lnTo>
                      <a:pt x="366" y="104"/>
                    </a:lnTo>
                    <a:lnTo>
                      <a:pt x="364" y="106"/>
                    </a:lnTo>
                    <a:lnTo>
                      <a:pt x="364" y="104"/>
                    </a:lnTo>
                    <a:lnTo>
                      <a:pt x="364" y="102"/>
                    </a:lnTo>
                    <a:lnTo>
                      <a:pt x="366" y="100"/>
                    </a:lnTo>
                    <a:lnTo>
                      <a:pt x="366" y="100"/>
                    </a:lnTo>
                    <a:lnTo>
                      <a:pt x="364" y="98"/>
                    </a:lnTo>
                    <a:lnTo>
                      <a:pt x="360" y="98"/>
                    </a:lnTo>
                    <a:lnTo>
                      <a:pt x="354" y="98"/>
                    </a:lnTo>
                    <a:lnTo>
                      <a:pt x="348" y="100"/>
                    </a:lnTo>
                    <a:lnTo>
                      <a:pt x="344" y="100"/>
                    </a:lnTo>
                    <a:lnTo>
                      <a:pt x="344" y="100"/>
                    </a:lnTo>
                    <a:lnTo>
                      <a:pt x="340" y="98"/>
                    </a:lnTo>
                    <a:lnTo>
                      <a:pt x="334" y="100"/>
                    </a:lnTo>
                    <a:lnTo>
                      <a:pt x="320" y="106"/>
                    </a:lnTo>
                    <a:lnTo>
                      <a:pt x="320" y="106"/>
                    </a:lnTo>
                    <a:lnTo>
                      <a:pt x="314" y="106"/>
                    </a:lnTo>
                    <a:lnTo>
                      <a:pt x="310" y="106"/>
                    </a:lnTo>
                    <a:lnTo>
                      <a:pt x="308" y="106"/>
                    </a:lnTo>
                    <a:lnTo>
                      <a:pt x="304" y="106"/>
                    </a:lnTo>
                    <a:lnTo>
                      <a:pt x="304" y="106"/>
                    </a:lnTo>
                    <a:lnTo>
                      <a:pt x="302" y="108"/>
                    </a:lnTo>
                    <a:lnTo>
                      <a:pt x="300" y="106"/>
                    </a:lnTo>
                    <a:lnTo>
                      <a:pt x="300" y="106"/>
                    </a:lnTo>
                    <a:lnTo>
                      <a:pt x="302" y="110"/>
                    </a:lnTo>
                    <a:lnTo>
                      <a:pt x="302" y="110"/>
                    </a:lnTo>
                    <a:lnTo>
                      <a:pt x="304" y="116"/>
                    </a:lnTo>
                    <a:lnTo>
                      <a:pt x="304" y="116"/>
                    </a:lnTo>
                    <a:lnTo>
                      <a:pt x="302" y="118"/>
                    </a:lnTo>
                    <a:lnTo>
                      <a:pt x="302" y="118"/>
                    </a:lnTo>
                    <a:lnTo>
                      <a:pt x="300" y="122"/>
                    </a:lnTo>
                    <a:lnTo>
                      <a:pt x="300" y="122"/>
                    </a:lnTo>
                    <a:lnTo>
                      <a:pt x="298" y="120"/>
                    </a:lnTo>
                    <a:lnTo>
                      <a:pt x="296" y="122"/>
                    </a:lnTo>
                    <a:lnTo>
                      <a:pt x="296" y="122"/>
                    </a:lnTo>
                    <a:lnTo>
                      <a:pt x="292" y="122"/>
                    </a:lnTo>
                    <a:lnTo>
                      <a:pt x="290" y="122"/>
                    </a:lnTo>
                    <a:lnTo>
                      <a:pt x="288" y="122"/>
                    </a:lnTo>
                    <a:lnTo>
                      <a:pt x="286" y="122"/>
                    </a:lnTo>
                    <a:lnTo>
                      <a:pt x="286" y="122"/>
                    </a:lnTo>
                    <a:lnTo>
                      <a:pt x="284" y="122"/>
                    </a:lnTo>
                    <a:lnTo>
                      <a:pt x="282" y="122"/>
                    </a:lnTo>
                    <a:lnTo>
                      <a:pt x="280" y="122"/>
                    </a:lnTo>
                    <a:lnTo>
                      <a:pt x="278" y="122"/>
                    </a:lnTo>
                    <a:lnTo>
                      <a:pt x="278" y="122"/>
                    </a:lnTo>
                    <a:lnTo>
                      <a:pt x="274" y="122"/>
                    </a:lnTo>
                    <a:lnTo>
                      <a:pt x="272" y="120"/>
                    </a:lnTo>
                    <a:lnTo>
                      <a:pt x="268" y="118"/>
                    </a:lnTo>
                    <a:lnTo>
                      <a:pt x="264" y="118"/>
                    </a:lnTo>
                    <a:lnTo>
                      <a:pt x="264" y="118"/>
                    </a:lnTo>
                    <a:lnTo>
                      <a:pt x="260" y="116"/>
                    </a:lnTo>
                    <a:lnTo>
                      <a:pt x="256" y="114"/>
                    </a:lnTo>
                    <a:lnTo>
                      <a:pt x="256" y="112"/>
                    </a:lnTo>
                    <a:lnTo>
                      <a:pt x="260" y="110"/>
                    </a:lnTo>
                    <a:lnTo>
                      <a:pt x="260" y="110"/>
                    </a:lnTo>
                    <a:lnTo>
                      <a:pt x="266" y="110"/>
                    </a:lnTo>
                    <a:lnTo>
                      <a:pt x="266" y="110"/>
                    </a:lnTo>
                    <a:lnTo>
                      <a:pt x="258" y="104"/>
                    </a:lnTo>
                    <a:lnTo>
                      <a:pt x="258" y="104"/>
                    </a:lnTo>
                    <a:lnTo>
                      <a:pt x="256" y="102"/>
                    </a:lnTo>
                    <a:lnTo>
                      <a:pt x="256" y="102"/>
                    </a:lnTo>
                    <a:lnTo>
                      <a:pt x="256" y="100"/>
                    </a:lnTo>
                    <a:lnTo>
                      <a:pt x="252" y="100"/>
                    </a:lnTo>
                    <a:lnTo>
                      <a:pt x="252" y="100"/>
                    </a:lnTo>
                    <a:lnTo>
                      <a:pt x="232" y="94"/>
                    </a:lnTo>
                    <a:lnTo>
                      <a:pt x="224" y="94"/>
                    </a:lnTo>
                    <a:lnTo>
                      <a:pt x="224" y="94"/>
                    </a:lnTo>
                    <a:lnTo>
                      <a:pt x="224" y="94"/>
                    </a:lnTo>
                    <a:lnTo>
                      <a:pt x="228" y="96"/>
                    </a:lnTo>
                    <a:lnTo>
                      <a:pt x="232" y="100"/>
                    </a:lnTo>
                    <a:lnTo>
                      <a:pt x="236" y="106"/>
                    </a:lnTo>
                    <a:lnTo>
                      <a:pt x="236" y="106"/>
                    </a:lnTo>
                    <a:lnTo>
                      <a:pt x="240" y="112"/>
                    </a:lnTo>
                    <a:lnTo>
                      <a:pt x="240" y="116"/>
                    </a:lnTo>
                    <a:lnTo>
                      <a:pt x="240" y="116"/>
                    </a:lnTo>
                    <a:lnTo>
                      <a:pt x="244" y="118"/>
                    </a:lnTo>
                    <a:lnTo>
                      <a:pt x="244" y="118"/>
                    </a:lnTo>
                    <a:lnTo>
                      <a:pt x="250" y="118"/>
                    </a:lnTo>
                    <a:lnTo>
                      <a:pt x="250" y="122"/>
                    </a:lnTo>
                    <a:lnTo>
                      <a:pt x="250" y="122"/>
                    </a:lnTo>
                    <a:lnTo>
                      <a:pt x="250" y="130"/>
                    </a:lnTo>
                    <a:lnTo>
                      <a:pt x="250" y="132"/>
                    </a:lnTo>
                    <a:lnTo>
                      <a:pt x="248" y="132"/>
                    </a:lnTo>
                    <a:lnTo>
                      <a:pt x="248" y="132"/>
                    </a:lnTo>
                    <a:lnTo>
                      <a:pt x="244" y="130"/>
                    </a:lnTo>
                    <a:lnTo>
                      <a:pt x="240" y="132"/>
                    </a:lnTo>
                    <a:lnTo>
                      <a:pt x="238" y="134"/>
                    </a:lnTo>
                    <a:lnTo>
                      <a:pt x="240" y="132"/>
                    </a:lnTo>
                    <a:lnTo>
                      <a:pt x="240" y="132"/>
                    </a:lnTo>
                    <a:lnTo>
                      <a:pt x="240" y="128"/>
                    </a:lnTo>
                    <a:lnTo>
                      <a:pt x="238" y="128"/>
                    </a:lnTo>
                    <a:lnTo>
                      <a:pt x="226" y="128"/>
                    </a:lnTo>
                    <a:lnTo>
                      <a:pt x="226" y="128"/>
                    </a:lnTo>
                    <a:lnTo>
                      <a:pt x="224" y="128"/>
                    </a:lnTo>
                    <a:lnTo>
                      <a:pt x="222" y="126"/>
                    </a:lnTo>
                    <a:lnTo>
                      <a:pt x="218" y="126"/>
                    </a:lnTo>
                    <a:lnTo>
                      <a:pt x="208" y="128"/>
                    </a:lnTo>
                    <a:lnTo>
                      <a:pt x="208" y="128"/>
                    </a:lnTo>
                    <a:lnTo>
                      <a:pt x="198" y="130"/>
                    </a:lnTo>
                    <a:lnTo>
                      <a:pt x="192" y="134"/>
                    </a:lnTo>
                    <a:lnTo>
                      <a:pt x="192" y="134"/>
                    </a:lnTo>
                    <a:lnTo>
                      <a:pt x="188" y="136"/>
                    </a:lnTo>
                    <a:lnTo>
                      <a:pt x="186" y="138"/>
                    </a:lnTo>
                    <a:lnTo>
                      <a:pt x="184" y="138"/>
                    </a:lnTo>
                    <a:lnTo>
                      <a:pt x="184" y="138"/>
                    </a:lnTo>
                    <a:lnTo>
                      <a:pt x="184" y="138"/>
                    </a:lnTo>
                    <a:lnTo>
                      <a:pt x="184" y="140"/>
                    </a:lnTo>
                    <a:lnTo>
                      <a:pt x="186" y="142"/>
                    </a:lnTo>
                    <a:lnTo>
                      <a:pt x="196" y="146"/>
                    </a:lnTo>
                    <a:lnTo>
                      <a:pt x="204" y="148"/>
                    </a:lnTo>
                    <a:lnTo>
                      <a:pt x="208" y="150"/>
                    </a:lnTo>
                    <a:lnTo>
                      <a:pt x="208" y="152"/>
                    </a:lnTo>
                    <a:lnTo>
                      <a:pt x="208" y="152"/>
                    </a:lnTo>
                    <a:lnTo>
                      <a:pt x="206" y="152"/>
                    </a:lnTo>
                    <a:lnTo>
                      <a:pt x="204" y="152"/>
                    </a:lnTo>
                    <a:lnTo>
                      <a:pt x="200" y="152"/>
                    </a:lnTo>
                    <a:lnTo>
                      <a:pt x="196" y="152"/>
                    </a:lnTo>
                    <a:lnTo>
                      <a:pt x="196" y="152"/>
                    </a:lnTo>
                    <a:lnTo>
                      <a:pt x="190" y="154"/>
                    </a:lnTo>
                    <a:lnTo>
                      <a:pt x="184" y="152"/>
                    </a:lnTo>
                    <a:lnTo>
                      <a:pt x="178" y="150"/>
                    </a:lnTo>
                    <a:lnTo>
                      <a:pt x="166" y="152"/>
                    </a:lnTo>
                    <a:lnTo>
                      <a:pt x="166" y="152"/>
                    </a:lnTo>
                    <a:lnTo>
                      <a:pt x="164" y="152"/>
                    </a:lnTo>
                    <a:lnTo>
                      <a:pt x="166" y="152"/>
                    </a:lnTo>
                    <a:lnTo>
                      <a:pt x="166" y="150"/>
                    </a:lnTo>
                    <a:lnTo>
                      <a:pt x="162" y="148"/>
                    </a:lnTo>
                    <a:lnTo>
                      <a:pt x="162" y="148"/>
                    </a:lnTo>
                    <a:lnTo>
                      <a:pt x="152" y="148"/>
                    </a:lnTo>
                    <a:lnTo>
                      <a:pt x="150" y="148"/>
                    </a:lnTo>
                    <a:lnTo>
                      <a:pt x="148" y="148"/>
                    </a:lnTo>
                    <a:lnTo>
                      <a:pt x="148" y="148"/>
                    </a:lnTo>
                    <a:lnTo>
                      <a:pt x="144" y="152"/>
                    </a:lnTo>
                    <a:lnTo>
                      <a:pt x="144" y="152"/>
                    </a:lnTo>
                    <a:lnTo>
                      <a:pt x="144" y="152"/>
                    </a:lnTo>
                    <a:lnTo>
                      <a:pt x="144" y="152"/>
                    </a:lnTo>
                    <a:lnTo>
                      <a:pt x="146" y="154"/>
                    </a:lnTo>
                    <a:lnTo>
                      <a:pt x="146" y="156"/>
                    </a:lnTo>
                    <a:lnTo>
                      <a:pt x="150" y="158"/>
                    </a:lnTo>
                    <a:lnTo>
                      <a:pt x="158" y="158"/>
                    </a:lnTo>
                    <a:lnTo>
                      <a:pt x="158" y="158"/>
                    </a:lnTo>
                    <a:lnTo>
                      <a:pt x="164" y="158"/>
                    </a:lnTo>
                    <a:lnTo>
                      <a:pt x="170" y="160"/>
                    </a:lnTo>
                    <a:lnTo>
                      <a:pt x="170" y="162"/>
                    </a:lnTo>
                    <a:lnTo>
                      <a:pt x="170" y="162"/>
                    </a:lnTo>
                    <a:lnTo>
                      <a:pt x="170" y="162"/>
                    </a:lnTo>
                    <a:lnTo>
                      <a:pt x="168" y="164"/>
                    </a:lnTo>
                    <a:lnTo>
                      <a:pt x="166" y="166"/>
                    </a:lnTo>
                    <a:lnTo>
                      <a:pt x="166" y="166"/>
                    </a:lnTo>
                    <a:lnTo>
                      <a:pt x="164" y="166"/>
                    </a:lnTo>
                    <a:lnTo>
                      <a:pt x="164" y="166"/>
                    </a:lnTo>
                    <a:lnTo>
                      <a:pt x="158" y="164"/>
                    </a:lnTo>
                    <a:lnTo>
                      <a:pt x="150" y="164"/>
                    </a:lnTo>
                    <a:lnTo>
                      <a:pt x="142" y="164"/>
                    </a:lnTo>
                    <a:lnTo>
                      <a:pt x="138" y="162"/>
                    </a:lnTo>
                    <a:lnTo>
                      <a:pt x="138" y="162"/>
                    </a:lnTo>
                    <a:lnTo>
                      <a:pt x="136" y="160"/>
                    </a:lnTo>
                    <a:lnTo>
                      <a:pt x="132" y="160"/>
                    </a:lnTo>
                    <a:lnTo>
                      <a:pt x="122" y="158"/>
                    </a:lnTo>
                    <a:lnTo>
                      <a:pt x="122" y="158"/>
                    </a:lnTo>
                    <a:lnTo>
                      <a:pt x="116" y="158"/>
                    </a:lnTo>
                    <a:lnTo>
                      <a:pt x="116" y="156"/>
                    </a:lnTo>
                    <a:lnTo>
                      <a:pt x="118" y="156"/>
                    </a:lnTo>
                    <a:lnTo>
                      <a:pt x="120" y="156"/>
                    </a:lnTo>
                    <a:lnTo>
                      <a:pt x="118" y="154"/>
                    </a:lnTo>
                    <a:lnTo>
                      <a:pt x="118" y="154"/>
                    </a:lnTo>
                    <a:lnTo>
                      <a:pt x="116" y="152"/>
                    </a:lnTo>
                    <a:lnTo>
                      <a:pt x="116" y="150"/>
                    </a:lnTo>
                    <a:lnTo>
                      <a:pt x="116" y="150"/>
                    </a:lnTo>
                    <a:lnTo>
                      <a:pt x="112" y="150"/>
                    </a:lnTo>
                    <a:lnTo>
                      <a:pt x="112" y="150"/>
                    </a:lnTo>
                    <a:lnTo>
                      <a:pt x="110" y="148"/>
                    </a:lnTo>
                    <a:lnTo>
                      <a:pt x="110" y="148"/>
                    </a:lnTo>
                    <a:lnTo>
                      <a:pt x="110" y="146"/>
                    </a:lnTo>
                    <a:lnTo>
                      <a:pt x="110" y="144"/>
                    </a:lnTo>
                    <a:lnTo>
                      <a:pt x="110" y="144"/>
                    </a:lnTo>
                    <a:lnTo>
                      <a:pt x="110" y="142"/>
                    </a:lnTo>
                    <a:lnTo>
                      <a:pt x="110" y="142"/>
                    </a:lnTo>
                    <a:lnTo>
                      <a:pt x="110" y="140"/>
                    </a:lnTo>
                    <a:lnTo>
                      <a:pt x="110" y="138"/>
                    </a:lnTo>
                    <a:lnTo>
                      <a:pt x="110" y="138"/>
                    </a:lnTo>
                    <a:lnTo>
                      <a:pt x="110" y="136"/>
                    </a:lnTo>
                    <a:lnTo>
                      <a:pt x="108" y="136"/>
                    </a:lnTo>
                    <a:lnTo>
                      <a:pt x="106" y="136"/>
                    </a:lnTo>
                    <a:lnTo>
                      <a:pt x="102" y="136"/>
                    </a:lnTo>
                    <a:lnTo>
                      <a:pt x="102" y="136"/>
                    </a:lnTo>
                    <a:lnTo>
                      <a:pt x="98" y="134"/>
                    </a:lnTo>
                    <a:lnTo>
                      <a:pt x="94" y="134"/>
                    </a:lnTo>
                    <a:lnTo>
                      <a:pt x="90" y="134"/>
                    </a:lnTo>
                    <a:lnTo>
                      <a:pt x="84" y="132"/>
                    </a:lnTo>
                    <a:lnTo>
                      <a:pt x="84" y="132"/>
                    </a:lnTo>
                    <a:lnTo>
                      <a:pt x="80" y="130"/>
                    </a:lnTo>
                    <a:lnTo>
                      <a:pt x="82" y="130"/>
                    </a:lnTo>
                    <a:lnTo>
                      <a:pt x="84" y="128"/>
                    </a:lnTo>
                    <a:lnTo>
                      <a:pt x="78" y="128"/>
                    </a:lnTo>
                    <a:lnTo>
                      <a:pt x="78" y="128"/>
                    </a:lnTo>
                    <a:lnTo>
                      <a:pt x="74" y="126"/>
                    </a:lnTo>
                    <a:lnTo>
                      <a:pt x="74" y="126"/>
                    </a:lnTo>
                    <a:lnTo>
                      <a:pt x="74" y="126"/>
                    </a:lnTo>
                    <a:lnTo>
                      <a:pt x="72" y="124"/>
                    </a:lnTo>
                    <a:lnTo>
                      <a:pt x="66" y="124"/>
                    </a:lnTo>
                    <a:lnTo>
                      <a:pt x="60" y="122"/>
                    </a:lnTo>
                    <a:lnTo>
                      <a:pt x="58" y="122"/>
                    </a:lnTo>
                    <a:lnTo>
                      <a:pt x="56" y="120"/>
                    </a:lnTo>
                    <a:lnTo>
                      <a:pt x="56" y="120"/>
                    </a:lnTo>
                    <a:lnTo>
                      <a:pt x="56" y="118"/>
                    </a:lnTo>
                    <a:lnTo>
                      <a:pt x="58" y="120"/>
                    </a:lnTo>
                    <a:lnTo>
                      <a:pt x="60" y="120"/>
                    </a:lnTo>
                    <a:lnTo>
                      <a:pt x="64" y="120"/>
                    </a:lnTo>
                    <a:lnTo>
                      <a:pt x="64" y="120"/>
                    </a:lnTo>
                    <a:lnTo>
                      <a:pt x="68" y="120"/>
                    </a:lnTo>
                    <a:lnTo>
                      <a:pt x="72" y="120"/>
                    </a:lnTo>
                    <a:lnTo>
                      <a:pt x="74" y="122"/>
                    </a:lnTo>
                    <a:lnTo>
                      <a:pt x="76" y="122"/>
                    </a:lnTo>
                    <a:lnTo>
                      <a:pt x="76" y="122"/>
                    </a:lnTo>
                    <a:lnTo>
                      <a:pt x="78" y="120"/>
                    </a:lnTo>
                    <a:lnTo>
                      <a:pt x="80" y="122"/>
                    </a:lnTo>
                    <a:lnTo>
                      <a:pt x="80" y="122"/>
                    </a:lnTo>
                    <a:lnTo>
                      <a:pt x="82" y="122"/>
                    </a:lnTo>
                    <a:lnTo>
                      <a:pt x="82" y="122"/>
                    </a:lnTo>
                    <a:lnTo>
                      <a:pt x="86" y="122"/>
                    </a:lnTo>
                    <a:lnTo>
                      <a:pt x="88" y="124"/>
                    </a:lnTo>
                    <a:lnTo>
                      <a:pt x="90" y="124"/>
                    </a:lnTo>
                    <a:lnTo>
                      <a:pt x="92" y="124"/>
                    </a:lnTo>
                    <a:lnTo>
                      <a:pt x="92" y="124"/>
                    </a:lnTo>
                    <a:lnTo>
                      <a:pt x="96" y="122"/>
                    </a:lnTo>
                    <a:lnTo>
                      <a:pt x="98" y="126"/>
                    </a:lnTo>
                    <a:lnTo>
                      <a:pt x="102" y="126"/>
                    </a:lnTo>
                    <a:lnTo>
                      <a:pt x="108" y="128"/>
                    </a:lnTo>
                    <a:lnTo>
                      <a:pt x="118" y="130"/>
                    </a:lnTo>
                    <a:lnTo>
                      <a:pt x="134" y="130"/>
                    </a:lnTo>
                    <a:lnTo>
                      <a:pt x="134" y="130"/>
                    </a:lnTo>
                    <a:lnTo>
                      <a:pt x="156" y="132"/>
                    </a:lnTo>
                    <a:lnTo>
                      <a:pt x="168" y="134"/>
                    </a:lnTo>
                    <a:lnTo>
                      <a:pt x="178" y="134"/>
                    </a:lnTo>
                    <a:lnTo>
                      <a:pt x="178" y="134"/>
                    </a:lnTo>
                    <a:lnTo>
                      <a:pt x="186" y="132"/>
                    </a:lnTo>
                    <a:lnTo>
                      <a:pt x="192" y="128"/>
                    </a:lnTo>
                    <a:lnTo>
                      <a:pt x="198" y="124"/>
                    </a:lnTo>
                    <a:lnTo>
                      <a:pt x="198" y="124"/>
                    </a:lnTo>
                    <a:lnTo>
                      <a:pt x="200" y="122"/>
                    </a:lnTo>
                    <a:lnTo>
                      <a:pt x="200" y="122"/>
                    </a:lnTo>
                    <a:lnTo>
                      <a:pt x="200" y="120"/>
                    </a:lnTo>
                    <a:lnTo>
                      <a:pt x="200" y="120"/>
                    </a:lnTo>
                    <a:lnTo>
                      <a:pt x="200" y="120"/>
                    </a:lnTo>
                    <a:lnTo>
                      <a:pt x="200" y="120"/>
                    </a:lnTo>
                    <a:lnTo>
                      <a:pt x="200" y="118"/>
                    </a:lnTo>
                    <a:lnTo>
                      <a:pt x="196" y="114"/>
                    </a:lnTo>
                    <a:lnTo>
                      <a:pt x="190" y="110"/>
                    </a:lnTo>
                    <a:lnTo>
                      <a:pt x="190" y="110"/>
                    </a:lnTo>
                    <a:lnTo>
                      <a:pt x="186" y="110"/>
                    </a:lnTo>
                    <a:lnTo>
                      <a:pt x="184" y="108"/>
                    </a:lnTo>
                    <a:lnTo>
                      <a:pt x="182" y="108"/>
                    </a:lnTo>
                    <a:lnTo>
                      <a:pt x="182" y="108"/>
                    </a:lnTo>
                    <a:lnTo>
                      <a:pt x="178" y="106"/>
                    </a:lnTo>
                    <a:lnTo>
                      <a:pt x="170" y="104"/>
                    </a:lnTo>
                    <a:lnTo>
                      <a:pt x="162" y="102"/>
                    </a:lnTo>
                    <a:lnTo>
                      <a:pt x="154" y="102"/>
                    </a:lnTo>
                    <a:lnTo>
                      <a:pt x="154" y="102"/>
                    </a:lnTo>
                    <a:lnTo>
                      <a:pt x="150" y="102"/>
                    </a:lnTo>
                    <a:lnTo>
                      <a:pt x="144" y="102"/>
                    </a:lnTo>
                    <a:lnTo>
                      <a:pt x="132" y="98"/>
                    </a:lnTo>
                    <a:lnTo>
                      <a:pt x="122" y="96"/>
                    </a:lnTo>
                    <a:lnTo>
                      <a:pt x="116" y="94"/>
                    </a:lnTo>
                    <a:lnTo>
                      <a:pt x="114" y="96"/>
                    </a:lnTo>
                    <a:lnTo>
                      <a:pt x="114" y="96"/>
                    </a:lnTo>
                    <a:lnTo>
                      <a:pt x="110" y="96"/>
                    </a:lnTo>
                    <a:lnTo>
                      <a:pt x="106" y="96"/>
                    </a:lnTo>
                    <a:lnTo>
                      <a:pt x="94" y="92"/>
                    </a:lnTo>
                    <a:lnTo>
                      <a:pt x="84" y="90"/>
                    </a:lnTo>
                    <a:lnTo>
                      <a:pt x="74" y="90"/>
                    </a:lnTo>
                    <a:lnTo>
                      <a:pt x="74" y="90"/>
                    </a:lnTo>
                    <a:lnTo>
                      <a:pt x="56" y="90"/>
                    </a:lnTo>
                    <a:lnTo>
                      <a:pt x="56" y="90"/>
                    </a:lnTo>
                    <a:lnTo>
                      <a:pt x="52" y="92"/>
                    </a:lnTo>
                    <a:lnTo>
                      <a:pt x="48" y="90"/>
                    </a:lnTo>
                    <a:lnTo>
                      <a:pt x="48" y="90"/>
                    </a:lnTo>
                    <a:lnTo>
                      <a:pt x="40" y="90"/>
                    </a:lnTo>
                    <a:lnTo>
                      <a:pt x="32" y="88"/>
                    </a:lnTo>
                    <a:lnTo>
                      <a:pt x="32" y="88"/>
                    </a:lnTo>
                    <a:lnTo>
                      <a:pt x="36" y="88"/>
                    </a:lnTo>
                    <a:lnTo>
                      <a:pt x="42" y="88"/>
                    </a:lnTo>
                    <a:lnTo>
                      <a:pt x="44" y="86"/>
                    </a:lnTo>
                    <a:lnTo>
                      <a:pt x="44" y="86"/>
                    </a:lnTo>
                    <a:lnTo>
                      <a:pt x="34" y="84"/>
                    </a:lnTo>
                    <a:lnTo>
                      <a:pt x="30" y="84"/>
                    </a:lnTo>
                    <a:lnTo>
                      <a:pt x="28" y="84"/>
                    </a:lnTo>
                    <a:lnTo>
                      <a:pt x="28" y="86"/>
                    </a:lnTo>
                    <a:lnTo>
                      <a:pt x="28" y="86"/>
                    </a:lnTo>
                    <a:lnTo>
                      <a:pt x="28" y="88"/>
                    </a:lnTo>
                    <a:lnTo>
                      <a:pt x="24" y="86"/>
                    </a:lnTo>
                    <a:lnTo>
                      <a:pt x="20" y="86"/>
                    </a:lnTo>
                    <a:lnTo>
                      <a:pt x="14" y="86"/>
                    </a:lnTo>
                    <a:lnTo>
                      <a:pt x="14" y="86"/>
                    </a:lnTo>
                    <a:lnTo>
                      <a:pt x="14" y="90"/>
                    </a:lnTo>
                    <a:lnTo>
                      <a:pt x="12" y="90"/>
                    </a:lnTo>
                    <a:lnTo>
                      <a:pt x="10" y="90"/>
                    </a:lnTo>
                    <a:lnTo>
                      <a:pt x="8" y="90"/>
                    </a:lnTo>
                    <a:lnTo>
                      <a:pt x="8" y="90"/>
                    </a:lnTo>
                    <a:lnTo>
                      <a:pt x="4" y="96"/>
                    </a:lnTo>
                    <a:lnTo>
                      <a:pt x="2" y="100"/>
                    </a:lnTo>
                    <a:lnTo>
                      <a:pt x="0" y="104"/>
                    </a:lnTo>
                    <a:lnTo>
                      <a:pt x="0" y="104"/>
                    </a:lnTo>
                    <a:lnTo>
                      <a:pt x="4" y="108"/>
                    </a:lnTo>
                    <a:lnTo>
                      <a:pt x="6" y="108"/>
                    </a:lnTo>
                    <a:lnTo>
                      <a:pt x="8" y="108"/>
                    </a:lnTo>
                    <a:lnTo>
                      <a:pt x="12" y="112"/>
                    </a:lnTo>
                    <a:lnTo>
                      <a:pt x="12" y="112"/>
                    </a:lnTo>
                    <a:lnTo>
                      <a:pt x="16" y="116"/>
                    </a:lnTo>
                    <a:lnTo>
                      <a:pt x="16" y="118"/>
                    </a:lnTo>
                    <a:lnTo>
                      <a:pt x="16" y="122"/>
                    </a:lnTo>
                    <a:lnTo>
                      <a:pt x="16" y="124"/>
                    </a:lnTo>
                    <a:lnTo>
                      <a:pt x="16" y="126"/>
                    </a:lnTo>
                    <a:lnTo>
                      <a:pt x="24" y="132"/>
                    </a:lnTo>
                    <a:lnTo>
                      <a:pt x="24" y="132"/>
                    </a:lnTo>
                    <a:lnTo>
                      <a:pt x="32" y="138"/>
                    </a:lnTo>
                    <a:lnTo>
                      <a:pt x="34" y="142"/>
                    </a:lnTo>
                    <a:lnTo>
                      <a:pt x="34" y="144"/>
                    </a:lnTo>
                    <a:lnTo>
                      <a:pt x="32" y="144"/>
                    </a:lnTo>
                    <a:lnTo>
                      <a:pt x="32" y="144"/>
                    </a:lnTo>
                    <a:lnTo>
                      <a:pt x="30" y="146"/>
                    </a:lnTo>
                    <a:lnTo>
                      <a:pt x="32" y="148"/>
                    </a:lnTo>
                    <a:lnTo>
                      <a:pt x="34" y="152"/>
                    </a:lnTo>
                    <a:lnTo>
                      <a:pt x="38" y="154"/>
                    </a:lnTo>
                    <a:lnTo>
                      <a:pt x="38" y="154"/>
                    </a:lnTo>
                    <a:lnTo>
                      <a:pt x="40" y="156"/>
                    </a:lnTo>
                    <a:lnTo>
                      <a:pt x="36" y="158"/>
                    </a:lnTo>
                    <a:lnTo>
                      <a:pt x="36" y="160"/>
                    </a:lnTo>
                    <a:lnTo>
                      <a:pt x="38" y="162"/>
                    </a:lnTo>
                    <a:lnTo>
                      <a:pt x="38" y="162"/>
                    </a:lnTo>
                    <a:lnTo>
                      <a:pt x="46" y="166"/>
                    </a:lnTo>
                    <a:lnTo>
                      <a:pt x="48" y="168"/>
                    </a:lnTo>
                    <a:lnTo>
                      <a:pt x="48" y="170"/>
                    </a:lnTo>
                    <a:lnTo>
                      <a:pt x="46" y="172"/>
                    </a:lnTo>
                    <a:lnTo>
                      <a:pt x="44" y="172"/>
                    </a:lnTo>
                    <a:lnTo>
                      <a:pt x="44" y="174"/>
                    </a:lnTo>
                    <a:lnTo>
                      <a:pt x="54" y="178"/>
                    </a:lnTo>
                    <a:lnTo>
                      <a:pt x="54" y="178"/>
                    </a:lnTo>
                    <a:lnTo>
                      <a:pt x="62" y="182"/>
                    </a:lnTo>
                    <a:lnTo>
                      <a:pt x="62" y="186"/>
                    </a:lnTo>
                    <a:lnTo>
                      <a:pt x="60" y="190"/>
                    </a:lnTo>
                    <a:lnTo>
                      <a:pt x="56" y="194"/>
                    </a:lnTo>
                    <a:lnTo>
                      <a:pt x="56" y="194"/>
                    </a:lnTo>
                    <a:lnTo>
                      <a:pt x="54" y="196"/>
                    </a:lnTo>
                    <a:lnTo>
                      <a:pt x="54" y="198"/>
                    </a:lnTo>
                    <a:lnTo>
                      <a:pt x="54" y="200"/>
                    </a:lnTo>
                    <a:lnTo>
                      <a:pt x="52" y="200"/>
                    </a:lnTo>
                    <a:lnTo>
                      <a:pt x="52" y="200"/>
                    </a:lnTo>
                    <a:lnTo>
                      <a:pt x="48" y="200"/>
                    </a:lnTo>
                    <a:lnTo>
                      <a:pt x="46" y="204"/>
                    </a:lnTo>
                    <a:lnTo>
                      <a:pt x="42" y="208"/>
                    </a:lnTo>
                    <a:lnTo>
                      <a:pt x="34" y="212"/>
                    </a:lnTo>
                    <a:lnTo>
                      <a:pt x="34" y="212"/>
                    </a:lnTo>
                    <a:lnTo>
                      <a:pt x="26" y="218"/>
                    </a:lnTo>
                    <a:lnTo>
                      <a:pt x="22" y="220"/>
                    </a:lnTo>
                    <a:lnTo>
                      <a:pt x="22" y="224"/>
                    </a:lnTo>
                    <a:lnTo>
                      <a:pt x="22" y="224"/>
                    </a:lnTo>
                    <a:lnTo>
                      <a:pt x="28" y="222"/>
                    </a:lnTo>
                    <a:lnTo>
                      <a:pt x="30" y="222"/>
                    </a:lnTo>
                    <a:lnTo>
                      <a:pt x="28" y="224"/>
                    </a:lnTo>
                    <a:lnTo>
                      <a:pt x="28" y="224"/>
                    </a:lnTo>
                    <a:lnTo>
                      <a:pt x="26" y="224"/>
                    </a:lnTo>
                    <a:lnTo>
                      <a:pt x="30" y="226"/>
                    </a:lnTo>
                    <a:lnTo>
                      <a:pt x="38" y="226"/>
                    </a:lnTo>
                    <a:lnTo>
                      <a:pt x="38" y="226"/>
                    </a:lnTo>
                    <a:lnTo>
                      <a:pt x="42" y="226"/>
                    </a:lnTo>
                    <a:lnTo>
                      <a:pt x="44" y="228"/>
                    </a:lnTo>
                    <a:lnTo>
                      <a:pt x="48" y="230"/>
                    </a:lnTo>
                    <a:lnTo>
                      <a:pt x="52" y="230"/>
                    </a:lnTo>
                    <a:lnTo>
                      <a:pt x="52" y="230"/>
                    </a:lnTo>
                    <a:lnTo>
                      <a:pt x="56" y="230"/>
                    </a:lnTo>
                    <a:lnTo>
                      <a:pt x="58" y="230"/>
                    </a:lnTo>
                    <a:lnTo>
                      <a:pt x="64" y="230"/>
                    </a:lnTo>
                    <a:lnTo>
                      <a:pt x="64" y="230"/>
                    </a:lnTo>
                    <a:lnTo>
                      <a:pt x="64" y="232"/>
                    </a:lnTo>
                    <a:lnTo>
                      <a:pt x="64" y="234"/>
                    </a:lnTo>
                    <a:lnTo>
                      <a:pt x="62" y="236"/>
                    </a:lnTo>
                    <a:lnTo>
                      <a:pt x="58" y="236"/>
                    </a:lnTo>
                    <a:lnTo>
                      <a:pt x="58" y="236"/>
                    </a:lnTo>
                    <a:lnTo>
                      <a:pt x="48" y="234"/>
                    </a:lnTo>
                    <a:lnTo>
                      <a:pt x="46" y="234"/>
                    </a:lnTo>
                    <a:lnTo>
                      <a:pt x="44" y="236"/>
                    </a:lnTo>
                    <a:lnTo>
                      <a:pt x="44" y="236"/>
                    </a:lnTo>
                    <a:lnTo>
                      <a:pt x="42" y="240"/>
                    </a:lnTo>
                    <a:lnTo>
                      <a:pt x="38" y="238"/>
                    </a:lnTo>
                    <a:lnTo>
                      <a:pt x="36" y="238"/>
                    </a:lnTo>
                    <a:lnTo>
                      <a:pt x="34" y="240"/>
                    </a:lnTo>
                    <a:lnTo>
                      <a:pt x="34" y="240"/>
                    </a:lnTo>
                    <a:lnTo>
                      <a:pt x="34" y="242"/>
                    </a:lnTo>
                    <a:lnTo>
                      <a:pt x="32" y="242"/>
                    </a:lnTo>
                    <a:lnTo>
                      <a:pt x="30" y="240"/>
                    </a:lnTo>
                    <a:lnTo>
                      <a:pt x="28" y="240"/>
                    </a:lnTo>
                    <a:lnTo>
                      <a:pt x="28" y="240"/>
                    </a:lnTo>
                    <a:lnTo>
                      <a:pt x="28" y="240"/>
                    </a:lnTo>
                    <a:lnTo>
                      <a:pt x="28" y="242"/>
                    </a:lnTo>
                    <a:lnTo>
                      <a:pt x="30" y="242"/>
                    </a:lnTo>
                    <a:lnTo>
                      <a:pt x="28" y="244"/>
                    </a:lnTo>
                    <a:lnTo>
                      <a:pt x="28" y="244"/>
                    </a:lnTo>
                    <a:lnTo>
                      <a:pt x="32" y="246"/>
                    </a:lnTo>
                    <a:lnTo>
                      <a:pt x="32" y="248"/>
                    </a:lnTo>
                    <a:lnTo>
                      <a:pt x="30" y="252"/>
                    </a:lnTo>
                    <a:lnTo>
                      <a:pt x="30" y="266"/>
                    </a:lnTo>
                    <a:lnTo>
                      <a:pt x="30" y="266"/>
                    </a:lnTo>
                    <a:lnTo>
                      <a:pt x="28" y="270"/>
                    </a:lnTo>
                    <a:lnTo>
                      <a:pt x="30" y="270"/>
                    </a:lnTo>
                    <a:lnTo>
                      <a:pt x="32" y="270"/>
                    </a:lnTo>
                    <a:lnTo>
                      <a:pt x="32" y="274"/>
                    </a:lnTo>
                    <a:lnTo>
                      <a:pt x="32" y="274"/>
                    </a:lnTo>
                    <a:lnTo>
                      <a:pt x="30" y="278"/>
                    </a:lnTo>
                    <a:lnTo>
                      <a:pt x="32" y="278"/>
                    </a:lnTo>
                    <a:lnTo>
                      <a:pt x="34" y="280"/>
                    </a:lnTo>
                    <a:lnTo>
                      <a:pt x="36" y="286"/>
                    </a:lnTo>
                    <a:lnTo>
                      <a:pt x="36" y="286"/>
                    </a:lnTo>
                    <a:lnTo>
                      <a:pt x="40" y="288"/>
                    </a:lnTo>
                    <a:lnTo>
                      <a:pt x="48" y="288"/>
                    </a:lnTo>
                    <a:lnTo>
                      <a:pt x="56" y="288"/>
                    </a:lnTo>
                    <a:lnTo>
                      <a:pt x="58" y="290"/>
                    </a:lnTo>
                    <a:lnTo>
                      <a:pt x="58" y="290"/>
                    </a:lnTo>
                    <a:lnTo>
                      <a:pt x="58" y="290"/>
                    </a:lnTo>
                    <a:lnTo>
                      <a:pt x="60" y="292"/>
                    </a:lnTo>
                    <a:lnTo>
                      <a:pt x="60" y="292"/>
                    </a:lnTo>
                    <a:lnTo>
                      <a:pt x="64" y="290"/>
                    </a:lnTo>
                    <a:lnTo>
                      <a:pt x="72" y="284"/>
                    </a:lnTo>
                    <a:lnTo>
                      <a:pt x="72" y="284"/>
                    </a:lnTo>
                    <a:lnTo>
                      <a:pt x="74" y="284"/>
                    </a:lnTo>
                    <a:lnTo>
                      <a:pt x="78" y="286"/>
                    </a:lnTo>
                    <a:lnTo>
                      <a:pt x="82" y="288"/>
                    </a:lnTo>
                    <a:lnTo>
                      <a:pt x="82" y="288"/>
                    </a:lnTo>
                    <a:lnTo>
                      <a:pt x="86" y="290"/>
                    </a:lnTo>
                    <a:lnTo>
                      <a:pt x="86" y="292"/>
                    </a:lnTo>
                    <a:lnTo>
                      <a:pt x="84" y="294"/>
                    </a:lnTo>
                    <a:lnTo>
                      <a:pt x="84" y="296"/>
                    </a:lnTo>
                    <a:lnTo>
                      <a:pt x="88" y="300"/>
                    </a:lnTo>
                    <a:lnTo>
                      <a:pt x="88" y="300"/>
                    </a:lnTo>
                    <a:lnTo>
                      <a:pt x="92" y="302"/>
                    </a:lnTo>
                    <a:lnTo>
                      <a:pt x="92" y="306"/>
                    </a:lnTo>
                    <a:lnTo>
                      <a:pt x="92" y="306"/>
                    </a:lnTo>
                    <a:lnTo>
                      <a:pt x="92" y="306"/>
                    </a:lnTo>
                    <a:lnTo>
                      <a:pt x="94" y="308"/>
                    </a:lnTo>
                    <a:lnTo>
                      <a:pt x="108" y="314"/>
                    </a:lnTo>
                    <a:lnTo>
                      <a:pt x="108" y="314"/>
                    </a:lnTo>
                    <a:lnTo>
                      <a:pt x="112" y="314"/>
                    </a:lnTo>
                    <a:lnTo>
                      <a:pt x="116" y="314"/>
                    </a:lnTo>
                    <a:lnTo>
                      <a:pt x="116" y="314"/>
                    </a:lnTo>
                    <a:lnTo>
                      <a:pt x="120" y="316"/>
                    </a:lnTo>
                    <a:lnTo>
                      <a:pt x="120" y="318"/>
                    </a:lnTo>
                    <a:lnTo>
                      <a:pt x="118" y="318"/>
                    </a:lnTo>
                    <a:lnTo>
                      <a:pt x="122" y="320"/>
                    </a:lnTo>
                    <a:lnTo>
                      <a:pt x="122" y="320"/>
                    </a:lnTo>
                    <a:lnTo>
                      <a:pt x="126" y="320"/>
                    </a:lnTo>
                    <a:lnTo>
                      <a:pt x="130" y="320"/>
                    </a:lnTo>
                    <a:lnTo>
                      <a:pt x="130" y="320"/>
                    </a:lnTo>
                    <a:lnTo>
                      <a:pt x="134" y="324"/>
                    </a:lnTo>
                    <a:lnTo>
                      <a:pt x="136" y="324"/>
                    </a:lnTo>
                    <a:lnTo>
                      <a:pt x="140" y="326"/>
                    </a:lnTo>
                    <a:lnTo>
                      <a:pt x="140" y="326"/>
                    </a:lnTo>
                    <a:lnTo>
                      <a:pt x="142" y="328"/>
                    </a:lnTo>
                    <a:lnTo>
                      <a:pt x="144" y="330"/>
                    </a:lnTo>
                    <a:lnTo>
                      <a:pt x="142" y="334"/>
                    </a:lnTo>
                    <a:lnTo>
                      <a:pt x="136" y="336"/>
                    </a:lnTo>
                    <a:lnTo>
                      <a:pt x="136" y="336"/>
                    </a:lnTo>
                    <a:lnTo>
                      <a:pt x="128" y="338"/>
                    </a:lnTo>
                    <a:lnTo>
                      <a:pt x="124" y="338"/>
                    </a:lnTo>
                    <a:lnTo>
                      <a:pt x="120" y="336"/>
                    </a:lnTo>
                    <a:lnTo>
                      <a:pt x="120" y="336"/>
                    </a:lnTo>
                    <a:lnTo>
                      <a:pt x="116" y="334"/>
                    </a:lnTo>
                    <a:lnTo>
                      <a:pt x="114" y="334"/>
                    </a:lnTo>
                    <a:lnTo>
                      <a:pt x="112" y="336"/>
                    </a:lnTo>
                    <a:lnTo>
                      <a:pt x="112" y="338"/>
                    </a:lnTo>
                    <a:lnTo>
                      <a:pt x="112" y="342"/>
                    </a:lnTo>
                    <a:lnTo>
                      <a:pt x="122" y="354"/>
                    </a:lnTo>
                    <a:lnTo>
                      <a:pt x="122" y="354"/>
                    </a:lnTo>
                    <a:lnTo>
                      <a:pt x="124" y="354"/>
                    </a:lnTo>
                    <a:lnTo>
                      <a:pt x="126" y="352"/>
                    </a:lnTo>
                    <a:lnTo>
                      <a:pt x="130" y="352"/>
                    </a:lnTo>
                    <a:lnTo>
                      <a:pt x="142" y="352"/>
                    </a:lnTo>
                    <a:lnTo>
                      <a:pt x="142" y="352"/>
                    </a:lnTo>
                    <a:lnTo>
                      <a:pt x="156" y="352"/>
                    </a:lnTo>
                    <a:lnTo>
                      <a:pt x="160" y="354"/>
                    </a:lnTo>
                    <a:lnTo>
                      <a:pt x="160" y="356"/>
                    </a:lnTo>
                    <a:lnTo>
                      <a:pt x="164" y="358"/>
                    </a:lnTo>
                    <a:lnTo>
                      <a:pt x="164" y="358"/>
                    </a:lnTo>
                    <a:lnTo>
                      <a:pt x="168" y="358"/>
                    </a:lnTo>
                    <a:lnTo>
                      <a:pt x="168" y="362"/>
                    </a:lnTo>
                    <a:lnTo>
                      <a:pt x="166" y="368"/>
                    </a:lnTo>
                    <a:lnTo>
                      <a:pt x="164" y="372"/>
                    </a:lnTo>
                    <a:lnTo>
                      <a:pt x="166" y="372"/>
                    </a:lnTo>
                    <a:lnTo>
                      <a:pt x="170" y="372"/>
                    </a:lnTo>
                    <a:lnTo>
                      <a:pt x="170" y="372"/>
                    </a:lnTo>
                    <a:lnTo>
                      <a:pt x="182" y="372"/>
                    </a:lnTo>
                    <a:lnTo>
                      <a:pt x="182" y="374"/>
                    </a:lnTo>
                    <a:lnTo>
                      <a:pt x="188" y="378"/>
                    </a:lnTo>
                    <a:lnTo>
                      <a:pt x="188" y="378"/>
                    </a:lnTo>
                    <a:lnTo>
                      <a:pt x="192" y="380"/>
                    </a:lnTo>
                    <a:lnTo>
                      <a:pt x="194" y="384"/>
                    </a:lnTo>
                    <a:lnTo>
                      <a:pt x="194" y="386"/>
                    </a:lnTo>
                    <a:lnTo>
                      <a:pt x="194" y="388"/>
                    </a:lnTo>
                    <a:lnTo>
                      <a:pt x="192" y="392"/>
                    </a:lnTo>
                    <a:lnTo>
                      <a:pt x="192" y="392"/>
                    </a:lnTo>
                    <a:lnTo>
                      <a:pt x="196" y="394"/>
                    </a:lnTo>
                    <a:lnTo>
                      <a:pt x="196" y="394"/>
                    </a:lnTo>
                    <a:lnTo>
                      <a:pt x="206" y="398"/>
                    </a:lnTo>
                    <a:lnTo>
                      <a:pt x="208" y="402"/>
                    </a:lnTo>
                    <a:lnTo>
                      <a:pt x="212" y="402"/>
                    </a:lnTo>
                    <a:lnTo>
                      <a:pt x="220" y="398"/>
                    </a:lnTo>
                    <a:lnTo>
                      <a:pt x="220" y="398"/>
                    </a:lnTo>
                    <a:lnTo>
                      <a:pt x="226" y="396"/>
                    </a:lnTo>
                    <a:lnTo>
                      <a:pt x="228" y="396"/>
                    </a:lnTo>
                    <a:lnTo>
                      <a:pt x="234" y="398"/>
                    </a:lnTo>
                    <a:lnTo>
                      <a:pt x="242" y="404"/>
                    </a:lnTo>
                    <a:lnTo>
                      <a:pt x="246" y="406"/>
                    </a:lnTo>
                    <a:lnTo>
                      <a:pt x="252" y="406"/>
                    </a:lnTo>
                    <a:lnTo>
                      <a:pt x="252" y="406"/>
                    </a:lnTo>
                    <a:lnTo>
                      <a:pt x="260" y="406"/>
                    </a:lnTo>
                    <a:lnTo>
                      <a:pt x="264" y="408"/>
                    </a:lnTo>
                    <a:lnTo>
                      <a:pt x="268" y="410"/>
                    </a:lnTo>
                    <a:lnTo>
                      <a:pt x="278" y="410"/>
                    </a:lnTo>
                    <a:lnTo>
                      <a:pt x="278" y="410"/>
                    </a:lnTo>
                    <a:lnTo>
                      <a:pt x="284" y="412"/>
                    </a:lnTo>
                    <a:lnTo>
                      <a:pt x="284" y="412"/>
                    </a:lnTo>
                    <a:lnTo>
                      <a:pt x="280" y="418"/>
                    </a:lnTo>
                    <a:lnTo>
                      <a:pt x="276" y="422"/>
                    </a:lnTo>
                    <a:lnTo>
                      <a:pt x="274" y="422"/>
                    </a:lnTo>
                    <a:lnTo>
                      <a:pt x="278" y="424"/>
                    </a:lnTo>
                    <a:lnTo>
                      <a:pt x="278" y="424"/>
                    </a:lnTo>
                    <a:lnTo>
                      <a:pt x="280" y="424"/>
                    </a:lnTo>
                    <a:lnTo>
                      <a:pt x="280" y="426"/>
                    </a:lnTo>
                    <a:lnTo>
                      <a:pt x="278" y="430"/>
                    </a:lnTo>
                    <a:lnTo>
                      <a:pt x="278" y="432"/>
                    </a:lnTo>
                    <a:lnTo>
                      <a:pt x="280" y="432"/>
                    </a:lnTo>
                    <a:lnTo>
                      <a:pt x="280" y="432"/>
                    </a:lnTo>
                    <a:lnTo>
                      <a:pt x="284" y="436"/>
                    </a:lnTo>
                    <a:lnTo>
                      <a:pt x="286" y="438"/>
                    </a:lnTo>
                    <a:lnTo>
                      <a:pt x="286" y="440"/>
                    </a:lnTo>
                    <a:lnTo>
                      <a:pt x="284" y="444"/>
                    </a:lnTo>
                    <a:lnTo>
                      <a:pt x="280" y="448"/>
                    </a:lnTo>
                    <a:lnTo>
                      <a:pt x="274" y="452"/>
                    </a:lnTo>
                    <a:lnTo>
                      <a:pt x="274" y="452"/>
                    </a:lnTo>
                    <a:lnTo>
                      <a:pt x="270" y="454"/>
                    </a:lnTo>
                    <a:lnTo>
                      <a:pt x="264" y="458"/>
                    </a:lnTo>
                    <a:lnTo>
                      <a:pt x="262" y="462"/>
                    </a:lnTo>
                    <a:lnTo>
                      <a:pt x="262" y="470"/>
                    </a:lnTo>
                    <a:lnTo>
                      <a:pt x="262" y="470"/>
                    </a:lnTo>
                    <a:lnTo>
                      <a:pt x="282" y="466"/>
                    </a:lnTo>
                    <a:lnTo>
                      <a:pt x="284" y="466"/>
                    </a:lnTo>
                    <a:lnTo>
                      <a:pt x="284" y="468"/>
                    </a:lnTo>
                    <a:lnTo>
                      <a:pt x="280" y="472"/>
                    </a:lnTo>
                    <a:lnTo>
                      <a:pt x="280" y="472"/>
                    </a:lnTo>
                    <a:lnTo>
                      <a:pt x="274" y="476"/>
                    </a:lnTo>
                    <a:lnTo>
                      <a:pt x="268" y="478"/>
                    </a:lnTo>
                    <a:lnTo>
                      <a:pt x="262" y="478"/>
                    </a:lnTo>
                    <a:lnTo>
                      <a:pt x="260" y="478"/>
                    </a:lnTo>
                    <a:lnTo>
                      <a:pt x="268" y="484"/>
                    </a:lnTo>
                    <a:lnTo>
                      <a:pt x="268" y="484"/>
                    </a:lnTo>
                    <a:lnTo>
                      <a:pt x="274" y="492"/>
                    </a:lnTo>
                    <a:lnTo>
                      <a:pt x="274" y="492"/>
                    </a:lnTo>
                    <a:lnTo>
                      <a:pt x="272" y="492"/>
                    </a:lnTo>
                    <a:lnTo>
                      <a:pt x="266" y="492"/>
                    </a:lnTo>
                    <a:lnTo>
                      <a:pt x="264" y="494"/>
                    </a:lnTo>
                    <a:lnTo>
                      <a:pt x="262" y="498"/>
                    </a:lnTo>
                    <a:lnTo>
                      <a:pt x="262" y="498"/>
                    </a:lnTo>
                    <a:lnTo>
                      <a:pt x="258" y="502"/>
                    </a:lnTo>
                    <a:lnTo>
                      <a:pt x="256" y="506"/>
                    </a:lnTo>
                    <a:lnTo>
                      <a:pt x="252" y="506"/>
                    </a:lnTo>
                    <a:lnTo>
                      <a:pt x="248" y="506"/>
                    </a:lnTo>
                    <a:lnTo>
                      <a:pt x="250" y="510"/>
                    </a:lnTo>
                    <a:lnTo>
                      <a:pt x="250" y="510"/>
                    </a:lnTo>
                    <a:lnTo>
                      <a:pt x="252" y="512"/>
                    </a:lnTo>
                    <a:lnTo>
                      <a:pt x="256" y="514"/>
                    </a:lnTo>
                    <a:lnTo>
                      <a:pt x="268" y="518"/>
                    </a:lnTo>
                    <a:lnTo>
                      <a:pt x="282" y="524"/>
                    </a:lnTo>
                    <a:lnTo>
                      <a:pt x="290" y="528"/>
                    </a:lnTo>
                    <a:lnTo>
                      <a:pt x="298" y="534"/>
                    </a:lnTo>
                    <a:lnTo>
                      <a:pt x="298" y="534"/>
                    </a:lnTo>
                    <a:lnTo>
                      <a:pt x="300" y="534"/>
                    </a:lnTo>
                    <a:lnTo>
                      <a:pt x="304" y="532"/>
                    </a:lnTo>
                    <a:lnTo>
                      <a:pt x="312" y="532"/>
                    </a:lnTo>
                    <a:lnTo>
                      <a:pt x="322" y="536"/>
                    </a:lnTo>
                    <a:lnTo>
                      <a:pt x="322" y="536"/>
                    </a:lnTo>
                    <a:lnTo>
                      <a:pt x="338" y="540"/>
                    </a:lnTo>
                    <a:lnTo>
                      <a:pt x="352" y="542"/>
                    </a:lnTo>
                    <a:lnTo>
                      <a:pt x="364" y="544"/>
                    </a:lnTo>
                    <a:lnTo>
                      <a:pt x="370" y="546"/>
                    </a:lnTo>
                    <a:lnTo>
                      <a:pt x="376" y="550"/>
                    </a:lnTo>
                    <a:lnTo>
                      <a:pt x="376" y="550"/>
                    </a:lnTo>
                    <a:lnTo>
                      <a:pt x="386" y="556"/>
                    </a:lnTo>
                    <a:lnTo>
                      <a:pt x="392" y="556"/>
                    </a:lnTo>
                    <a:lnTo>
                      <a:pt x="400" y="554"/>
                    </a:lnTo>
                    <a:lnTo>
                      <a:pt x="406" y="554"/>
                    </a:lnTo>
                    <a:lnTo>
                      <a:pt x="414" y="556"/>
                    </a:lnTo>
                    <a:lnTo>
                      <a:pt x="414" y="556"/>
                    </a:lnTo>
                    <a:lnTo>
                      <a:pt x="422" y="560"/>
                    </a:lnTo>
                    <a:lnTo>
                      <a:pt x="426" y="564"/>
                    </a:lnTo>
                    <a:lnTo>
                      <a:pt x="432" y="570"/>
                    </a:lnTo>
                    <a:lnTo>
                      <a:pt x="448" y="578"/>
                    </a:lnTo>
                    <a:lnTo>
                      <a:pt x="448" y="578"/>
                    </a:lnTo>
                    <a:lnTo>
                      <a:pt x="462" y="584"/>
                    </a:lnTo>
                    <a:lnTo>
                      <a:pt x="470" y="584"/>
                    </a:lnTo>
                    <a:lnTo>
                      <a:pt x="478" y="580"/>
                    </a:lnTo>
                    <a:lnTo>
                      <a:pt x="484" y="576"/>
                    </a:lnTo>
                    <a:lnTo>
                      <a:pt x="484" y="576"/>
                    </a:lnTo>
                    <a:lnTo>
                      <a:pt x="472" y="566"/>
                    </a:lnTo>
                    <a:lnTo>
                      <a:pt x="464" y="556"/>
                    </a:lnTo>
                    <a:lnTo>
                      <a:pt x="460" y="546"/>
                    </a:lnTo>
                    <a:lnTo>
                      <a:pt x="456" y="536"/>
                    </a:lnTo>
                    <a:lnTo>
                      <a:pt x="456" y="536"/>
                    </a:lnTo>
                    <a:lnTo>
                      <a:pt x="454" y="532"/>
                    </a:lnTo>
                    <a:lnTo>
                      <a:pt x="450" y="528"/>
                    </a:lnTo>
                    <a:lnTo>
                      <a:pt x="440" y="522"/>
                    </a:lnTo>
                    <a:lnTo>
                      <a:pt x="434" y="518"/>
                    </a:lnTo>
                    <a:lnTo>
                      <a:pt x="436" y="518"/>
                    </a:lnTo>
                    <a:lnTo>
                      <a:pt x="440" y="516"/>
                    </a:lnTo>
                    <a:lnTo>
                      <a:pt x="440" y="516"/>
                    </a:lnTo>
                    <a:lnTo>
                      <a:pt x="444" y="514"/>
                    </a:lnTo>
                    <a:lnTo>
                      <a:pt x="444" y="512"/>
                    </a:lnTo>
                    <a:lnTo>
                      <a:pt x="440" y="510"/>
                    </a:lnTo>
                    <a:lnTo>
                      <a:pt x="440" y="508"/>
                    </a:lnTo>
                    <a:lnTo>
                      <a:pt x="440" y="508"/>
                    </a:lnTo>
                    <a:lnTo>
                      <a:pt x="440" y="508"/>
                    </a:lnTo>
                    <a:lnTo>
                      <a:pt x="444" y="506"/>
                    </a:lnTo>
                    <a:lnTo>
                      <a:pt x="444" y="504"/>
                    </a:lnTo>
                    <a:lnTo>
                      <a:pt x="444" y="496"/>
                    </a:lnTo>
                    <a:lnTo>
                      <a:pt x="442" y="490"/>
                    </a:lnTo>
                    <a:lnTo>
                      <a:pt x="444" y="490"/>
                    </a:lnTo>
                    <a:lnTo>
                      <a:pt x="448" y="492"/>
                    </a:lnTo>
                    <a:lnTo>
                      <a:pt x="448" y="492"/>
                    </a:lnTo>
                    <a:lnTo>
                      <a:pt x="452" y="494"/>
                    </a:lnTo>
                    <a:lnTo>
                      <a:pt x="458" y="492"/>
                    </a:lnTo>
                    <a:lnTo>
                      <a:pt x="460" y="488"/>
                    </a:lnTo>
                    <a:lnTo>
                      <a:pt x="462" y="484"/>
                    </a:lnTo>
                    <a:lnTo>
                      <a:pt x="462" y="484"/>
                    </a:lnTo>
                    <a:lnTo>
                      <a:pt x="462" y="480"/>
                    </a:lnTo>
                    <a:lnTo>
                      <a:pt x="466" y="482"/>
                    </a:lnTo>
                    <a:lnTo>
                      <a:pt x="470" y="482"/>
                    </a:lnTo>
                    <a:lnTo>
                      <a:pt x="474" y="480"/>
                    </a:lnTo>
                    <a:lnTo>
                      <a:pt x="474" y="480"/>
                    </a:lnTo>
                    <a:lnTo>
                      <a:pt x="474" y="478"/>
                    </a:lnTo>
                    <a:lnTo>
                      <a:pt x="470" y="476"/>
                    </a:lnTo>
                    <a:lnTo>
                      <a:pt x="470" y="476"/>
                    </a:lnTo>
                    <a:lnTo>
                      <a:pt x="468" y="474"/>
                    </a:lnTo>
                    <a:lnTo>
                      <a:pt x="468" y="472"/>
                    </a:lnTo>
                    <a:lnTo>
                      <a:pt x="472" y="470"/>
                    </a:lnTo>
                    <a:lnTo>
                      <a:pt x="472" y="468"/>
                    </a:lnTo>
                    <a:lnTo>
                      <a:pt x="472" y="466"/>
                    </a:lnTo>
                    <a:lnTo>
                      <a:pt x="470" y="462"/>
                    </a:lnTo>
                    <a:lnTo>
                      <a:pt x="462" y="458"/>
                    </a:lnTo>
                    <a:lnTo>
                      <a:pt x="462" y="458"/>
                    </a:lnTo>
                    <a:lnTo>
                      <a:pt x="454" y="452"/>
                    </a:lnTo>
                    <a:lnTo>
                      <a:pt x="448" y="452"/>
                    </a:lnTo>
                    <a:lnTo>
                      <a:pt x="446" y="452"/>
                    </a:lnTo>
                    <a:lnTo>
                      <a:pt x="442" y="448"/>
                    </a:lnTo>
                    <a:lnTo>
                      <a:pt x="442" y="448"/>
                    </a:lnTo>
                    <a:lnTo>
                      <a:pt x="440" y="448"/>
                    </a:lnTo>
                    <a:lnTo>
                      <a:pt x="438" y="448"/>
                    </a:lnTo>
                    <a:lnTo>
                      <a:pt x="434" y="450"/>
                    </a:lnTo>
                    <a:lnTo>
                      <a:pt x="432" y="450"/>
                    </a:lnTo>
                    <a:lnTo>
                      <a:pt x="430" y="450"/>
                    </a:lnTo>
                    <a:lnTo>
                      <a:pt x="428" y="448"/>
                    </a:lnTo>
                    <a:lnTo>
                      <a:pt x="426" y="444"/>
                    </a:lnTo>
                    <a:lnTo>
                      <a:pt x="426" y="444"/>
                    </a:lnTo>
                    <a:lnTo>
                      <a:pt x="426" y="440"/>
                    </a:lnTo>
                    <a:lnTo>
                      <a:pt x="424" y="440"/>
                    </a:lnTo>
                    <a:lnTo>
                      <a:pt x="418" y="438"/>
                    </a:lnTo>
                    <a:lnTo>
                      <a:pt x="418" y="436"/>
                    </a:lnTo>
                    <a:lnTo>
                      <a:pt x="416" y="434"/>
                    </a:lnTo>
                    <a:lnTo>
                      <a:pt x="420" y="426"/>
                    </a:lnTo>
                    <a:lnTo>
                      <a:pt x="420" y="426"/>
                    </a:lnTo>
                    <a:lnTo>
                      <a:pt x="424" y="416"/>
                    </a:lnTo>
                    <a:lnTo>
                      <a:pt x="424" y="414"/>
                    </a:lnTo>
                    <a:lnTo>
                      <a:pt x="422" y="410"/>
                    </a:lnTo>
                    <a:lnTo>
                      <a:pt x="422" y="406"/>
                    </a:lnTo>
                    <a:lnTo>
                      <a:pt x="422" y="406"/>
                    </a:lnTo>
                    <a:lnTo>
                      <a:pt x="424" y="400"/>
                    </a:lnTo>
                    <a:lnTo>
                      <a:pt x="426" y="394"/>
                    </a:lnTo>
                    <a:lnTo>
                      <a:pt x="428" y="392"/>
                    </a:lnTo>
                    <a:lnTo>
                      <a:pt x="430" y="396"/>
                    </a:lnTo>
                    <a:lnTo>
                      <a:pt x="430" y="396"/>
                    </a:lnTo>
                    <a:lnTo>
                      <a:pt x="436" y="406"/>
                    </a:lnTo>
                    <a:lnTo>
                      <a:pt x="440" y="410"/>
                    </a:lnTo>
                    <a:lnTo>
                      <a:pt x="446" y="408"/>
                    </a:lnTo>
                    <a:lnTo>
                      <a:pt x="446" y="408"/>
                    </a:lnTo>
                    <a:lnTo>
                      <a:pt x="448" y="406"/>
                    </a:lnTo>
                    <a:lnTo>
                      <a:pt x="448" y="402"/>
                    </a:lnTo>
                    <a:lnTo>
                      <a:pt x="444" y="398"/>
                    </a:lnTo>
                    <a:lnTo>
                      <a:pt x="438" y="392"/>
                    </a:lnTo>
                    <a:lnTo>
                      <a:pt x="438" y="392"/>
                    </a:lnTo>
                    <a:lnTo>
                      <a:pt x="442" y="392"/>
                    </a:lnTo>
                    <a:lnTo>
                      <a:pt x="446" y="394"/>
                    </a:lnTo>
                    <a:lnTo>
                      <a:pt x="448" y="394"/>
                    </a:lnTo>
                    <a:lnTo>
                      <a:pt x="450" y="390"/>
                    </a:lnTo>
                    <a:lnTo>
                      <a:pt x="450" y="390"/>
                    </a:lnTo>
                    <a:lnTo>
                      <a:pt x="454" y="386"/>
                    </a:lnTo>
                    <a:lnTo>
                      <a:pt x="458" y="382"/>
                    </a:lnTo>
                    <a:lnTo>
                      <a:pt x="462" y="378"/>
                    </a:lnTo>
                    <a:lnTo>
                      <a:pt x="462" y="374"/>
                    </a:lnTo>
                    <a:lnTo>
                      <a:pt x="462" y="374"/>
                    </a:lnTo>
                    <a:lnTo>
                      <a:pt x="462" y="370"/>
                    </a:lnTo>
                    <a:lnTo>
                      <a:pt x="466" y="368"/>
                    </a:lnTo>
                    <a:lnTo>
                      <a:pt x="470" y="370"/>
                    </a:lnTo>
                    <a:lnTo>
                      <a:pt x="472" y="372"/>
                    </a:lnTo>
                    <a:lnTo>
                      <a:pt x="472" y="372"/>
                    </a:lnTo>
                    <a:lnTo>
                      <a:pt x="476" y="376"/>
                    </a:lnTo>
                    <a:lnTo>
                      <a:pt x="478" y="376"/>
                    </a:lnTo>
                    <a:lnTo>
                      <a:pt x="484" y="374"/>
                    </a:lnTo>
                    <a:lnTo>
                      <a:pt x="488" y="370"/>
                    </a:lnTo>
                    <a:lnTo>
                      <a:pt x="492" y="370"/>
                    </a:lnTo>
                    <a:lnTo>
                      <a:pt x="494" y="372"/>
                    </a:lnTo>
                    <a:lnTo>
                      <a:pt x="494" y="372"/>
                    </a:lnTo>
                    <a:lnTo>
                      <a:pt x="500" y="374"/>
                    </a:lnTo>
                    <a:lnTo>
                      <a:pt x="502" y="374"/>
                    </a:lnTo>
                    <a:lnTo>
                      <a:pt x="508" y="372"/>
                    </a:lnTo>
                    <a:lnTo>
                      <a:pt x="510" y="372"/>
                    </a:lnTo>
                    <a:lnTo>
                      <a:pt x="514" y="372"/>
                    </a:lnTo>
                    <a:lnTo>
                      <a:pt x="520" y="376"/>
                    </a:lnTo>
                    <a:lnTo>
                      <a:pt x="528" y="382"/>
                    </a:lnTo>
                    <a:lnTo>
                      <a:pt x="528" y="382"/>
                    </a:lnTo>
                    <a:lnTo>
                      <a:pt x="530" y="384"/>
                    </a:lnTo>
                    <a:lnTo>
                      <a:pt x="532" y="384"/>
                    </a:lnTo>
                    <a:lnTo>
                      <a:pt x="534" y="380"/>
                    </a:lnTo>
                    <a:lnTo>
                      <a:pt x="534" y="378"/>
                    </a:lnTo>
                    <a:lnTo>
                      <a:pt x="536" y="378"/>
                    </a:lnTo>
                    <a:lnTo>
                      <a:pt x="542" y="380"/>
                    </a:lnTo>
                    <a:lnTo>
                      <a:pt x="550" y="384"/>
                    </a:lnTo>
                    <a:lnTo>
                      <a:pt x="550" y="384"/>
                    </a:lnTo>
                    <a:lnTo>
                      <a:pt x="558" y="388"/>
                    </a:lnTo>
                    <a:lnTo>
                      <a:pt x="562" y="390"/>
                    </a:lnTo>
                    <a:lnTo>
                      <a:pt x="564" y="386"/>
                    </a:lnTo>
                    <a:lnTo>
                      <a:pt x="564" y="382"/>
                    </a:lnTo>
                    <a:lnTo>
                      <a:pt x="564" y="382"/>
                    </a:lnTo>
                    <a:lnTo>
                      <a:pt x="566" y="380"/>
                    </a:lnTo>
                    <a:lnTo>
                      <a:pt x="568" y="382"/>
                    </a:lnTo>
                    <a:lnTo>
                      <a:pt x="572" y="382"/>
                    </a:lnTo>
                    <a:lnTo>
                      <a:pt x="578" y="382"/>
                    </a:lnTo>
                    <a:lnTo>
                      <a:pt x="578" y="382"/>
                    </a:lnTo>
                    <a:lnTo>
                      <a:pt x="584" y="380"/>
                    </a:lnTo>
                    <a:lnTo>
                      <a:pt x="586" y="384"/>
                    </a:lnTo>
                    <a:lnTo>
                      <a:pt x="588" y="386"/>
                    </a:lnTo>
                    <a:lnTo>
                      <a:pt x="594" y="384"/>
                    </a:lnTo>
                    <a:lnTo>
                      <a:pt x="594" y="384"/>
                    </a:lnTo>
                    <a:lnTo>
                      <a:pt x="610" y="380"/>
                    </a:lnTo>
                    <a:lnTo>
                      <a:pt x="616" y="378"/>
                    </a:lnTo>
                    <a:lnTo>
                      <a:pt x="618" y="380"/>
                    </a:lnTo>
                    <a:lnTo>
                      <a:pt x="618" y="382"/>
                    </a:lnTo>
                    <a:lnTo>
                      <a:pt x="618" y="382"/>
                    </a:lnTo>
                    <a:lnTo>
                      <a:pt x="614" y="386"/>
                    </a:lnTo>
                    <a:lnTo>
                      <a:pt x="614" y="390"/>
                    </a:lnTo>
                    <a:lnTo>
                      <a:pt x="616" y="392"/>
                    </a:lnTo>
                    <a:lnTo>
                      <a:pt x="620" y="392"/>
                    </a:lnTo>
                    <a:lnTo>
                      <a:pt x="626" y="390"/>
                    </a:lnTo>
                    <a:lnTo>
                      <a:pt x="630" y="388"/>
                    </a:lnTo>
                    <a:lnTo>
                      <a:pt x="632" y="384"/>
                    </a:lnTo>
                    <a:lnTo>
                      <a:pt x="632" y="384"/>
                    </a:lnTo>
                    <a:lnTo>
                      <a:pt x="646" y="390"/>
                    </a:lnTo>
                    <a:lnTo>
                      <a:pt x="656" y="392"/>
                    </a:lnTo>
                    <a:lnTo>
                      <a:pt x="662" y="392"/>
                    </a:lnTo>
                    <a:lnTo>
                      <a:pt x="666" y="390"/>
                    </a:lnTo>
                    <a:lnTo>
                      <a:pt x="668" y="388"/>
                    </a:lnTo>
                    <a:lnTo>
                      <a:pt x="668" y="382"/>
                    </a:lnTo>
                    <a:lnTo>
                      <a:pt x="668" y="382"/>
                    </a:lnTo>
                    <a:lnTo>
                      <a:pt x="668" y="378"/>
                    </a:lnTo>
                    <a:lnTo>
                      <a:pt x="666" y="376"/>
                    </a:lnTo>
                    <a:lnTo>
                      <a:pt x="662" y="374"/>
                    </a:lnTo>
                    <a:lnTo>
                      <a:pt x="658" y="374"/>
                    </a:lnTo>
                    <a:lnTo>
                      <a:pt x="646" y="374"/>
                    </a:lnTo>
                    <a:lnTo>
                      <a:pt x="630" y="370"/>
                    </a:lnTo>
                    <a:lnTo>
                      <a:pt x="630" y="370"/>
                    </a:lnTo>
                    <a:lnTo>
                      <a:pt x="624" y="368"/>
                    </a:lnTo>
                    <a:lnTo>
                      <a:pt x="624" y="368"/>
                    </a:lnTo>
                    <a:lnTo>
                      <a:pt x="624" y="366"/>
                    </a:lnTo>
                    <a:lnTo>
                      <a:pt x="634" y="360"/>
                    </a:lnTo>
                    <a:lnTo>
                      <a:pt x="644" y="356"/>
                    </a:lnTo>
                    <a:lnTo>
                      <a:pt x="644" y="356"/>
                    </a:lnTo>
                    <a:lnTo>
                      <a:pt x="644" y="354"/>
                    </a:lnTo>
                    <a:lnTo>
                      <a:pt x="638" y="354"/>
                    </a:lnTo>
                    <a:lnTo>
                      <a:pt x="638" y="354"/>
                    </a:lnTo>
                    <a:lnTo>
                      <a:pt x="630" y="352"/>
                    </a:lnTo>
                    <a:lnTo>
                      <a:pt x="630" y="350"/>
                    </a:lnTo>
                    <a:lnTo>
                      <a:pt x="630" y="350"/>
                    </a:lnTo>
                    <a:lnTo>
                      <a:pt x="632" y="348"/>
                    </a:lnTo>
                    <a:lnTo>
                      <a:pt x="628" y="346"/>
                    </a:lnTo>
                    <a:lnTo>
                      <a:pt x="628" y="346"/>
                    </a:lnTo>
                    <a:lnTo>
                      <a:pt x="624" y="344"/>
                    </a:lnTo>
                    <a:lnTo>
                      <a:pt x="624" y="342"/>
                    </a:lnTo>
                    <a:lnTo>
                      <a:pt x="630" y="336"/>
                    </a:lnTo>
                    <a:lnTo>
                      <a:pt x="630" y="336"/>
                    </a:lnTo>
                    <a:lnTo>
                      <a:pt x="634" y="334"/>
                    </a:lnTo>
                    <a:lnTo>
                      <a:pt x="642" y="332"/>
                    </a:lnTo>
                    <a:lnTo>
                      <a:pt x="662" y="330"/>
                    </a:lnTo>
                    <a:lnTo>
                      <a:pt x="662" y="330"/>
                    </a:lnTo>
                    <a:lnTo>
                      <a:pt x="682" y="330"/>
                    </a:lnTo>
                    <a:lnTo>
                      <a:pt x="698" y="330"/>
                    </a:lnTo>
                    <a:lnTo>
                      <a:pt x="704" y="328"/>
                    </a:lnTo>
                    <a:lnTo>
                      <a:pt x="706" y="326"/>
                    </a:lnTo>
                    <a:lnTo>
                      <a:pt x="706" y="326"/>
                    </a:lnTo>
                    <a:lnTo>
                      <a:pt x="710" y="324"/>
                    </a:lnTo>
                    <a:lnTo>
                      <a:pt x="718" y="324"/>
                    </a:lnTo>
                    <a:lnTo>
                      <a:pt x="744" y="322"/>
                    </a:lnTo>
                    <a:lnTo>
                      <a:pt x="744" y="322"/>
                    </a:lnTo>
                    <a:lnTo>
                      <a:pt x="750" y="320"/>
                    </a:lnTo>
                    <a:lnTo>
                      <a:pt x="754" y="318"/>
                    </a:lnTo>
                    <a:lnTo>
                      <a:pt x="758" y="314"/>
                    </a:lnTo>
                    <a:lnTo>
                      <a:pt x="764" y="310"/>
                    </a:lnTo>
                    <a:lnTo>
                      <a:pt x="766" y="310"/>
                    </a:lnTo>
                    <a:lnTo>
                      <a:pt x="772" y="310"/>
                    </a:lnTo>
                    <a:lnTo>
                      <a:pt x="772" y="310"/>
                    </a:lnTo>
                    <a:lnTo>
                      <a:pt x="780" y="310"/>
                    </a:lnTo>
                    <a:lnTo>
                      <a:pt x="786" y="308"/>
                    </a:lnTo>
                    <a:lnTo>
                      <a:pt x="790" y="308"/>
                    </a:lnTo>
                    <a:lnTo>
                      <a:pt x="790" y="312"/>
                    </a:lnTo>
                    <a:lnTo>
                      <a:pt x="790" y="312"/>
                    </a:lnTo>
                    <a:lnTo>
                      <a:pt x="792" y="318"/>
                    </a:lnTo>
                    <a:lnTo>
                      <a:pt x="794" y="320"/>
                    </a:lnTo>
                    <a:lnTo>
                      <a:pt x="796" y="320"/>
                    </a:lnTo>
                    <a:lnTo>
                      <a:pt x="794" y="324"/>
                    </a:lnTo>
                    <a:lnTo>
                      <a:pt x="794" y="324"/>
                    </a:lnTo>
                    <a:lnTo>
                      <a:pt x="794" y="324"/>
                    </a:lnTo>
                    <a:lnTo>
                      <a:pt x="794" y="326"/>
                    </a:lnTo>
                    <a:lnTo>
                      <a:pt x="798" y="330"/>
                    </a:lnTo>
                    <a:lnTo>
                      <a:pt x="804" y="330"/>
                    </a:lnTo>
                    <a:lnTo>
                      <a:pt x="808" y="330"/>
                    </a:lnTo>
                    <a:lnTo>
                      <a:pt x="808" y="330"/>
                    </a:lnTo>
                    <a:lnTo>
                      <a:pt x="810" y="328"/>
                    </a:lnTo>
                    <a:lnTo>
                      <a:pt x="812" y="328"/>
                    </a:lnTo>
                    <a:lnTo>
                      <a:pt x="814" y="330"/>
                    </a:lnTo>
                    <a:lnTo>
                      <a:pt x="818" y="332"/>
                    </a:lnTo>
                    <a:lnTo>
                      <a:pt x="820" y="332"/>
                    </a:lnTo>
                    <a:lnTo>
                      <a:pt x="822" y="330"/>
                    </a:lnTo>
                    <a:lnTo>
                      <a:pt x="822" y="330"/>
                    </a:lnTo>
                    <a:lnTo>
                      <a:pt x="824" y="328"/>
                    </a:lnTo>
                    <a:lnTo>
                      <a:pt x="828" y="330"/>
                    </a:lnTo>
                    <a:lnTo>
                      <a:pt x="832" y="330"/>
                    </a:lnTo>
                    <a:lnTo>
                      <a:pt x="838" y="330"/>
                    </a:lnTo>
                    <a:lnTo>
                      <a:pt x="838" y="330"/>
                    </a:lnTo>
                    <a:lnTo>
                      <a:pt x="836" y="340"/>
                    </a:lnTo>
                    <a:lnTo>
                      <a:pt x="838" y="342"/>
                    </a:lnTo>
                    <a:lnTo>
                      <a:pt x="838" y="342"/>
                    </a:lnTo>
                    <a:lnTo>
                      <a:pt x="844" y="340"/>
                    </a:lnTo>
                    <a:lnTo>
                      <a:pt x="848" y="340"/>
                    </a:lnTo>
                    <a:lnTo>
                      <a:pt x="854" y="340"/>
                    </a:lnTo>
                    <a:lnTo>
                      <a:pt x="854" y="340"/>
                    </a:lnTo>
                    <a:lnTo>
                      <a:pt x="860" y="340"/>
                    </a:lnTo>
                    <a:lnTo>
                      <a:pt x="860" y="338"/>
                    </a:lnTo>
                    <a:lnTo>
                      <a:pt x="858" y="334"/>
                    </a:lnTo>
                    <a:lnTo>
                      <a:pt x="858" y="334"/>
                    </a:lnTo>
                    <a:lnTo>
                      <a:pt x="860" y="332"/>
                    </a:lnTo>
                    <a:lnTo>
                      <a:pt x="860" y="332"/>
                    </a:lnTo>
                    <a:lnTo>
                      <a:pt x="866" y="332"/>
                    </a:lnTo>
                    <a:lnTo>
                      <a:pt x="868" y="330"/>
                    </a:lnTo>
                    <a:lnTo>
                      <a:pt x="872" y="328"/>
                    </a:lnTo>
                    <a:lnTo>
                      <a:pt x="876" y="328"/>
                    </a:lnTo>
                    <a:lnTo>
                      <a:pt x="876" y="328"/>
                    </a:lnTo>
                    <a:lnTo>
                      <a:pt x="886" y="328"/>
                    </a:lnTo>
                    <a:lnTo>
                      <a:pt x="886" y="330"/>
                    </a:lnTo>
                    <a:lnTo>
                      <a:pt x="878" y="334"/>
                    </a:lnTo>
                    <a:lnTo>
                      <a:pt x="878" y="334"/>
                    </a:lnTo>
                    <a:lnTo>
                      <a:pt x="902" y="342"/>
                    </a:lnTo>
                    <a:lnTo>
                      <a:pt x="922" y="350"/>
                    </a:lnTo>
                    <a:lnTo>
                      <a:pt x="936" y="358"/>
                    </a:lnTo>
                    <a:lnTo>
                      <a:pt x="948" y="364"/>
                    </a:lnTo>
                    <a:lnTo>
                      <a:pt x="964" y="380"/>
                    </a:lnTo>
                    <a:lnTo>
                      <a:pt x="978" y="392"/>
                    </a:lnTo>
                    <a:lnTo>
                      <a:pt x="978" y="392"/>
                    </a:lnTo>
                    <a:lnTo>
                      <a:pt x="984" y="396"/>
                    </a:lnTo>
                    <a:lnTo>
                      <a:pt x="988" y="396"/>
                    </a:lnTo>
                    <a:lnTo>
                      <a:pt x="990" y="394"/>
                    </a:lnTo>
                    <a:lnTo>
                      <a:pt x="992" y="390"/>
                    </a:lnTo>
                    <a:lnTo>
                      <a:pt x="994" y="386"/>
                    </a:lnTo>
                    <a:lnTo>
                      <a:pt x="996" y="386"/>
                    </a:lnTo>
                    <a:lnTo>
                      <a:pt x="1000" y="392"/>
                    </a:lnTo>
                    <a:lnTo>
                      <a:pt x="1000" y="392"/>
                    </a:lnTo>
                    <a:lnTo>
                      <a:pt x="1004" y="396"/>
                    </a:lnTo>
                    <a:lnTo>
                      <a:pt x="1008" y="398"/>
                    </a:lnTo>
                    <a:lnTo>
                      <a:pt x="1014" y="396"/>
                    </a:lnTo>
                    <a:lnTo>
                      <a:pt x="1022" y="396"/>
                    </a:lnTo>
                    <a:lnTo>
                      <a:pt x="1034" y="392"/>
                    </a:lnTo>
                    <a:lnTo>
                      <a:pt x="1040" y="392"/>
                    </a:lnTo>
                    <a:lnTo>
                      <a:pt x="1044" y="396"/>
                    </a:lnTo>
                    <a:lnTo>
                      <a:pt x="1044" y="396"/>
                    </a:lnTo>
                    <a:lnTo>
                      <a:pt x="1048" y="402"/>
                    </a:lnTo>
                    <a:lnTo>
                      <a:pt x="1052" y="402"/>
                    </a:lnTo>
                    <a:lnTo>
                      <a:pt x="1056" y="404"/>
                    </a:lnTo>
                    <a:lnTo>
                      <a:pt x="1062" y="410"/>
                    </a:lnTo>
                    <a:lnTo>
                      <a:pt x="1062" y="410"/>
                    </a:lnTo>
                    <a:lnTo>
                      <a:pt x="1064" y="412"/>
                    </a:lnTo>
                    <a:lnTo>
                      <a:pt x="1066" y="414"/>
                    </a:lnTo>
                    <a:lnTo>
                      <a:pt x="1070" y="412"/>
                    </a:lnTo>
                    <a:lnTo>
                      <a:pt x="1074" y="412"/>
                    </a:lnTo>
                    <a:lnTo>
                      <a:pt x="1076" y="412"/>
                    </a:lnTo>
                    <a:lnTo>
                      <a:pt x="1080" y="416"/>
                    </a:lnTo>
                    <a:lnTo>
                      <a:pt x="1080" y="416"/>
                    </a:lnTo>
                    <a:lnTo>
                      <a:pt x="1084" y="418"/>
                    </a:lnTo>
                    <a:lnTo>
                      <a:pt x="1088" y="418"/>
                    </a:lnTo>
                    <a:lnTo>
                      <a:pt x="1092" y="418"/>
                    </a:lnTo>
                    <a:lnTo>
                      <a:pt x="1094" y="416"/>
                    </a:lnTo>
                    <a:lnTo>
                      <a:pt x="1094" y="416"/>
                    </a:lnTo>
                    <a:lnTo>
                      <a:pt x="1096" y="414"/>
                    </a:lnTo>
                    <a:lnTo>
                      <a:pt x="1098" y="412"/>
                    </a:lnTo>
                    <a:lnTo>
                      <a:pt x="1106" y="412"/>
                    </a:lnTo>
                    <a:lnTo>
                      <a:pt x="1106" y="412"/>
                    </a:lnTo>
                    <a:lnTo>
                      <a:pt x="1110" y="412"/>
                    </a:lnTo>
                    <a:lnTo>
                      <a:pt x="1112" y="412"/>
                    </a:lnTo>
                    <a:lnTo>
                      <a:pt x="1116" y="410"/>
                    </a:lnTo>
                    <a:lnTo>
                      <a:pt x="1124" y="410"/>
                    </a:lnTo>
                    <a:lnTo>
                      <a:pt x="1124" y="410"/>
                    </a:lnTo>
                    <a:lnTo>
                      <a:pt x="1130" y="412"/>
                    </a:lnTo>
                    <a:lnTo>
                      <a:pt x="1134" y="416"/>
                    </a:lnTo>
                    <a:lnTo>
                      <a:pt x="1138" y="420"/>
                    </a:lnTo>
                    <a:lnTo>
                      <a:pt x="1142" y="422"/>
                    </a:lnTo>
                    <a:lnTo>
                      <a:pt x="1142" y="422"/>
                    </a:lnTo>
                    <a:lnTo>
                      <a:pt x="1144" y="422"/>
                    </a:lnTo>
                    <a:lnTo>
                      <a:pt x="1144" y="424"/>
                    </a:lnTo>
                    <a:lnTo>
                      <a:pt x="1146" y="426"/>
                    </a:lnTo>
                    <a:lnTo>
                      <a:pt x="1154" y="426"/>
                    </a:lnTo>
                    <a:lnTo>
                      <a:pt x="1154" y="426"/>
                    </a:lnTo>
                    <a:lnTo>
                      <a:pt x="1158" y="426"/>
                    </a:lnTo>
                    <a:lnTo>
                      <a:pt x="1160" y="426"/>
                    </a:lnTo>
                    <a:lnTo>
                      <a:pt x="1160" y="426"/>
                    </a:lnTo>
                    <a:lnTo>
                      <a:pt x="1162" y="424"/>
                    </a:lnTo>
                    <a:lnTo>
                      <a:pt x="1162" y="420"/>
                    </a:lnTo>
                    <a:lnTo>
                      <a:pt x="1164" y="418"/>
                    </a:lnTo>
                    <a:lnTo>
                      <a:pt x="1168" y="416"/>
                    </a:lnTo>
                    <a:lnTo>
                      <a:pt x="1168" y="416"/>
                    </a:lnTo>
                    <a:lnTo>
                      <a:pt x="1172" y="414"/>
                    </a:lnTo>
                    <a:lnTo>
                      <a:pt x="1176" y="410"/>
                    </a:lnTo>
                    <a:lnTo>
                      <a:pt x="1178" y="408"/>
                    </a:lnTo>
                    <a:lnTo>
                      <a:pt x="1182" y="410"/>
                    </a:lnTo>
                    <a:lnTo>
                      <a:pt x="1182" y="410"/>
                    </a:lnTo>
                    <a:lnTo>
                      <a:pt x="1184" y="410"/>
                    </a:lnTo>
                    <a:lnTo>
                      <a:pt x="1184" y="410"/>
                    </a:lnTo>
                    <a:lnTo>
                      <a:pt x="1184" y="406"/>
                    </a:lnTo>
                    <a:lnTo>
                      <a:pt x="1186" y="402"/>
                    </a:lnTo>
                    <a:lnTo>
                      <a:pt x="1186" y="402"/>
                    </a:lnTo>
                    <a:lnTo>
                      <a:pt x="1188" y="402"/>
                    </a:lnTo>
                    <a:lnTo>
                      <a:pt x="1188" y="402"/>
                    </a:lnTo>
                    <a:lnTo>
                      <a:pt x="1192" y="402"/>
                    </a:lnTo>
                    <a:lnTo>
                      <a:pt x="1196" y="400"/>
                    </a:lnTo>
                    <a:lnTo>
                      <a:pt x="1200" y="398"/>
                    </a:lnTo>
                    <a:lnTo>
                      <a:pt x="1204" y="398"/>
                    </a:lnTo>
                    <a:lnTo>
                      <a:pt x="1204" y="398"/>
                    </a:lnTo>
                    <a:lnTo>
                      <a:pt x="1206" y="398"/>
                    </a:lnTo>
                    <a:lnTo>
                      <a:pt x="1210" y="394"/>
                    </a:lnTo>
                    <a:lnTo>
                      <a:pt x="1214" y="392"/>
                    </a:lnTo>
                    <a:lnTo>
                      <a:pt x="1216" y="390"/>
                    </a:lnTo>
                    <a:lnTo>
                      <a:pt x="1218" y="392"/>
                    </a:lnTo>
                    <a:lnTo>
                      <a:pt x="1218" y="392"/>
                    </a:lnTo>
                    <a:lnTo>
                      <a:pt x="1220" y="392"/>
                    </a:lnTo>
                    <a:lnTo>
                      <a:pt x="1222" y="392"/>
                    </a:lnTo>
                    <a:lnTo>
                      <a:pt x="1226" y="390"/>
                    </a:lnTo>
                    <a:lnTo>
                      <a:pt x="1230" y="388"/>
                    </a:lnTo>
                    <a:lnTo>
                      <a:pt x="1234" y="388"/>
                    </a:lnTo>
                    <a:lnTo>
                      <a:pt x="1236" y="388"/>
                    </a:lnTo>
                    <a:lnTo>
                      <a:pt x="1236" y="388"/>
                    </a:lnTo>
                    <a:lnTo>
                      <a:pt x="1238" y="392"/>
                    </a:lnTo>
                    <a:lnTo>
                      <a:pt x="1240" y="392"/>
                    </a:lnTo>
                    <a:lnTo>
                      <a:pt x="1246" y="392"/>
                    </a:lnTo>
                    <a:lnTo>
                      <a:pt x="1250" y="392"/>
                    </a:lnTo>
                    <a:lnTo>
                      <a:pt x="1254" y="394"/>
                    </a:lnTo>
                    <a:lnTo>
                      <a:pt x="1256" y="398"/>
                    </a:lnTo>
                    <a:lnTo>
                      <a:pt x="1256" y="398"/>
                    </a:lnTo>
                    <a:lnTo>
                      <a:pt x="1262" y="404"/>
                    </a:lnTo>
                    <a:lnTo>
                      <a:pt x="1264" y="404"/>
                    </a:lnTo>
                    <a:lnTo>
                      <a:pt x="1268" y="404"/>
                    </a:lnTo>
                    <a:lnTo>
                      <a:pt x="1272" y="404"/>
                    </a:lnTo>
                    <a:lnTo>
                      <a:pt x="1272" y="404"/>
                    </a:lnTo>
                    <a:lnTo>
                      <a:pt x="1276" y="406"/>
                    </a:lnTo>
                    <a:lnTo>
                      <a:pt x="1280" y="408"/>
                    </a:lnTo>
                    <a:lnTo>
                      <a:pt x="1286" y="408"/>
                    </a:lnTo>
                    <a:lnTo>
                      <a:pt x="1296" y="410"/>
                    </a:lnTo>
                    <a:lnTo>
                      <a:pt x="1296" y="410"/>
                    </a:lnTo>
                    <a:lnTo>
                      <a:pt x="1308" y="410"/>
                    </a:lnTo>
                    <a:lnTo>
                      <a:pt x="1314" y="408"/>
                    </a:lnTo>
                    <a:lnTo>
                      <a:pt x="1318" y="408"/>
                    </a:lnTo>
                    <a:lnTo>
                      <a:pt x="1320" y="408"/>
                    </a:lnTo>
                    <a:lnTo>
                      <a:pt x="1320" y="408"/>
                    </a:lnTo>
                    <a:lnTo>
                      <a:pt x="1324" y="408"/>
                    </a:lnTo>
                    <a:lnTo>
                      <a:pt x="1326" y="404"/>
                    </a:lnTo>
                    <a:lnTo>
                      <a:pt x="1328" y="402"/>
                    </a:lnTo>
                    <a:lnTo>
                      <a:pt x="1328" y="400"/>
                    </a:lnTo>
                    <a:lnTo>
                      <a:pt x="1326" y="398"/>
                    </a:lnTo>
                    <a:lnTo>
                      <a:pt x="1322" y="394"/>
                    </a:lnTo>
                    <a:lnTo>
                      <a:pt x="1322" y="394"/>
                    </a:lnTo>
                    <a:lnTo>
                      <a:pt x="1310" y="388"/>
                    </a:lnTo>
                    <a:lnTo>
                      <a:pt x="1308" y="386"/>
                    </a:lnTo>
                    <a:lnTo>
                      <a:pt x="1308" y="386"/>
                    </a:lnTo>
                    <a:lnTo>
                      <a:pt x="1312" y="384"/>
                    </a:lnTo>
                    <a:lnTo>
                      <a:pt x="1316" y="378"/>
                    </a:lnTo>
                    <a:lnTo>
                      <a:pt x="1316" y="378"/>
                    </a:lnTo>
                    <a:lnTo>
                      <a:pt x="1316" y="372"/>
                    </a:lnTo>
                    <a:lnTo>
                      <a:pt x="1314" y="368"/>
                    </a:lnTo>
                    <a:lnTo>
                      <a:pt x="1312" y="364"/>
                    </a:lnTo>
                    <a:lnTo>
                      <a:pt x="1312" y="360"/>
                    </a:lnTo>
                    <a:lnTo>
                      <a:pt x="1314" y="358"/>
                    </a:lnTo>
                    <a:lnTo>
                      <a:pt x="1314" y="358"/>
                    </a:lnTo>
                    <a:lnTo>
                      <a:pt x="1326" y="362"/>
                    </a:lnTo>
                    <a:lnTo>
                      <a:pt x="1336" y="364"/>
                    </a:lnTo>
                    <a:lnTo>
                      <a:pt x="1352" y="368"/>
                    </a:lnTo>
                    <a:lnTo>
                      <a:pt x="1352" y="368"/>
                    </a:lnTo>
                    <a:lnTo>
                      <a:pt x="1362" y="372"/>
                    </a:lnTo>
                    <a:lnTo>
                      <a:pt x="1368" y="376"/>
                    </a:lnTo>
                    <a:lnTo>
                      <a:pt x="1378" y="390"/>
                    </a:lnTo>
                    <a:lnTo>
                      <a:pt x="1382" y="396"/>
                    </a:lnTo>
                    <a:lnTo>
                      <a:pt x="1388" y="402"/>
                    </a:lnTo>
                    <a:lnTo>
                      <a:pt x="1398" y="404"/>
                    </a:lnTo>
                    <a:lnTo>
                      <a:pt x="1410" y="404"/>
                    </a:lnTo>
                    <a:lnTo>
                      <a:pt x="1410" y="404"/>
                    </a:lnTo>
                    <a:lnTo>
                      <a:pt x="1434" y="400"/>
                    </a:lnTo>
                    <a:lnTo>
                      <a:pt x="1442" y="402"/>
                    </a:lnTo>
                    <a:lnTo>
                      <a:pt x="1446" y="402"/>
                    </a:lnTo>
                    <a:lnTo>
                      <a:pt x="1454" y="402"/>
                    </a:lnTo>
                    <a:lnTo>
                      <a:pt x="1454" y="402"/>
                    </a:lnTo>
                    <a:lnTo>
                      <a:pt x="1466" y="402"/>
                    </a:lnTo>
                    <a:lnTo>
                      <a:pt x="1472" y="404"/>
                    </a:lnTo>
                    <a:lnTo>
                      <a:pt x="1474" y="408"/>
                    </a:lnTo>
                    <a:lnTo>
                      <a:pt x="1478" y="410"/>
                    </a:lnTo>
                    <a:lnTo>
                      <a:pt x="1480" y="414"/>
                    </a:lnTo>
                    <a:lnTo>
                      <a:pt x="1486" y="416"/>
                    </a:lnTo>
                    <a:lnTo>
                      <a:pt x="1494" y="416"/>
                    </a:lnTo>
                    <a:lnTo>
                      <a:pt x="1506" y="414"/>
                    </a:lnTo>
                    <a:lnTo>
                      <a:pt x="1506" y="414"/>
                    </a:lnTo>
                    <a:lnTo>
                      <a:pt x="1524" y="414"/>
                    </a:lnTo>
                    <a:lnTo>
                      <a:pt x="1540" y="414"/>
                    </a:lnTo>
                    <a:lnTo>
                      <a:pt x="1554" y="414"/>
                    </a:lnTo>
                    <a:lnTo>
                      <a:pt x="1572" y="410"/>
                    </a:lnTo>
                    <a:lnTo>
                      <a:pt x="1572" y="410"/>
                    </a:lnTo>
                    <a:lnTo>
                      <a:pt x="1588" y="404"/>
                    </a:lnTo>
                    <a:lnTo>
                      <a:pt x="1600" y="402"/>
                    </a:lnTo>
                    <a:lnTo>
                      <a:pt x="1614" y="402"/>
                    </a:lnTo>
                    <a:lnTo>
                      <a:pt x="1632" y="406"/>
                    </a:lnTo>
                    <a:lnTo>
                      <a:pt x="1632" y="406"/>
                    </a:lnTo>
                    <a:lnTo>
                      <a:pt x="1656" y="412"/>
                    </a:lnTo>
                    <a:lnTo>
                      <a:pt x="1656" y="412"/>
                    </a:lnTo>
                    <a:lnTo>
                      <a:pt x="1672" y="414"/>
                    </a:lnTo>
                    <a:lnTo>
                      <a:pt x="1682" y="414"/>
                    </a:lnTo>
                    <a:lnTo>
                      <a:pt x="1690" y="410"/>
                    </a:lnTo>
                    <a:lnTo>
                      <a:pt x="1694" y="406"/>
                    </a:lnTo>
                    <a:lnTo>
                      <a:pt x="1696" y="398"/>
                    </a:lnTo>
                    <a:lnTo>
                      <a:pt x="1698" y="392"/>
                    </a:lnTo>
                    <a:lnTo>
                      <a:pt x="1700" y="380"/>
                    </a:lnTo>
                    <a:lnTo>
                      <a:pt x="1700" y="380"/>
                    </a:lnTo>
                    <a:lnTo>
                      <a:pt x="1704" y="370"/>
                    </a:lnTo>
                    <a:lnTo>
                      <a:pt x="1708" y="364"/>
                    </a:lnTo>
                    <a:lnTo>
                      <a:pt x="1708" y="360"/>
                    </a:lnTo>
                    <a:lnTo>
                      <a:pt x="1708" y="358"/>
                    </a:lnTo>
                    <a:lnTo>
                      <a:pt x="1704" y="356"/>
                    </a:lnTo>
                    <a:lnTo>
                      <a:pt x="1696" y="356"/>
                    </a:lnTo>
                    <a:lnTo>
                      <a:pt x="1696" y="356"/>
                    </a:lnTo>
                    <a:lnTo>
                      <a:pt x="1686" y="356"/>
                    </a:lnTo>
                    <a:lnTo>
                      <a:pt x="1684" y="354"/>
                    </a:lnTo>
                    <a:lnTo>
                      <a:pt x="1682" y="352"/>
                    </a:lnTo>
                    <a:lnTo>
                      <a:pt x="1684" y="350"/>
                    </a:lnTo>
                    <a:lnTo>
                      <a:pt x="1686" y="348"/>
                    </a:lnTo>
                    <a:lnTo>
                      <a:pt x="1692" y="346"/>
                    </a:lnTo>
                    <a:lnTo>
                      <a:pt x="1700" y="346"/>
                    </a:lnTo>
                    <a:lnTo>
                      <a:pt x="1700" y="346"/>
                    </a:lnTo>
                    <a:lnTo>
                      <a:pt x="1710" y="344"/>
                    </a:lnTo>
                    <a:lnTo>
                      <a:pt x="1716" y="342"/>
                    </a:lnTo>
                    <a:lnTo>
                      <a:pt x="1724" y="338"/>
                    </a:lnTo>
                    <a:lnTo>
                      <a:pt x="1742" y="338"/>
                    </a:lnTo>
                    <a:lnTo>
                      <a:pt x="1742" y="338"/>
                    </a:lnTo>
                    <a:lnTo>
                      <a:pt x="1756" y="338"/>
                    </a:lnTo>
                    <a:lnTo>
                      <a:pt x="1768" y="340"/>
                    </a:lnTo>
                    <a:lnTo>
                      <a:pt x="1782" y="344"/>
                    </a:lnTo>
                    <a:lnTo>
                      <a:pt x="1794" y="348"/>
                    </a:lnTo>
                    <a:lnTo>
                      <a:pt x="1808" y="354"/>
                    </a:lnTo>
                    <a:lnTo>
                      <a:pt x="1820" y="362"/>
                    </a:lnTo>
                    <a:lnTo>
                      <a:pt x="1834" y="372"/>
                    </a:lnTo>
                    <a:lnTo>
                      <a:pt x="1848" y="384"/>
                    </a:lnTo>
                    <a:lnTo>
                      <a:pt x="1848" y="384"/>
                    </a:lnTo>
                    <a:lnTo>
                      <a:pt x="1862" y="394"/>
                    </a:lnTo>
                    <a:lnTo>
                      <a:pt x="1874" y="402"/>
                    </a:lnTo>
                    <a:lnTo>
                      <a:pt x="1884" y="408"/>
                    </a:lnTo>
                    <a:lnTo>
                      <a:pt x="1896" y="412"/>
                    </a:lnTo>
                    <a:lnTo>
                      <a:pt x="1916" y="418"/>
                    </a:lnTo>
                    <a:lnTo>
                      <a:pt x="1926" y="422"/>
                    </a:lnTo>
                    <a:lnTo>
                      <a:pt x="1936" y="428"/>
                    </a:lnTo>
                    <a:lnTo>
                      <a:pt x="1936" y="428"/>
                    </a:lnTo>
                    <a:lnTo>
                      <a:pt x="1948" y="434"/>
                    </a:lnTo>
                    <a:lnTo>
                      <a:pt x="1956" y="438"/>
                    </a:lnTo>
                    <a:lnTo>
                      <a:pt x="1964" y="440"/>
                    </a:lnTo>
                    <a:lnTo>
                      <a:pt x="1970" y="440"/>
                    </a:lnTo>
                    <a:lnTo>
                      <a:pt x="1976" y="440"/>
                    </a:lnTo>
                    <a:lnTo>
                      <a:pt x="1980" y="436"/>
                    </a:lnTo>
                    <a:lnTo>
                      <a:pt x="1992" y="430"/>
                    </a:lnTo>
                    <a:lnTo>
                      <a:pt x="1992" y="430"/>
                    </a:lnTo>
                    <a:lnTo>
                      <a:pt x="1998" y="426"/>
                    </a:lnTo>
                    <a:lnTo>
                      <a:pt x="2006" y="426"/>
                    </a:lnTo>
                    <a:lnTo>
                      <a:pt x="2012" y="428"/>
                    </a:lnTo>
                    <a:lnTo>
                      <a:pt x="2016" y="430"/>
                    </a:lnTo>
                    <a:lnTo>
                      <a:pt x="2022" y="434"/>
                    </a:lnTo>
                    <a:lnTo>
                      <a:pt x="2024" y="440"/>
                    </a:lnTo>
                    <a:lnTo>
                      <a:pt x="2024" y="444"/>
                    </a:lnTo>
                    <a:lnTo>
                      <a:pt x="2020" y="450"/>
                    </a:lnTo>
                    <a:lnTo>
                      <a:pt x="2020" y="450"/>
                    </a:lnTo>
                    <a:lnTo>
                      <a:pt x="2018" y="454"/>
                    </a:lnTo>
                    <a:lnTo>
                      <a:pt x="2020" y="458"/>
                    </a:lnTo>
                    <a:lnTo>
                      <a:pt x="2026" y="464"/>
                    </a:lnTo>
                    <a:lnTo>
                      <a:pt x="2030" y="466"/>
                    </a:lnTo>
                    <a:lnTo>
                      <a:pt x="2032" y="470"/>
                    </a:lnTo>
                    <a:lnTo>
                      <a:pt x="2030" y="474"/>
                    </a:lnTo>
                    <a:lnTo>
                      <a:pt x="2024" y="480"/>
                    </a:lnTo>
                    <a:lnTo>
                      <a:pt x="2024" y="480"/>
                    </a:lnTo>
                    <a:lnTo>
                      <a:pt x="2022" y="482"/>
                    </a:lnTo>
                    <a:lnTo>
                      <a:pt x="2020" y="484"/>
                    </a:lnTo>
                    <a:lnTo>
                      <a:pt x="2020" y="490"/>
                    </a:lnTo>
                    <a:lnTo>
                      <a:pt x="2020" y="492"/>
                    </a:lnTo>
                    <a:lnTo>
                      <a:pt x="2018" y="496"/>
                    </a:lnTo>
                    <a:lnTo>
                      <a:pt x="2012" y="500"/>
                    </a:lnTo>
                    <a:lnTo>
                      <a:pt x="2004" y="508"/>
                    </a:lnTo>
                    <a:lnTo>
                      <a:pt x="2004" y="508"/>
                    </a:lnTo>
                    <a:lnTo>
                      <a:pt x="2000" y="510"/>
                    </a:lnTo>
                    <a:lnTo>
                      <a:pt x="2000" y="512"/>
                    </a:lnTo>
                    <a:lnTo>
                      <a:pt x="2006" y="518"/>
                    </a:lnTo>
                    <a:lnTo>
                      <a:pt x="2016" y="524"/>
                    </a:lnTo>
                    <a:lnTo>
                      <a:pt x="2020" y="530"/>
                    </a:lnTo>
                    <a:lnTo>
                      <a:pt x="2022" y="536"/>
                    </a:lnTo>
                    <a:lnTo>
                      <a:pt x="2022" y="536"/>
                    </a:lnTo>
                    <a:lnTo>
                      <a:pt x="2024" y="546"/>
                    </a:lnTo>
                    <a:lnTo>
                      <a:pt x="2028" y="552"/>
                    </a:lnTo>
                    <a:lnTo>
                      <a:pt x="2032" y="556"/>
                    </a:lnTo>
                    <a:lnTo>
                      <a:pt x="2032" y="55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71" name="Slovakia">
                <a:extLst>
                  <a:ext uri="{FF2B5EF4-FFF2-40B4-BE49-F238E27FC236}">
                    <a16:creationId xmlns:a16="http://schemas.microsoft.com/office/drawing/2014/main" id="{6087C980-47F0-4A9D-B55F-5CD94A0A860D}"/>
                  </a:ext>
                </a:extLst>
              </p:cNvPr>
              <p:cNvSpPr>
                <a:spLocks/>
              </p:cNvSpPr>
              <p:nvPr/>
            </p:nvSpPr>
            <p:spPr bwMode="auto">
              <a:xfrm>
                <a:off x="4479067" y="883478"/>
                <a:ext cx="129499" cy="58293"/>
              </a:xfrm>
              <a:custGeom>
                <a:avLst/>
                <a:gdLst/>
                <a:ahLst/>
                <a:cxnLst>
                  <a:cxn ang="0">
                    <a:pos x="26" y="2"/>
                  </a:cxn>
                  <a:cxn ang="0">
                    <a:pos x="36" y="4"/>
                  </a:cxn>
                  <a:cxn ang="0">
                    <a:pos x="38" y="0"/>
                  </a:cxn>
                  <a:cxn ang="0">
                    <a:pos x="42" y="4"/>
                  </a:cxn>
                  <a:cxn ang="0">
                    <a:pos x="48" y="6"/>
                  </a:cxn>
                  <a:cxn ang="0">
                    <a:pos x="52" y="4"/>
                  </a:cxn>
                  <a:cxn ang="0">
                    <a:pos x="56" y="6"/>
                  </a:cxn>
                  <a:cxn ang="0">
                    <a:pos x="60" y="8"/>
                  </a:cxn>
                  <a:cxn ang="0">
                    <a:pos x="62" y="6"/>
                  </a:cxn>
                  <a:cxn ang="0">
                    <a:pos x="66" y="2"/>
                  </a:cxn>
                  <a:cxn ang="0">
                    <a:pos x="70" y="4"/>
                  </a:cxn>
                  <a:cxn ang="0">
                    <a:pos x="82" y="10"/>
                  </a:cxn>
                  <a:cxn ang="0">
                    <a:pos x="90" y="10"/>
                  </a:cxn>
                  <a:cxn ang="0">
                    <a:pos x="90" y="16"/>
                  </a:cxn>
                  <a:cxn ang="0">
                    <a:pos x="88" y="20"/>
                  </a:cxn>
                  <a:cxn ang="0">
                    <a:pos x="88" y="22"/>
                  </a:cxn>
                  <a:cxn ang="0">
                    <a:pos x="88" y="24"/>
                  </a:cxn>
                  <a:cxn ang="0">
                    <a:pos x="72" y="22"/>
                  </a:cxn>
                  <a:cxn ang="0">
                    <a:pos x="66" y="20"/>
                  </a:cxn>
                  <a:cxn ang="0">
                    <a:pos x="62" y="24"/>
                  </a:cxn>
                  <a:cxn ang="0">
                    <a:pos x="58" y="24"/>
                  </a:cxn>
                  <a:cxn ang="0">
                    <a:pos x="50" y="26"/>
                  </a:cxn>
                  <a:cxn ang="0">
                    <a:pos x="44" y="30"/>
                  </a:cxn>
                  <a:cxn ang="0">
                    <a:pos x="26" y="34"/>
                  </a:cxn>
                  <a:cxn ang="0">
                    <a:pos x="24" y="34"/>
                  </a:cxn>
                  <a:cxn ang="0">
                    <a:pos x="24" y="38"/>
                  </a:cxn>
                  <a:cxn ang="0">
                    <a:pos x="22" y="40"/>
                  </a:cxn>
                  <a:cxn ang="0">
                    <a:pos x="12" y="40"/>
                  </a:cxn>
                  <a:cxn ang="0">
                    <a:pos x="6" y="40"/>
                  </a:cxn>
                  <a:cxn ang="0">
                    <a:pos x="0" y="38"/>
                  </a:cxn>
                  <a:cxn ang="0">
                    <a:pos x="0" y="28"/>
                  </a:cxn>
                  <a:cxn ang="0">
                    <a:pos x="2" y="26"/>
                  </a:cxn>
                  <a:cxn ang="0">
                    <a:pos x="10" y="20"/>
                  </a:cxn>
                  <a:cxn ang="0">
                    <a:pos x="18" y="16"/>
                  </a:cxn>
                  <a:cxn ang="0">
                    <a:pos x="20" y="8"/>
                  </a:cxn>
                  <a:cxn ang="0">
                    <a:pos x="26" y="2"/>
                  </a:cxn>
                </a:cxnLst>
                <a:rect l="0" t="0" r="r" b="b"/>
                <a:pathLst>
                  <a:path w="90" h="40">
                    <a:moveTo>
                      <a:pt x="26" y="2"/>
                    </a:moveTo>
                    <a:lnTo>
                      <a:pt x="26" y="2"/>
                    </a:lnTo>
                    <a:lnTo>
                      <a:pt x="34" y="6"/>
                    </a:lnTo>
                    <a:lnTo>
                      <a:pt x="36" y="4"/>
                    </a:lnTo>
                    <a:lnTo>
                      <a:pt x="36" y="4"/>
                    </a:lnTo>
                    <a:lnTo>
                      <a:pt x="38" y="0"/>
                    </a:lnTo>
                    <a:lnTo>
                      <a:pt x="42" y="4"/>
                    </a:lnTo>
                    <a:lnTo>
                      <a:pt x="42" y="4"/>
                    </a:lnTo>
                    <a:lnTo>
                      <a:pt x="46" y="6"/>
                    </a:lnTo>
                    <a:lnTo>
                      <a:pt x="48" y="6"/>
                    </a:lnTo>
                    <a:lnTo>
                      <a:pt x="50" y="4"/>
                    </a:lnTo>
                    <a:lnTo>
                      <a:pt x="52" y="4"/>
                    </a:lnTo>
                    <a:lnTo>
                      <a:pt x="52" y="4"/>
                    </a:lnTo>
                    <a:lnTo>
                      <a:pt x="56" y="6"/>
                    </a:lnTo>
                    <a:lnTo>
                      <a:pt x="60" y="8"/>
                    </a:lnTo>
                    <a:lnTo>
                      <a:pt x="60" y="8"/>
                    </a:lnTo>
                    <a:lnTo>
                      <a:pt x="62" y="6"/>
                    </a:lnTo>
                    <a:lnTo>
                      <a:pt x="62" y="6"/>
                    </a:lnTo>
                    <a:lnTo>
                      <a:pt x="62" y="4"/>
                    </a:lnTo>
                    <a:lnTo>
                      <a:pt x="66" y="2"/>
                    </a:lnTo>
                    <a:lnTo>
                      <a:pt x="66" y="2"/>
                    </a:lnTo>
                    <a:lnTo>
                      <a:pt x="70" y="4"/>
                    </a:lnTo>
                    <a:lnTo>
                      <a:pt x="76" y="6"/>
                    </a:lnTo>
                    <a:lnTo>
                      <a:pt x="82" y="10"/>
                    </a:lnTo>
                    <a:lnTo>
                      <a:pt x="90" y="10"/>
                    </a:lnTo>
                    <a:lnTo>
                      <a:pt x="90" y="10"/>
                    </a:lnTo>
                    <a:lnTo>
                      <a:pt x="90" y="12"/>
                    </a:lnTo>
                    <a:lnTo>
                      <a:pt x="90" y="16"/>
                    </a:lnTo>
                    <a:lnTo>
                      <a:pt x="90" y="16"/>
                    </a:lnTo>
                    <a:lnTo>
                      <a:pt x="88" y="20"/>
                    </a:lnTo>
                    <a:lnTo>
                      <a:pt x="88" y="22"/>
                    </a:lnTo>
                    <a:lnTo>
                      <a:pt x="88" y="22"/>
                    </a:lnTo>
                    <a:lnTo>
                      <a:pt x="88" y="24"/>
                    </a:lnTo>
                    <a:lnTo>
                      <a:pt x="88" y="24"/>
                    </a:lnTo>
                    <a:lnTo>
                      <a:pt x="80" y="26"/>
                    </a:lnTo>
                    <a:lnTo>
                      <a:pt x="72" y="22"/>
                    </a:lnTo>
                    <a:lnTo>
                      <a:pt x="72" y="22"/>
                    </a:lnTo>
                    <a:lnTo>
                      <a:pt x="66" y="20"/>
                    </a:lnTo>
                    <a:lnTo>
                      <a:pt x="64" y="22"/>
                    </a:lnTo>
                    <a:lnTo>
                      <a:pt x="62" y="24"/>
                    </a:lnTo>
                    <a:lnTo>
                      <a:pt x="58" y="24"/>
                    </a:lnTo>
                    <a:lnTo>
                      <a:pt x="58" y="24"/>
                    </a:lnTo>
                    <a:lnTo>
                      <a:pt x="54" y="24"/>
                    </a:lnTo>
                    <a:lnTo>
                      <a:pt x="50" y="26"/>
                    </a:lnTo>
                    <a:lnTo>
                      <a:pt x="44" y="30"/>
                    </a:lnTo>
                    <a:lnTo>
                      <a:pt x="44" y="30"/>
                    </a:lnTo>
                    <a:lnTo>
                      <a:pt x="36" y="32"/>
                    </a:lnTo>
                    <a:lnTo>
                      <a:pt x="26" y="34"/>
                    </a:lnTo>
                    <a:lnTo>
                      <a:pt x="26" y="34"/>
                    </a:lnTo>
                    <a:lnTo>
                      <a:pt x="24" y="34"/>
                    </a:lnTo>
                    <a:lnTo>
                      <a:pt x="22" y="36"/>
                    </a:lnTo>
                    <a:lnTo>
                      <a:pt x="24" y="38"/>
                    </a:lnTo>
                    <a:lnTo>
                      <a:pt x="24" y="38"/>
                    </a:lnTo>
                    <a:lnTo>
                      <a:pt x="22" y="40"/>
                    </a:lnTo>
                    <a:lnTo>
                      <a:pt x="20" y="40"/>
                    </a:lnTo>
                    <a:lnTo>
                      <a:pt x="12" y="40"/>
                    </a:lnTo>
                    <a:lnTo>
                      <a:pt x="12" y="40"/>
                    </a:lnTo>
                    <a:lnTo>
                      <a:pt x="6" y="40"/>
                    </a:lnTo>
                    <a:lnTo>
                      <a:pt x="0" y="38"/>
                    </a:lnTo>
                    <a:lnTo>
                      <a:pt x="0" y="38"/>
                    </a:lnTo>
                    <a:lnTo>
                      <a:pt x="0" y="32"/>
                    </a:lnTo>
                    <a:lnTo>
                      <a:pt x="0" y="28"/>
                    </a:lnTo>
                    <a:lnTo>
                      <a:pt x="0" y="28"/>
                    </a:lnTo>
                    <a:lnTo>
                      <a:pt x="2" y="26"/>
                    </a:lnTo>
                    <a:lnTo>
                      <a:pt x="6" y="22"/>
                    </a:lnTo>
                    <a:lnTo>
                      <a:pt x="10" y="20"/>
                    </a:lnTo>
                    <a:lnTo>
                      <a:pt x="10" y="20"/>
                    </a:lnTo>
                    <a:lnTo>
                      <a:pt x="18" y="16"/>
                    </a:lnTo>
                    <a:lnTo>
                      <a:pt x="18" y="12"/>
                    </a:lnTo>
                    <a:lnTo>
                      <a:pt x="20" y="8"/>
                    </a:lnTo>
                    <a:lnTo>
                      <a:pt x="26" y="2"/>
                    </a:lnTo>
                    <a:lnTo>
                      <a:pt x="26" y="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72" name="South Africa">
                <a:extLst>
                  <a:ext uri="{FF2B5EF4-FFF2-40B4-BE49-F238E27FC236}">
                    <a16:creationId xmlns:a16="http://schemas.microsoft.com/office/drawing/2014/main" id="{CE90348E-98EF-433D-98B1-FCC832C8560D}"/>
                  </a:ext>
                </a:extLst>
              </p:cNvPr>
              <p:cNvSpPr>
                <a:spLocks/>
              </p:cNvSpPr>
              <p:nvPr/>
            </p:nvSpPr>
            <p:spPr bwMode="auto">
              <a:xfrm>
                <a:off x="4490577" y="3445446"/>
                <a:ext cx="492089" cy="445940"/>
              </a:xfrm>
              <a:custGeom>
                <a:avLst/>
                <a:gdLst/>
                <a:ahLst/>
                <a:cxnLst>
                  <a:cxn ang="0">
                    <a:pos x="292" y="0"/>
                  </a:cxn>
                  <a:cxn ang="0">
                    <a:pos x="312" y="4"/>
                  </a:cxn>
                  <a:cxn ang="0">
                    <a:pos x="326" y="6"/>
                  </a:cxn>
                  <a:cxn ang="0">
                    <a:pos x="332" y="44"/>
                  </a:cxn>
                  <a:cxn ang="0">
                    <a:pos x="326" y="74"/>
                  </a:cxn>
                  <a:cxn ang="0">
                    <a:pos x="310" y="84"/>
                  </a:cxn>
                  <a:cxn ang="0">
                    <a:pos x="300" y="102"/>
                  </a:cxn>
                  <a:cxn ang="0">
                    <a:pos x="308" y="118"/>
                  </a:cxn>
                  <a:cxn ang="0">
                    <a:pos x="328" y="122"/>
                  </a:cxn>
                  <a:cxn ang="0">
                    <a:pos x="328" y="112"/>
                  </a:cxn>
                  <a:cxn ang="0">
                    <a:pos x="336" y="134"/>
                  </a:cxn>
                  <a:cxn ang="0">
                    <a:pos x="318" y="158"/>
                  </a:cxn>
                  <a:cxn ang="0">
                    <a:pos x="294" y="188"/>
                  </a:cxn>
                  <a:cxn ang="0">
                    <a:pos x="266" y="222"/>
                  </a:cxn>
                  <a:cxn ang="0">
                    <a:pos x="246" y="246"/>
                  </a:cxn>
                  <a:cxn ang="0">
                    <a:pos x="226" y="270"/>
                  </a:cxn>
                  <a:cxn ang="0">
                    <a:pos x="196" y="284"/>
                  </a:cxn>
                  <a:cxn ang="0">
                    <a:pos x="184" y="290"/>
                  </a:cxn>
                  <a:cxn ang="0">
                    <a:pos x="174" y="294"/>
                  </a:cxn>
                  <a:cxn ang="0">
                    <a:pos x="164" y="298"/>
                  </a:cxn>
                  <a:cxn ang="0">
                    <a:pos x="142" y="294"/>
                  </a:cxn>
                  <a:cxn ang="0">
                    <a:pos x="128" y="292"/>
                  </a:cxn>
                  <a:cxn ang="0">
                    <a:pos x="116" y="298"/>
                  </a:cxn>
                  <a:cxn ang="0">
                    <a:pos x="104" y="300"/>
                  </a:cxn>
                  <a:cxn ang="0">
                    <a:pos x="86" y="304"/>
                  </a:cxn>
                  <a:cxn ang="0">
                    <a:pos x="68" y="304"/>
                  </a:cxn>
                  <a:cxn ang="0">
                    <a:pos x="50" y="294"/>
                  </a:cxn>
                  <a:cxn ang="0">
                    <a:pos x="52" y="304"/>
                  </a:cxn>
                  <a:cxn ang="0">
                    <a:pos x="42" y="296"/>
                  </a:cxn>
                  <a:cxn ang="0">
                    <a:pos x="38" y="282"/>
                  </a:cxn>
                  <a:cxn ang="0">
                    <a:pos x="36" y="270"/>
                  </a:cxn>
                  <a:cxn ang="0">
                    <a:pos x="40" y="256"/>
                  </a:cxn>
                  <a:cxn ang="0">
                    <a:pos x="40" y="236"/>
                  </a:cxn>
                  <a:cxn ang="0">
                    <a:pos x="30" y="222"/>
                  </a:cxn>
                  <a:cxn ang="0">
                    <a:pos x="16" y="198"/>
                  </a:cxn>
                  <a:cxn ang="0">
                    <a:pos x="10" y="160"/>
                  </a:cxn>
                  <a:cxn ang="0">
                    <a:pos x="12" y="144"/>
                  </a:cxn>
                  <a:cxn ang="0">
                    <a:pos x="28" y="142"/>
                  </a:cxn>
                  <a:cxn ang="0">
                    <a:pos x="38" y="158"/>
                  </a:cxn>
                  <a:cxn ang="0">
                    <a:pos x="56" y="156"/>
                  </a:cxn>
                  <a:cxn ang="0">
                    <a:pos x="72" y="146"/>
                  </a:cxn>
                  <a:cxn ang="0">
                    <a:pos x="90" y="72"/>
                  </a:cxn>
                  <a:cxn ang="0">
                    <a:pos x="106" y="94"/>
                  </a:cxn>
                  <a:cxn ang="0">
                    <a:pos x="102" y="112"/>
                  </a:cxn>
                  <a:cxn ang="0">
                    <a:pos x="118" y="112"/>
                  </a:cxn>
                  <a:cxn ang="0">
                    <a:pos x="126" y="106"/>
                  </a:cxn>
                  <a:cxn ang="0">
                    <a:pos x="130" y="106"/>
                  </a:cxn>
                  <a:cxn ang="0">
                    <a:pos x="142" y="94"/>
                  </a:cxn>
                  <a:cxn ang="0">
                    <a:pos x="142" y="86"/>
                  </a:cxn>
                  <a:cxn ang="0">
                    <a:pos x="164" y="78"/>
                  </a:cxn>
                  <a:cxn ang="0">
                    <a:pos x="174" y="84"/>
                  </a:cxn>
                  <a:cxn ang="0">
                    <a:pos x="192" y="82"/>
                  </a:cxn>
                  <a:cxn ang="0">
                    <a:pos x="212" y="62"/>
                  </a:cxn>
                  <a:cxn ang="0">
                    <a:pos x="230" y="46"/>
                  </a:cxn>
                  <a:cxn ang="0">
                    <a:pos x="246" y="24"/>
                  </a:cxn>
                  <a:cxn ang="0">
                    <a:pos x="268" y="8"/>
                  </a:cxn>
                  <a:cxn ang="0">
                    <a:pos x="278" y="4"/>
                  </a:cxn>
                </a:cxnLst>
                <a:rect l="0" t="0" r="r" b="b"/>
                <a:pathLst>
                  <a:path w="342" h="306">
                    <a:moveTo>
                      <a:pt x="282" y="2"/>
                    </a:moveTo>
                    <a:lnTo>
                      <a:pt x="282" y="2"/>
                    </a:lnTo>
                    <a:lnTo>
                      <a:pt x="286" y="0"/>
                    </a:lnTo>
                    <a:lnTo>
                      <a:pt x="292" y="0"/>
                    </a:lnTo>
                    <a:lnTo>
                      <a:pt x="298" y="2"/>
                    </a:lnTo>
                    <a:lnTo>
                      <a:pt x="306" y="4"/>
                    </a:lnTo>
                    <a:lnTo>
                      <a:pt x="312" y="4"/>
                    </a:lnTo>
                    <a:lnTo>
                      <a:pt x="312" y="4"/>
                    </a:lnTo>
                    <a:lnTo>
                      <a:pt x="320" y="4"/>
                    </a:lnTo>
                    <a:lnTo>
                      <a:pt x="324" y="6"/>
                    </a:lnTo>
                    <a:lnTo>
                      <a:pt x="326" y="6"/>
                    </a:lnTo>
                    <a:lnTo>
                      <a:pt x="326" y="6"/>
                    </a:lnTo>
                    <a:lnTo>
                      <a:pt x="332" y="18"/>
                    </a:lnTo>
                    <a:lnTo>
                      <a:pt x="332" y="22"/>
                    </a:lnTo>
                    <a:lnTo>
                      <a:pt x="330" y="30"/>
                    </a:lnTo>
                    <a:lnTo>
                      <a:pt x="332" y="44"/>
                    </a:lnTo>
                    <a:lnTo>
                      <a:pt x="332" y="44"/>
                    </a:lnTo>
                    <a:lnTo>
                      <a:pt x="332" y="58"/>
                    </a:lnTo>
                    <a:lnTo>
                      <a:pt x="330" y="66"/>
                    </a:lnTo>
                    <a:lnTo>
                      <a:pt x="326" y="74"/>
                    </a:lnTo>
                    <a:lnTo>
                      <a:pt x="322" y="88"/>
                    </a:lnTo>
                    <a:lnTo>
                      <a:pt x="322" y="88"/>
                    </a:lnTo>
                    <a:lnTo>
                      <a:pt x="314" y="84"/>
                    </a:lnTo>
                    <a:lnTo>
                      <a:pt x="310" y="84"/>
                    </a:lnTo>
                    <a:lnTo>
                      <a:pt x="308" y="88"/>
                    </a:lnTo>
                    <a:lnTo>
                      <a:pt x="304" y="94"/>
                    </a:lnTo>
                    <a:lnTo>
                      <a:pt x="304" y="94"/>
                    </a:lnTo>
                    <a:lnTo>
                      <a:pt x="300" y="102"/>
                    </a:lnTo>
                    <a:lnTo>
                      <a:pt x="300" y="108"/>
                    </a:lnTo>
                    <a:lnTo>
                      <a:pt x="300" y="112"/>
                    </a:lnTo>
                    <a:lnTo>
                      <a:pt x="308" y="118"/>
                    </a:lnTo>
                    <a:lnTo>
                      <a:pt x="308" y="118"/>
                    </a:lnTo>
                    <a:lnTo>
                      <a:pt x="316" y="122"/>
                    </a:lnTo>
                    <a:lnTo>
                      <a:pt x="320" y="124"/>
                    </a:lnTo>
                    <a:lnTo>
                      <a:pt x="324" y="124"/>
                    </a:lnTo>
                    <a:lnTo>
                      <a:pt x="328" y="122"/>
                    </a:lnTo>
                    <a:lnTo>
                      <a:pt x="328" y="122"/>
                    </a:lnTo>
                    <a:lnTo>
                      <a:pt x="330" y="120"/>
                    </a:lnTo>
                    <a:lnTo>
                      <a:pt x="330" y="116"/>
                    </a:lnTo>
                    <a:lnTo>
                      <a:pt x="328" y="112"/>
                    </a:lnTo>
                    <a:lnTo>
                      <a:pt x="330" y="110"/>
                    </a:lnTo>
                    <a:lnTo>
                      <a:pt x="342" y="110"/>
                    </a:lnTo>
                    <a:lnTo>
                      <a:pt x="342" y="110"/>
                    </a:lnTo>
                    <a:lnTo>
                      <a:pt x="336" y="134"/>
                    </a:lnTo>
                    <a:lnTo>
                      <a:pt x="332" y="148"/>
                    </a:lnTo>
                    <a:lnTo>
                      <a:pt x="328" y="154"/>
                    </a:lnTo>
                    <a:lnTo>
                      <a:pt x="326" y="156"/>
                    </a:lnTo>
                    <a:lnTo>
                      <a:pt x="318" y="158"/>
                    </a:lnTo>
                    <a:lnTo>
                      <a:pt x="318" y="158"/>
                    </a:lnTo>
                    <a:lnTo>
                      <a:pt x="312" y="160"/>
                    </a:lnTo>
                    <a:lnTo>
                      <a:pt x="306" y="168"/>
                    </a:lnTo>
                    <a:lnTo>
                      <a:pt x="294" y="188"/>
                    </a:lnTo>
                    <a:lnTo>
                      <a:pt x="282" y="210"/>
                    </a:lnTo>
                    <a:lnTo>
                      <a:pt x="274" y="218"/>
                    </a:lnTo>
                    <a:lnTo>
                      <a:pt x="266" y="222"/>
                    </a:lnTo>
                    <a:lnTo>
                      <a:pt x="266" y="222"/>
                    </a:lnTo>
                    <a:lnTo>
                      <a:pt x="262" y="224"/>
                    </a:lnTo>
                    <a:lnTo>
                      <a:pt x="260" y="226"/>
                    </a:lnTo>
                    <a:lnTo>
                      <a:pt x="252" y="236"/>
                    </a:lnTo>
                    <a:lnTo>
                      <a:pt x="246" y="246"/>
                    </a:lnTo>
                    <a:lnTo>
                      <a:pt x="240" y="252"/>
                    </a:lnTo>
                    <a:lnTo>
                      <a:pt x="240" y="252"/>
                    </a:lnTo>
                    <a:lnTo>
                      <a:pt x="234" y="260"/>
                    </a:lnTo>
                    <a:lnTo>
                      <a:pt x="226" y="270"/>
                    </a:lnTo>
                    <a:lnTo>
                      <a:pt x="222" y="274"/>
                    </a:lnTo>
                    <a:lnTo>
                      <a:pt x="214" y="278"/>
                    </a:lnTo>
                    <a:lnTo>
                      <a:pt x="206" y="282"/>
                    </a:lnTo>
                    <a:lnTo>
                      <a:pt x="196" y="284"/>
                    </a:lnTo>
                    <a:lnTo>
                      <a:pt x="196" y="284"/>
                    </a:lnTo>
                    <a:lnTo>
                      <a:pt x="192" y="284"/>
                    </a:lnTo>
                    <a:lnTo>
                      <a:pt x="188" y="286"/>
                    </a:lnTo>
                    <a:lnTo>
                      <a:pt x="184" y="290"/>
                    </a:lnTo>
                    <a:lnTo>
                      <a:pt x="180" y="294"/>
                    </a:lnTo>
                    <a:lnTo>
                      <a:pt x="178" y="294"/>
                    </a:lnTo>
                    <a:lnTo>
                      <a:pt x="174" y="294"/>
                    </a:lnTo>
                    <a:lnTo>
                      <a:pt x="174" y="294"/>
                    </a:lnTo>
                    <a:lnTo>
                      <a:pt x="170" y="292"/>
                    </a:lnTo>
                    <a:lnTo>
                      <a:pt x="168" y="294"/>
                    </a:lnTo>
                    <a:lnTo>
                      <a:pt x="166" y="296"/>
                    </a:lnTo>
                    <a:lnTo>
                      <a:pt x="164" y="298"/>
                    </a:lnTo>
                    <a:lnTo>
                      <a:pt x="158" y="296"/>
                    </a:lnTo>
                    <a:lnTo>
                      <a:pt x="158" y="296"/>
                    </a:lnTo>
                    <a:lnTo>
                      <a:pt x="148" y="294"/>
                    </a:lnTo>
                    <a:lnTo>
                      <a:pt x="142" y="294"/>
                    </a:lnTo>
                    <a:lnTo>
                      <a:pt x="136" y="294"/>
                    </a:lnTo>
                    <a:lnTo>
                      <a:pt x="136" y="294"/>
                    </a:lnTo>
                    <a:lnTo>
                      <a:pt x="132" y="294"/>
                    </a:lnTo>
                    <a:lnTo>
                      <a:pt x="128" y="292"/>
                    </a:lnTo>
                    <a:lnTo>
                      <a:pt x="122" y="292"/>
                    </a:lnTo>
                    <a:lnTo>
                      <a:pt x="118" y="294"/>
                    </a:lnTo>
                    <a:lnTo>
                      <a:pt x="118" y="294"/>
                    </a:lnTo>
                    <a:lnTo>
                      <a:pt x="116" y="298"/>
                    </a:lnTo>
                    <a:lnTo>
                      <a:pt x="112" y="300"/>
                    </a:lnTo>
                    <a:lnTo>
                      <a:pt x="108" y="300"/>
                    </a:lnTo>
                    <a:lnTo>
                      <a:pt x="104" y="300"/>
                    </a:lnTo>
                    <a:lnTo>
                      <a:pt x="104" y="300"/>
                    </a:lnTo>
                    <a:lnTo>
                      <a:pt x="100" y="302"/>
                    </a:lnTo>
                    <a:lnTo>
                      <a:pt x="98" y="300"/>
                    </a:lnTo>
                    <a:lnTo>
                      <a:pt x="94" y="300"/>
                    </a:lnTo>
                    <a:lnTo>
                      <a:pt x="86" y="304"/>
                    </a:lnTo>
                    <a:lnTo>
                      <a:pt x="86" y="304"/>
                    </a:lnTo>
                    <a:lnTo>
                      <a:pt x="80" y="306"/>
                    </a:lnTo>
                    <a:lnTo>
                      <a:pt x="74" y="306"/>
                    </a:lnTo>
                    <a:lnTo>
                      <a:pt x="68" y="304"/>
                    </a:lnTo>
                    <a:lnTo>
                      <a:pt x="64" y="302"/>
                    </a:lnTo>
                    <a:lnTo>
                      <a:pt x="56" y="296"/>
                    </a:lnTo>
                    <a:lnTo>
                      <a:pt x="54" y="294"/>
                    </a:lnTo>
                    <a:lnTo>
                      <a:pt x="50" y="294"/>
                    </a:lnTo>
                    <a:lnTo>
                      <a:pt x="50" y="294"/>
                    </a:lnTo>
                    <a:lnTo>
                      <a:pt x="48" y="296"/>
                    </a:lnTo>
                    <a:lnTo>
                      <a:pt x="50" y="300"/>
                    </a:lnTo>
                    <a:lnTo>
                      <a:pt x="52" y="304"/>
                    </a:lnTo>
                    <a:lnTo>
                      <a:pt x="52" y="304"/>
                    </a:lnTo>
                    <a:lnTo>
                      <a:pt x="46" y="300"/>
                    </a:lnTo>
                    <a:lnTo>
                      <a:pt x="44" y="298"/>
                    </a:lnTo>
                    <a:lnTo>
                      <a:pt x="42" y="296"/>
                    </a:lnTo>
                    <a:lnTo>
                      <a:pt x="42" y="294"/>
                    </a:lnTo>
                    <a:lnTo>
                      <a:pt x="42" y="288"/>
                    </a:lnTo>
                    <a:lnTo>
                      <a:pt x="42" y="284"/>
                    </a:lnTo>
                    <a:lnTo>
                      <a:pt x="38" y="282"/>
                    </a:lnTo>
                    <a:lnTo>
                      <a:pt x="38" y="282"/>
                    </a:lnTo>
                    <a:lnTo>
                      <a:pt x="36" y="278"/>
                    </a:lnTo>
                    <a:lnTo>
                      <a:pt x="36" y="274"/>
                    </a:lnTo>
                    <a:lnTo>
                      <a:pt x="36" y="270"/>
                    </a:lnTo>
                    <a:lnTo>
                      <a:pt x="32" y="264"/>
                    </a:lnTo>
                    <a:lnTo>
                      <a:pt x="32" y="264"/>
                    </a:lnTo>
                    <a:lnTo>
                      <a:pt x="38" y="260"/>
                    </a:lnTo>
                    <a:lnTo>
                      <a:pt x="40" y="256"/>
                    </a:lnTo>
                    <a:lnTo>
                      <a:pt x="38" y="250"/>
                    </a:lnTo>
                    <a:lnTo>
                      <a:pt x="38" y="250"/>
                    </a:lnTo>
                    <a:lnTo>
                      <a:pt x="38" y="244"/>
                    </a:lnTo>
                    <a:lnTo>
                      <a:pt x="40" y="236"/>
                    </a:lnTo>
                    <a:lnTo>
                      <a:pt x="40" y="234"/>
                    </a:lnTo>
                    <a:lnTo>
                      <a:pt x="38" y="230"/>
                    </a:lnTo>
                    <a:lnTo>
                      <a:pt x="36" y="226"/>
                    </a:lnTo>
                    <a:lnTo>
                      <a:pt x="30" y="222"/>
                    </a:lnTo>
                    <a:lnTo>
                      <a:pt x="30" y="222"/>
                    </a:lnTo>
                    <a:lnTo>
                      <a:pt x="24" y="216"/>
                    </a:lnTo>
                    <a:lnTo>
                      <a:pt x="20" y="206"/>
                    </a:lnTo>
                    <a:lnTo>
                      <a:pt x="16" y="198"/>
                    </a:lnTo>
                    <a:lnTo>
                      <a:pt x="14" y="186"/>
                    </a:lnTo>
                    <a:lnTo>
                      <a:pt x="12" y="170"/>
                    </a:lnTo>
                    <a:lnTo>
                      <a:pt x="10" y="162"/>
                    </a:lnTo>
                    <a:lnTo>
                      <a:pt x="10" y="160"/>
                    </a:lnTo>
                    <a:lnTo>
                      <a:pt x="10" y="160"/>
                    </a:lnTo>
                    <a:lnTo>
                      <a:pt x="0" y="152"/>
                    </a:lnTo>
                    <a:lnTo>
                      <a:pt x="0" y="152"/>
                    </a:lnTo>
                    <a:lnTo>
                      <a:pt x="12" y="144"/>
                    </a:lnTo>
                    <a:lnTo>
                      <a:pt x="18" y="142"/>
                    </a:lnTo>
                    <a:lnTo>
                      <a:pt x="24" y="140"/>
                    </a:lnTo>
                    <a:lnTo>
                      <a:pt x="24" y="140"/>
                    </a:lnTo>
                    <a:lnTo>
                      <a:pt x="28" y="142"/>
                    </a:lnTo>
                    <a:lnTo>
                      <a:pt x="28" y="144"/>
                    </a:lnTo>
                    <a:lnTo>
                      <a:pt x="30" y="150"/>
                    </a:lnTo>
                    <a:lnTo>
                      <a:pt x="34" y="156"/>
                    </a:lnTo>
                    <a:lnTo>
                      <a:pt x="38" y="158"/>
                    </a:lnTo>
                    <a:lnTo>
                      <a:pt x="42" y="158"/>
                    </a:lnTo>
                    <a:lnTo>
                      <a:pt x="42" y="158"/>
                    </a:lnTo>
                    <a:lnTo>
                      <a:pt x="50" y="158"/>
                    </a:lnTo>
                    <a:lnTo>
                      <a:pt x="56" y="156"/>
                    </a:lnTo>
                    <a:lnTo>
                      <a:pt x="60" y="154"/>
                    </a:lnTo>
                    <a:lnTo>
                      <a:pt x="64" y="152"/>
                    </a:lnTo>
                    <a:lnTo>
                      <a:pt x="68" y="148"/>
                    </a:lnTo>
                    <a:lnTo>
                      <a:pt x="72" y="146"/>
                    </a:lnTo>
                    <a:lnTo>
                      <a:pt x="76" y="146"/>
                    </a:lnTo>
                    <a:lnTo>
                      <a:pt x="80" y="68"/>
                    </a:lnTo>
                    <a:lnTo>
                      <a:pt x="80" y="68"/>
                    </a:lnTo>
                    <a:lnTo>
                      <a:pt x="90" y="72"/>
                    </a:lnTo>
                    <a:lnTo>
                      <a:pt x="96" y="76"/>
                    </a:lnTo>
                    <a:lnTo>
                      <a:pt x="100" y="80"/>
                    </a:lnTo>
                    <a:lnTo>
                      <a:pt x="104" y="86"/>
                    </a:lnTo>
                    <a:lnTo>
                      <a:pt x="106" y="94"/>
                    </a:lnTo>
                    <a:lnTo>
                      <a:pt x="106" y="100"/>
                    </a:lnTo>
                    <a:lnTo>
                      <a:pt x="106" y="100"/>
                    </a:lnTo>
                    <a:lnTo>
                      <a:pt x="102" y="110"/>
                    </a:lnTo>
                    <a:lnTo>
                      <a:pt x="102" y="112"/>
                    </a:lnTo>
                    <a:lnTo>
                      <a:pt x="108" y="112"/>
                    </a:lnTo>
                    <a:lnTo>
                      <a:pt x="108" y="112"/>
                    </a:lnTo>
                    <a:lnTo>
                      <a:pt x="114" y="112"/>
                    </a:lnTo>
                    <a:lnTo>
                      <a:pt x="118" y="112"/>
                    </a:lnTo>
                    <a:lnTo>
                      <a:pt x="122" y="112"/>
                    </a:lnTo>
                    <a:lnTo>
                      <a:pt x="122" y="110"/>
                    </a:lnTo>
                    <a:lnTo>
                      <a:pt x="122" y="110"/>
                    </a:lnTo>
                    <a:lnTo>
                      <a:pt x="126" y="106"/>
                    </a:lnTo>
                    <a:lnTo>
                      <a:pt x="128" y="108"/>
                    </a:lnTo>
                    <a:lnTo>
                      <a:pt x="128" y="108"/>
                    </a:lnTo>
                    <a:lnTo>
                      <a:pt x="130" y="106"/>
                    </a:lnTo>
                    <a:lnTo>
                      <a:pt x="130" y="106"/>
                    </a:lnTo>
                    <a:lnTo>
                      <a:pt x="134" y="100"/>
                    </a:lnTo>
                    <a:lnTo>
                      <a:pt x="138" y="96"/>
                    </a:lnTo>
                    <a:lnTo>
                      <a:pt x="142" y="94"/>
                    </a:lnTo>
                    <a:lnTo>
                      <a:pt x="142" y="94"/>
                    </a:lnTo>
                    <a:lnTo>
                      <a:pt x="142" y="92"/>
                    </a:lnTo>
                    <a:lnTo>
                      <a:pt x="142" y="92"/>
                    </a:lnTo>
                    <a:lnTo>
                      <a:pt x="140" y="90"/>
                    </a:lnTo>
                    <a:lnTo>
                      <a:pt x="142" y="86"/>
                    </a:lnTo>
                    <a:lnTo>
                      <a:pt x="146" y="82"/>
                    </a:lnTo>
                    <a:lnTo>
                      <a:pt x="154" y="78"/>
                    </a:lnTo>
                    <a:lnTo>
                      <a:pt x="164" y="78"/>
                    </a:lnTo>
                    <a:lnTo>
                      <a:pt x="164" y="78"/>
                    </a:lnTo>
                    <a:lnTo>
                      <a:pt x="168" y="78"/>
                    </a:lnTo>
                    <a:lnTo>
                      <a:pt x="168" y="80"/>
                    </a:lnTo>
                    <a:lnTo>
                      <a:pt x="168" y="82"/>
                    </a:lnTo>
                    <a:lnTo>
                      <a:pt x="174" y="84"/>
                    </a:lnTo>
                    <a:lnTo>
                      <a:pt x="174" y="84"/>
                    </a:lnTo>
                    <a:lnTo>
                      <a:pt x="180" y="86"/>
                    </a:lnTo>
                    <a:lnTo>
                      <a:pt x="184" y="86"/>
                    </a:lnTo>
                    <a:lnTo>
                      <a:pt x="192" y="82"/>
                    </a:lnTo>
                    <a:lnTo>
                      <a:pt x="198" y="80"/>
                    </a:lnTo>
                    <a:lnTo>
                      <a:pt x="206" y="78"/>
                    </a:lnTo>
                    <a:lnTo>
                      <a:pt x="206" y="78"/>
                    </a:lnTo>
                    <a:lnTo>
                      <a:pt x="212" y="62"/>
                    </a:lnTo>
                    <a:lnTo>
                      <a:pt x="218" y="56"/>
                    </a:lnTo>
                    <a:lnTo>
                      <a:pt x="224" y="52"/>
                    </a:lnTo>
                    <a:lnTo>
                      <a:pt x="230" y="46"/>
                    </a:lnTo>
                    <a:lnTo>
                      <a:pt x="230" y="46"/>
                    </a:lnTo>
                    <a:lnTo>
                      <a:pt x="238" y="32"/>
                    </a:lnTo>
                    <a:lnTo>
                      <a:pt x="242" y="26"/>
                    </a:lnTo>
                    <a:lnTo>
                      <a:pt x="246" y="24"/>
                    </a:lnTo>
                    <a:lnTo>
                      <a:pt x="246" y="24"/>
                    </a:lnTo>
                    <a:lnTo>
                      <a:pt x="256" y="18"/>
                    </a:lnTo>
                    <a:lnTo>
                      <a:pt x="260" y="14"/>
                    </a:lnTo>
                    <a:lnTo>
                      <a:pt x="262" y="10"/>
                    </a:lnTo>
                    <a:lnTo>
                      <a:pt x="268" y="8"/>
                    </a:lnTo>
                    <a:lnTo>
                      <a:pt x="268" y="8"/>
                    </a:lnTo>
                    <a:lnTo>
                      <a:pt x="274" y="8"/>
                    </a:lnTo>
                    <a:lnTo>
                      <a:pt x="276" y="6"/>
                    </a:lnTo>
                    <a:lnTo>
                      <a:pt x="278" y="4"/>
                    </a:lnTo>
                    <a:lnTo>
                      <a:pt x="282" y="2"/>
                    </a:lnTo>
                    <a:lnTo>
                      <a:pt x="282" y="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73" name="South Korea">
                <a:extLst>
                  <a:ext uri="{FF2B5EF4-FFF2-40B4-BE49-F238E27FC236}">
                    <a16:creationId xmlns:a16="http://schemas.microsoft.com/office/drawing/2014/main" id="{A73979F7-52EB-404F-B00D-C80D7A4AB594}"/>
                  </a:ext>
                </a:extLst>
              </p:cNvPr>
              <p:cNvSpPr>
                <a:spLocks/>
              </p:cNvSpPr>
              <p:nvPr/>
            </p:nvSpPr>
            <p:spPr bwMode="auto">
              <a:xfrm>
                <a:off x="7538077" y="1212833"/>
                <a:ext cx="120864" cy="157392"/>
              </a:xfrm>
              <a:custGeom>
                <a:avLst/>
                <a:gdLst/>
                <a:ahLst/>
                <a:cxnLst>
                  <a:cxn ang="0">
                    <a:pos x="0" y="26"/>
                  </a:cxn>
                  <a:cxn ang="0">
                    <a:pos x="6" y="28"/>
                  </a:cxn>
                  <a:cxn ang="0">
                    <a:pos x="10" y="32"/>
                  </a:cxn>
                  <a:cxn ang="0">
                    <a:pos x="8" y="34"/>
                  </a:cxn>
                  <a:cxn ang="0">
                    <a:pos x="8" y="36"/>
                  </a:cxn>
                  <a:cxn ang="0">
                    <a:pos x="16" y="42"/>
                  </a:cxn>
                  <a:cxn ang="0">
                    <a:pos x="12" y="40"/>
                  </a:cxn>
                  <a:cxn ang="0">
                    <a:pos x="8" y="40"/>
                  </a:cxn>
                  <a:cxn ang="0">
                    <a:pos x="4" y="40"/>
                  </a:cxn>
                  <a:cxn ang="0">
                    <a:pos x="2" y="44"/>
                  </a:cxn>
                  <a:cxn ang="0">
                    <a:pos x="2" y="48"/>
                  </a:cxn>
                  <a:cxn ang="0">
                    <a:pos x="8" y="48"/>
                  </a:cxn>
                  <a:cxn ang="0">
                    <a:pos x="14" y="56"/>
                  </a:cxn>
                  <a:cxn ang="0">
                    <a:pos x="16" y="60"/>
                  </a:cxn>
                  <a:cxn ang="0">
                    <a:pos x="18" y="64"/>
                  </a:cxn>
                  <a:cxn ang="0">
                    <a:pos x="20" y="64"/>
                  </a:cxn>
                  <a:cxn ang="0">
                    <a:pos x="22" y="68"/>
                  </a:cxn>
                  <a:cxn ang="0">
                    <a:pos x="24" y="70"/>
                  </a:cxn>
                  <a:cxn ang="0">
                    <a:pos x="20" y="76"/>
                  </a:cxn>
                  <a:cxn ang="0">
                    <a:pos x="24" y="76"/>
                  </a:cxn>
                  <a:cxn ang="0">
                    <a:pos x="20" y="80"/>
                  </a:cxn>
                  <a:cxn ang="0">
                    <a:pos x="20" y="90"/>
                  </a:cxn>
                  <a:cxn ang="0">
                    <a:pos x="24" y="92"/>
                  </a:cxn>
                  <a:cxn ang="0">
                    <a:pos x="24" y="98"/>
                  </a:cxn>
                  <a:cxn ang="0">
                    <a:pos x="26" y="98"/>
                  </a:cxn>
                  <a:cxn ang="0">
                    <a:pos x="28" y="100"/>
                  </a:cxn>
                  <a:cxn ang="0">
                    <a:pos x="28" y="106"/>
                  </a:cxn>
                  <a:cxn ang="0">
                    <a:pos x="30" y="108"/>
                  </a:cxn>
                  <a:cxn ang="0">
                    <a:pos x="36" y="104"/>
                  </a:cxn>
                  <a:cxn ang="0">
                    <a:pos x="42" y="102"/>
                  </a:cxn>
                  <a:cxn ang="0">
                    <a:pos x="48" y="98"/>
                  </a:cxn>
                  <a:cxn ang="0">
                    <a:pos x="46" y="100"/>
                  </a:cxn>
                  <a:cxn ang="0">
                    <a:pos x="52" y="100"/>
                  </a:cxn>
                  <a:cxn ang="0">
                    <a:pos x="52" y="98"/>
                  </a:cxn>
                  <a:cxn ang="0">
                    <a:pos x="52" y="98"/>
                  </a:cxn>
                  <a:cxn ang="0">
                    <a:pos x="58" y="98"/>
                  </a:cxn>
                  <a:cxn ang="0">
                    <a:pos x="58" y="94"/>
                  </a:cxn>
                  <a:cxn ang="0">
                    <a:pos x="62" y="92"/>
                  </a:cxn>
                  <a:cxn ang="0">
                    <a:pos x="64" y="96"/>
                  </a:cxn>
                  <a:cxn ang="0">
                    <a:pos x="68" y="96"/>
                  </a:cxn>
                  <a:cxn ang="0">
                    <a:pos x="70" y="98"/>
                  </a:cxn>
                  <a:cxn ang="0">
                    <a:pos x="74" y="96"/>
                  </a:cxn>
                  <a:cxn ang="0">
                    <a:pos x="68" y="96"/>
                  </a:cxn>
                  <a:cxn ang="0">
                    <a:pos x="68" y="94"/>
                  </a:cxn>
                  <a:cxn ang="0">
                    <a:pos x="70" y="92"/>
                  </a:cxn>
                  <a:cxn ang="0">
                    <a:pos x="78" y="90"/>
                  </a:cxn>
                  <a:cxn ang="0">
                    <a:pos x="82" y="82"/>
                  </a:cxn>
                  <a:cxn ang="0">
                    <a:pos x="84" y="76"/>
                  </a:cxn>
                  <a:cxn ang="0">
                    <a:pos x="80" y="64"/>
                  </a:cxn>
                  <a:cxn ang="0">
                    <a:pos x="78" y="62"/>
                  </a:cxn>
                  <a:cxn ang="0">
                    <a:pos x="76" y="58"/>
                  </a:cxn>
                  <a:cxn ang="0">
                    <a:pos x="74" y="46"/>
                  </a:cxn>
                  <a:cxn ang="0">
                    <a:pos x="56" y="20"/>
                  </a:cxn>
                  <a:cxn ang="0">
                    <a:pos x="44" y="12"/>
                  </a:cxn>
                  <a:cxn ang="0">
                    <a:pos x="28" y="2"/>
                  </a:cxn>
                  <a:cxn ang="0">
                    <a:pos x="20" y="6"/>
                  </a:cxn>
                  <a:cxn ang="0">
                    <a:pos x="8" y="12"/>
                  </a:cxn>
                </a:cxnLst>
                <a:rect l="0" t="0" r="r" b="b"/>
                <a:pathLst>
                  <a:path w="84" h="108">
                    <a:moveTo>
                      <a:pt x="0" y="22"/>
                    </a:moveTo>
                    <a:lnTo>
                      <a:pt x="0" y="22"/>
                    </a:lnTo>
                    <a:lnTo>
                      <a:pt x="0" y="26"/>
                    </a:lnTo>
                    <a:lnTo>
                      <a:pt x="4" y="28"/>
                    </a:lnTo>
                    <a:lnTo>
                      <a:pt x="4" y="28"/>
                    </a:lnTo>
                    <a:lnTo>
                      <a:pt x="6" y="28"/>
                    </a:lnTo>
                    <a:lnTo>
                      <a:pt x="6" y="30"/>
                    </a:lnTo>
                    <a:lnTo>
                      <a:pt x="8" y="32"/>
                    </a:lnTo>
                    <a:lnTo>
                      <a:pt x="10" y="32"/>
                    </a:lnTo>
                    <a:lnTo>
                      <a:pt x="10" y="32"/>
                    </a:lnTo>
                    <a:lnTo>
                      <a:pt x="10" y="32"/>
                    </a:lnTo>
                    <a:lnTo>
                      <a:pt x="8" y="34"/>
                    </a:lnTo>
                    <a:lnTo>
                      <a:pt x="6" y="36"/>
                    </a:lnTo>
                    <a:lnTo>
                      <a:pt x="8" y="36"/>
                    </a:lnTo>
                    <a:lnTo>
                      <a:pt x="8" y="36"/>
                    </a:lnTo>
                    <a:lnTo>
                      <a:pt x="16" y="40"/>
                    </a:lnTo>
                    <a:lnTo>
                      <a:pt x="18" y="40"/>
                    </a:lnTo>
                    <a:lnTo>
                      <a:pt x="16" y="42"/>
                    </a:lnTo>
                    <a:lnTo>
                      <a:pt x="16" y="42"/>
                    </a:lnTo>
                    <a:lnTo>
                      <a:pt x="14" y="42"/>
                    </a:lnTo>
                    <a:lnTo>
                      <a:pt x="12" y="40"/>
                    </a:lnTo>
                    <a:lnTo>
                      <a:pt x="10" y="40"/>
                    </a:lnTo>
                    <a:lnTo>
                      <a:pt x="8" y="40"/>
                    </a:lnTo>
                    <a:lnTo>
                      <a:pt x="8" y="40"/>
                    </a:lnTo>
                    <a:lnTo>
                      <a:pt x="8" y="40"/>
                    </a:lnTo>
                    <a:lnTo>
                      <a:pt x="4" y="40"/>
                    </a:lnTo>
                    <a:lnTo>
                      <a:pt x="4" y="40"/>
                    </a:lnTo>
                    <a:lnTo>
                      <a:pt x="2" y="42"/>
                    </a:lnTo>
                    <a:lnTo>
                      <a:pt x="2" y="42"/>
                    </a:lnTo>
                    <a:lnTo>
                      <a:pt x="2" y="44"/>
                    </a:lnTo>
                    <a:lnTo>
                      <a:pt x="2" y="46"/>
                    </a:lnTo>
                    <a:lnTo>
                      <a:pt x="2" y="46"/>
                    </a:lnTo>
                    <a:lnTo>
                      <a:pt x="2" y="48"/>
                    </a:lnTo>
                    <a:lnTo>
                      <a:pt x="2" y="48"/>
                    </a:lnTo>
                    <a:lnTo>
                      <a:pt x="6" y="48"/>
                    </a:lnTo>
                    <a:lnTo>
                      <a:pt x="8" y="48"/>
                    </a:lnTo>
                    <a:lnTo>
                      <a:pt x="8" y="48"/>
                    </a:lnTo>
                    <a:lnTo>
                      <a:pt x="14" y="56"/>
                    </a:lnTo>
                    <a:lnTo>
                      <a:pt x="14" y="56"/>
                    </a:lnTo>
                    <a:lnTo>
                      <a:pt x="14" y="58"/>
                    </a:lnTo>
                    <a:lnTo>
                      <a:pt x="16" y="60"/>
                    </a:lnTo>
                    <a:lnTo>
                      <a:pt x="16" y="60"/>
                    </a:lnTo>
                    <a:lnTo>
                      <a:pt x="18" y="60"/>
                    </a:lnTo>
                    <a:lnTo>
                      <a:pt x="18" y="62"/>
                    </a:lnTo>
                    <a:lnTo>
                      <a:pt x="18" y="64"/>
                    </a:lnTo>
                    <a:lnTo>
                      <a:pt x="20" y="64"/>
                    </a:lnTo>
                    <a:lnTo>
                      <a:pt x="20" y="64"/>
                    </a:lnTo>
                    <a:lnTo>
                      <a:pt x="20" y="64"/>
                    </a:lnTo>
                    <a:lnTo>
                      <a:pt x="20" y="64"/>
                    </a:lnTo>
                    <a:lnTo>
                      <a:pt x="18" y="66"/>
                    </a:lnTo>
                    <a:lnTo>
                      <a:pt x="22" y="68"/>
                    </a:lnTo>
                    <a:lnTo>
                      <a:pt x="22" y="68"/>
                    </a:lnTo>
                    <a:lnTo>
                      <a:pt x="24" y="70"/>
                    </a:lnTo>
                    <a:lnTo>
                      <a:pt x="24" y="70"/>
                    </a:lnTo>
                    <a:lnTo>
                      <a:pt x="20" y="72"/>
                    </a:lnTo>
                    <a:lnTo>
                      <a:pt x="20" y="72"/>
                    </a:lnTo>
                    <a:lnTo>
                      <a:pt x="20" y="76"/>
                    </a:lnTo>
                    <a:lnTo>
                      <a:pt x="22" y="76"/>
                    </a:lnTo>
                    <a:lnTo>
                      <a:pt x="22" y="76"/>
                    </a:lnTo>
                    <a:lnTo>
                      <a:pt x="24" y="76"/>
                    </a:lnTo>
                    <a:lnTo>
                      <a:pt x="22" y="76"/>
                    </a:lnTo>
                    <a:lnTo>
                      <a:pt x="22" y="78"/>
                    </a:lnTo>
                    <a:lnTo>
                      <a:pt x="20" y="80"/>
                    </a:lnTo>
                    <a:lnTo>
                      <a:pt x="20" y="80"/>
                    </a:lnTo>
                    <a:lnTo>
                      <a:pt x="20" y="86"/>
                    </a:lnTo>
                    <a:lnTo>
                      <a:pt x="20" y="90"/>
                    </a:lnTo>
                    <a:lnTo>
                      <a:pt x="22" y="92"/>
                    </a:lnTo>
                    <a:lnTo>
                      <a:pt x="22" y="92"/>
                    </a:lnTo>
                    <a:lnTo>
                      <a:pt x="24" y="92"/>
                    </a:lnTo>
                    <a:lnTo>
                      <a:pt x="24" y="94"/>
                    </a:lnTo>
                    <a:lnTo>
                      <a:pt x="24" y="94"/>
                    </a:lnTo>
                    <a:lnTo>
                      <a:pt x="24" y="98"/>
                    </a:lnTo>
                    <a:lnTo>
                      <a:pt x="26" y="98"/>
                    </a:lnTo>
                    <a:lnTo>
                      <a:pt x="26" y="98"/>
                    </a:lnTo>
                    <a:lnTo>
                      <a:pt x="26" y="98"/>
                    </a:lnTo>
                    <a:lnTo>
                      <a:pt x="26" y="100"/>
                    </a:lnTo>
                    <a:lnTo>
                      <a:pt x="28" y="100"/>
                    </a:lnTo>
                    <a:lnTo>
                      <a:pt x="28" y="100"/>
                    </a:lnTo>
                    <a:lnTo>
                      <a:pt x="28" y="100"/>
                    </a:lnTo>
                    <a:lnTo>
                      <a:pt x="28" y="102"/>
                    </a:lnTo>
                    <a:lnTo>
                      <a:pt x="28" y="106"/>
                    </a:lnTo>
                    <a:lnTo>
                      <a:pt x="28" y="106"/>
                    </a:lnTo>
                    <a:lnTo>
                      <a:pt x="28" y="108"/>
                    </a:lnTo>
                    <a:lnTo>
                      <a:pt x="30" y="108"/>
                    </a:lnTo>
                    <a:lnTo>
                      <a:pt x="32" y="108"/>
                    </a:lnTo>
                    <a:lnTo>
                      <a:pt x="36" y="104"/>
                    </a:lnTo>
                    <a:lnTo>
                      <a:pt x="36" y="104"/>
                    </a:lnTo>
                    <a:lnTo>
                      <a:pt x="38" y="104"/>
                    </a:lnTo>
                    <a:lnTo>
                      <a:pt x="40" y="104"/>
                    </a:lnTo>
                    <a:lnTo>
                      <a:pt x="42" y="102"/>
                    </a:lnTo>
                    <a:lnTo>
                      <a:pt x="42" y="102"/>
                    </a:lnTo>
                    <a:lnTo>
                      <a:pt x="46" y="98"/>
                    </a:lnTo>
                    <a:lnTo>
                      <a:pt x="48" y="98"/>
                    </a:lnTo>
                    <a:lnTo>
                      <a:pt x="48" y="98"/>
                    </a:lnTo>
                    <a:lnTo>
                      <a:pt x="48" y="100"/>
                    </a:lnTo>
                    <a:lnTo>
                      <a:pt x="46" y="100"/>
                    </a:lnTo>
                    <a:lnTo>
                      <a:pt x="48" y="100"/>
                    </a:lnTo>
                    <a:lnTo>
                      <a:pt x="48" y="100"/>
                    </a:lnTo>
                    <a:lnTo>
                      <a:pt x="52" y="100"/>
                    </a:lnTo>
                    <a:lnTo>
                      <a:pt x="52" y="98"/>
                    </a:lnTo>
                    <a:lnTo>
                      <a:pt x="52" y="98"/>
                    </a:lnTo>
                    <a:lnTo>
                      <a:pt x="52" y="98"/>
                    </a:lnTo>
                    <a:lnTo>
                      <a:pt x="52" y="96"/>
                    </a:lnTo>
                    <a:lnTo>
                      <a:pt x="52" y="98"/>
                    </a:lnTo>
                    <a:lnTo>
                      <a:pt x="52" y="98"/>
                    </a:lnTo>
                    <a:lnTo>
                      <a:pt x="56" y="98"/>
                    </a:lnTo>
                    <a:lnTo>
                      <a:pt x="58" y="98"/>
                    </a:lnTo>
                    <a:lnTo>
                      <a:pt x="58" y="98"/>
                    </a:lnTo>
                    <a:lnTo>
                      <a:pt x="58" y="98"/>
                    </a:lnTo>
                    <a:lnTo>
                      <a:pt x="56" y="96"/>
                    </a:lnTo>
                    <a:lnTo>
                      <a:pt x="58" y="94"/>
                    </a:lnTo>
                    <a:lnTo>
                      <a:pt x="58" y="94"/>
                    </a:lnTo>
                    <a:lnTo>
                      <a:pt x="62" y="92"/>
                    </a:lnTo>
                    <a:lnTo>
                      <a:pt x="62" y="92"/>
                    </a:lnTo>
                    <a:lnTo>
                      <a:pt x="62" y="94"/>
                    </a:lnTo>
                    <a:lnTo>
                      <a:pt x="62" y="94"/>
                    </a:lnTo>
                    <a:lnTo>
                      <a:pt x="64" y="96"/>
                    </a:lnTo>
                    <a:lnTo>
                      <a:pt x="66" y="96"/>
                    </a:lnTo>
                    <a:lnTo>
                      <a:pt x="66" y="96"/>
                    </a:lnTo>
                    <a:lnTo>
                      <a:pt x="68" y="96"/>
                    </a:lnTo>
                    <a:lnTo>
                      <a:pt x="68" y="98"/>
                    </a:lnTo>
                    <a:lnTo>
                      <a:pt x="68" y="98"/>
                    </a:lnTo>
                    <a:lnTo>
                      <a:pt x="70" y="98"/>
                    </a:lnTo>
                    <a:lnTo>
                      <a:pt x="70" y="98"/>
                    </a:lnTo>
                    <a:lnTo>
                      <a:pt x="74" y="96"/>
                    </a:lnTo>
                    <a:lnTo>
                      <a:pt x="74" y="96"/>
                    </a:lnTo>
                    <a:lnTo>
                      <a:pt x="72" y="96"/>
                    </a:lnTo>
                    <a:lnTo>
                      <a:pt x="72" y="96"/>
                    </a:lnTo>
                    <a:lnTo>
                      <a:pt x="68" y="96"/>
                    </a:lnTo>
                    <a:lnTo>
                      <a:pt x="66" y="94"/>
                    </a:lnTo>
                    <a:lnTo>
                      <a:pt x="66" y="94"/>
                    </a:lnTo>
                    <a:lnTo>
                      <a:pt x="68" y="94"/>
                    </a:lnTo>
                    <a:lnTo>
                      <a:pt x="70" y="94"/>
                    </a:lnTo>
                    <a:lnTo>
                      <a:pt x="70" y="92"/>
                    </a:lnTo>
                    <a:lnTo>
                      <a:pt x="70" y="92"/>
                    </a:lnTo>
                    <a:lnTo>
                      <a:pt x="72" y="94"/>
                    </a:lnTo>
                    <a:lnTo>
                      <a:pt x="74" y="92"/>
                    </a:lnTo>
                    <a:lnTo>
                      <a:pt x="78" y="90"/>
                    </a:lnTo>
                    <a:lnTo>
                      <a:pt x="80" y="86"/>
                    </a:lnTo>
                    <a:lnTo>
                      <a:pt x="80" y="86"/>
                    </a:lnTo>
                    <a:lnTo>
                      <a:pt x="82" y="82"/>
                    </a:lnTo>
                    <a:lnTo>
                      <a:pt x="82" y="82"/>
                    </a:lnTo>
                    <a:lnTo>
                      <a:pt x="84" y="76"/>
                    </a:lnTo>
                    <a:lnTo>
                      <a:pt x="84" y="76"/>
                    </a:lnTo>
                    <a:lnTo>
                      <a:pt x="82" y="64"/>
                    </a:lnTo>
                    <a:lnTo>
                      <a:pt x="82" y="64"/>
                    </a:lnTo>
                    <a:lnTo>
                      <a:pt x="80" y="64"/>
                    </a:lnTo>
                    <a:lnTo>
                      <a:pt x="80" y="64"/>
                    </a:lnTo>
                    <a:lnTo>
                      <a:pt x="80" y="64"/>
                    </a:lnTo>
                    <a:lnTo>
                      <a:pt x="78" y="62"/>
                    </a:lnTo>
                    <a:lnTo>
                      <a:pt x="76" y="62"/>
                    </a:lnTo>
                    <a:lnTo>
                      <a:pt x="76" y="58"/>
                    </a:lnTo>
                    <a:lnTo>
                      <a:pt x="76" y="58"/>
                    </a:lnTo>
                    <a:lnTo>
                      <a:pt x="76" y="52"/>
                    </a:lnTo>
                    <a:lnTo>
                      <a:pt x="74" y="46"/>
                    </a:lnTo>
                    <a:lnTo>
                      <a:pt x="74" y="46"/>
                    </a:lnTo>
                    <a:lnTo>
                      <a:pt x="66" y="32"/>
                    </a:lnTo>
                    <a:lnTo>
                      <a:pt x="56" y="20"/>
                    </a:lnTo>
                    <a:lnTo>
                      <a:pt x="56" y="20"/>
                    </a:lnTo>
                    <a:lnTo>
                      <a:pt x="50" y="16"/>
                    </a:lnTo>
                    <a:lnTo>
                      <a:pt x="44" y="12"/>
                    </a:lnTo>
                    <a:lnTo>
                      <a:pt x="44" y="12"/>
                    </a:lnTo>
                    <a:lnTo>
                      <a:pt x="30" y="0"/>
                    </a:lnTo>
                    <a:lnTo>
                      <a:pt x="30" y="0"/>
                    </a:lnTo>
                    <a:lnTo>
                      <a:pt x="28" y="2"/>
                    </a:lnTo>
                    <a:lnTo>
                      <a:pt x="28" y="4"/>
                    </a:lnTo>
                    <a:lnTo>
                      <a:pt x="26" y="6"/>
                    </a:lnTo>
                    <a:lnTo>
                      <a:pt x="20" y="6"/>
                    </a:lnTo>
                    <a:lnTo>
                      <a:pt x="20" y="6"/>
                    </a:lnTo>
                    <a:lnTo>
                      <a:pt x="12" y="8"/>
                    </a:lnTo>
                    <a:lnTo>
                      <a:pt x="8" y="12"/>
                    </a:lnTo>
                    <a:lnTo>
                      <a:pt x="0" y="22"/>
                    </a:lnTo>
                    <a:lnTo>
                      <a:pt x="0" y="2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74" name="Spain">
                <a:extLst>
                  <a:ext uri="{FF2B5EF4-FFF2-40B4-BE49-F238E27FC236}">
                    <a16:creationId xmlns:a16="http://schemas.microsoft.com/office/drawing/2014/main" id="{5CF79F6B-7F8C-40B0-8995-1994C25D0AD4}"/>
                  </a:ext>
                </a:extLst>
              </p:cNvPr>
              <p:cNvSpPr>
                <a:spLocks/>
              </p:cNvSpPr>
              <p:nvPr/>
            </p:nvSpPr>
            <p:spPr bwMode="auto">
              <a:xfrm>
                <a:off x="3782662" y="1070015"/>
                <a:ext cx="497844" cy="239000"/>
              </a:xfrm>
              <a:custGeom>
                <a:avLst/>
                <a:gdLst/>
                <a:ahLst/>
                <a:cxnLst/>
                <a:rect l="l" t="t" r="r" b="b"/>
                <a:pathLst>
                  <a:path w="457728" h="216958">
                    <a:moveTo>
                      <a:pt x="452437" y="15875"/>
                    </a:moveTo>
                    <a:lnTo>
                      <a:pt x="452437" y="21167"/>
                    </a:lnTo>
                    <a:lnTo>
                      <a:pt x="455082" y="31750"/>
                    </a:lnTo>
                    <a:lnTo>
                      <a:pt x="457728" y="42333"/>
                    </a:lnTo>
                    <a:lnTo>
                      <a:pt x="455082" y="50271"/>
                    </a:lnTo>
                    <a:lnTo>
                      <a:pt x="452437" y="63500"/>
                    </a:lnTo>
                    <a:lnTo>
                      <a:pt x="449791" y="63500"/>
                    </a:lnTo>
                    <a:lnTo>
                      <a:pt x="449791" y="60854"/>
                    </a:lnTo>
                    <a:lnTo>
                      <a:pt x="447145" y="58208"/>
                    </a:lnTo>
                    <a:lnTo>
                      <a:pt x="444499" y="58208"/>
                    </a:lnTo>
                    <a:lnTo>
                      <a:pt x="439208" y="55563"/>
                    </a:lnTo>
                    <a:lnTo>
                      <a:pt x="439208" y="52917"/>
                    </a:lnTo>
                    <a:lnTo>
                      <a:pt x="439208" y="50271"/>
                    </a:lnTo>
                    <a:lnTo>
                      <a:pt x="436562" y="50271"/>
                    </a:lnTo>
                    <a:lnTo>
                      <a:pt x="436562" y="47625"/>
                    </a:lnTo>
                    <a:lnTo>
                      <a:pt x="436562" y="44979"/>
                    </a:lnTo>
                    <a:lnTo>
                      <a:pt x="436562" y="42333"/>
                    </a:lnTo>
                    <a:lnTo>
                      <a:pt x="433916" y="39688"/>
                    </a:lnTo>
                    <a:lnTo>
                      <a:pt x="433916" y="37042"/>
                    </a:lnTo>
                    <a:lnTo>
                      <a:pt x="433916" y="34396"/>
                    </a:lnTo>
                    <a:lnTo>
                      <a:pt x="433916" y="31750"/>
                    </a:lnTo>
                    <a:lnTo>
                      <a:pt x="433916" y="29104"/>
                    </a:lnTo>
                    <a:lnTo>
                      <a:pt x="433916" y="26458"/>
                    </a:lnTo>
                    <a:lnTo>
                      <a:pt x="436562" y="26458"/>
                    </a:lnTo>
                    <a:lnTo>
                      <a:pt x="439208" y="26458"/>
                    </a:lnTo>
                    <a:lnTo>
                      <a:pt x="439208" y="23813"/>
                    </a:lnTo>
                    <a:lnTo>
                      <a:pt x="441853" y="21167"/>
                    </a:lnTo>
                    <a:lnTo>
                      <a:pt x="444499" y="21167"/>
                    </a:lnTo>
                    <a:lnTo>
                      <a:pt x="447145" y="21167"/>
                    </a:lnTo>
                    <a:lnTo>
                      <a:pt x="449791" y="18521"/>
                    </a:lnTo>
                    <a:close/>
                    <a:moveTo>
                      <a:pt x="23812" y="0"/>
                    </a:moveTo>
                    <a:lnTo>
                      <a:pt x="29104" y="0"/>
                    </a:lnTo>
                    <a:lnTo>
                      <a:pt x="31750" y="0"/>
                    </a:lnTo>
                    <a:lnTo>
                      <a:pt x="34396" y="0"/>
                    </a:lnTo>
                    <a:lnTo>
                      <a:pt x="39687" y="2646"/>
                    </a:lnTo>
                    <a:lnTo>
                      <a:pt x="47625" y="5292"/>
                    </a:lnTo>
                    <a:lnTo>
                      <a:pt x="60854" y="5292"/>
                    </a:lnTo>
                    <a:lnTo>
                      <a:pt x="71437" y="2646"/>
                    </a:lnTo>
                    <a:lnTo>
                      <a:pt x="76729" y="2646"/>
                    </a:lnTo>
                    <a:lnTo>
                      <a:pt x="79375" y="2646"/>
                    </a:lnTo>
                    <a:lnTo>
                      <a:pt x="82021" y="2646"/>
                    </a:lnTo>
                    <a:lnTo>
                      <a:pt x="111125" y="5292"/>
                    </a:lnTo>
                    <a:lnTo>
                      <a:pt x="121708" y="5292"/>
                    </a:lnTo>
                    <a:lnTo>
                      <a:pt x="127000" y="2646"/>
                    </a:lnTo>
                    <a:lnTo>
                      <a:pt x="129646" y="2646"/>
                    </a:lnTo>
                    <a:lnTo>
                      <a:pt x="137583" y="7937"/>
                    </a:lnTo>
                    <a:lnTo>
                      <a:pt x="140229" y="7937"/>
                    </a:lnTo>
                    <a:lnTo>
                      <a:pt x="142875" y="5292"/>
                    </a:lnTo>
                    <a:lnTo>
                      <a:pt x="145521" y="5292"/>
                    </a:lnTo>
                    <a:lnTo>
                      <a:pt x="158750" y="7937"/>
                    </a:lnTo>
                    <a:lnTo>
                      <a:pt x="164042" y="7937"/>
                    </a:lnTo>
                    <a:lnTo>
                      <a:pt x="171979" y="5292"/>
                    </a:lnTo>
                    <a:lnTo>
                      <a:pt x="174625" y="5292"/>
                    </a:lnTo>
                    <a:lnTo>
                      <a:pt x="179917" y="5292"/>
                    </a:lnTo>
                    <a:lnTo>
                      <a:pt x="182563" y="5292"/>
                    </a:lnTo>
                    <a:lnTo>
                      <a:pt x="185209" y="7937"/>
                    </a:lnTo>
                    <a:lnTo>
                      <a:pt x="187854" y="7937"/>
                    </a:lnTo>
                    <a:lnTo>
                      <a:pt x="190500" y="7937"/>
                    </a:lnTo>
                    <a:lnTo>
                      <a:pt x="190500" y="10583"/>
                    </a:lnTo>
                    <a:lnTo>
                      <a:pt x="190500" y="13229"/>
                    </a:lnTo>
                    <a:lnTo>
                      <a:pt x="195792" y="13229"/>
                    </a:lnTo>
                    <a:lnTo>
                      <a:pt x="198438" y="13229"/>
                    </a:lnTo>
                    <a:lnTo>
                      <a:pt x="201084" y="15875"/>
                    </a:lnTo>
                    <a:lnTo>
                      <a:pt x="203729" y="18521"/>
                    </a:lnTo>
                    <a:lnTo>
                      <a:pt x="209021" y="18521"/>
                    </a:lnTo>
                    <a:lnTo>
                      <a:pt x="214313" y="18521"/>
                    </a:lnTo>
                    <a:lnTo>
                      <a:pt x="222250" y="23813"/>
                    </a:lnTo>
                    <a:lnTo>
                      <a:pt x="230188" y="26458"/>
                    </a:lnTo>
                    <a:lnTo>
                      <a:pt x="235479" y="29104"/>
                    </a:lnTo>
                    <a:lnTo>
                      <a:pt x="240771" y="29104"/>
                    </a:lnTo>
                    <a:lnTo>
                      <a:pt x="243417" y="23813"/>
                    </a:lnTo>
                    <a:lnTo>
                      <a:pt x="246063" y="23813"/>
                    </a:lnTo>
                    <a:lnTo>
                      <a:pt x="251354" y="26458"/>
                    </a:lnTo>
                    <a:lnTo>
                      <a:pt x="256646" y="29104"/>
                    </a:lnTo>
                    <a:lnTo>
                      <a:pt x="259292" y="29104"/>
                    </a:lnTo>
                    <a:lnTo>
                      <a:pt x="259292" y="31750"/>
                    </a:lnTo>
                    <a:lnTo>
                      <a:pt x="261938" y="31750"/>
                    </a:lnTo>
                    <a:lnTo>
                      <a:pt x="264584" y="31750"/>
                    </a:lnTo>
                    <a:lnTo>
                      <a:pt x="267229" y="31750"/>
                    </a:lnTo>
                    <a:lnTo>
                      <a:pt x="272521" y="29104"/>
                    </a:lnTo>
                    <a:lnTo>
                      <a:pt x="275167" y="29104"/>
                    </a:lnTo>
                    <a:lnTo>
                      <a:pt x="280459" y="31750"/>
                    </a:lnTo>
                    <a:lnTo>
                      <a:pt x="283104" y="31750"/>
                    </a:lnTo>
                    <a:lnTo>
                      <a:pt x="285750" y="29104"/>
                    </a:lnTo>
                    <a:lnTo>
                      <a:pt x="288396" y="29104"/>
                    </a:lnTo>
                    <a:lnTo>
                      <a:pt x="296334" y="29104"/>
                    </a:lnTo>
                    <a:lnTo>
                      <a:pt x="301625" y="26458"/>
                    </a:lnTo>
                    <a:lnTo>
                      <a:pt x="304271" y="29104"/>
                    </a:lnTo>
                    <a:lnTo>
                      <a:pt x="309563" y="31750"/>
                    </a:lnTo>
                    <a:lnTo>
                      <a:pt x="306917" y="34396"/>
                    </a:lnTo>
                    <a:lnTo>
                      <a:pt x="304271" y="34396"/>
                    </a:lnTo>
                    <a:lnTo>
                      <a:pt x="304271" y="37042"/>
                    </a:lnTo>
                    <a:lnTo>
                      <a:pt x="306917" y="37042"/>
                    </a:lnTo>
                    <a:lnTo>
                      <a:pt x="304271" y="39688"/>
                    </a:lnTo>
                    <a:lnTo>
                      <a:pt x="304271" y="44979"/>
                    </a:lnTo>
                    <a:lnTo>
                      <a:pt x="304271" y="50271"/>
                    </a:lnTo>
                    <a:lnTo>
                      <a:pt x="301625" y="50271"/>
                    </a:lnTo>
                    <a:lnTo>
                      <a:pt x="298979" y="52917"/>
                    </a:lnTo>
                    <a:lnTo>
                      <a:pt x="291042" y="55563"/>
                    </a:lnTo>
                    <a:lnTo>
                      <a:pt x="283104" y="60854"/>
                    </a:lnTo>
                    <a:lnTo>
                      <a:pt x="280459" y="63500"/>
                    </a:lnTo>
                    <a:lnTo>
                      <a:pt x="275167" y="63500"/>
                    </a:lnTo>
                    <a:lnTo>
                      <a:pt x="259292" y="71438"/>
                    </a:lnTo>
                    <a:lnTo>
                      <a:pt x="246063" y="76729"/>
                    </a:lnTo>
                    <a:lnTo>
                      <a:pt x="246063" y="79375"/>
                    </a:lnTo>
                    <a:lnTo>
                      <a:pt x="246063" y="84667"/>
                    </a:lnTo>
                    <a:lnTo>
                      <a:pt x="243417" y="87312"/>
                    </a:lnTo>
                    <a:lnTo>
                      <a:pt x="240771" y="84667"/>
                    </a:lnTo>
                    <a:lnTo>
                      <a:pt x="238125" y="89958"/>
                    </a:lnTo>
                    <a:lnTo>
                      <a:pt x="227542" y="100542"/>
                    </a:lnTo>
                    <a:lnTo>
                      <a:pt x="222250" y="103187"/>
                    </a:lnTo>
                    <a:lnTo>
                      <a:pt x="216959" y="108479"/>
                    </a:lnTo>
                    <a:lnTo>
                      <a:pt x="214313" y="113771"/>
                    </a:lnTo>
                    <a:lnTo>
                      <a:pt x="214313" y="119062"/>
                    </a:lnTo>
                    <a:lnTo>
                      <a:pt x="216959" y="127000"/>
                    </a:lnTo>
                    <a:lnTo>
                      <a:pt x="222250" y="129646"/>
                    </a:lnTo>
                    <a:lnTo>
                      <a:pt x="224896" y="132292"/>
                    </a:lnTo>
                    <a:lnTo>
                      <a:pt x="227542" y="132292"/>
                    </a:lnTo>
                    <a:lnTo>
                      <a:pt x="227542" y="134937"/>
                    </a:lnTo>
                    <a:lnTo>
                      <a:pt x="222250" y="137583"/>
                    </a:lnTo>
                    <a:lnTo>
                      <a:pt x="219604" y="142875"/>
                    </a:lnTo>
                    <a:lnTo>
                      <a:pt x="219604" y="145521"/>
                    </a:lnTo>
                    <a:lnTo>
                      <a:pt x="216959" y="148167"/>
                    </a:lnTo>
                    <a:lnTo>
                      <a:pt x="216959" y="150812"/>
                    </a:lnTo>
                    <a:lnTo>
                      <a:pt x="216959" y="153458"/>
                    </a:lnTo>
                    <a:lnTo>
                      <a:pt x="214313" y="153458"/>
                    </a:lnTo>
                    <a:lnTo>
                      <a:pt x="214313" y="156104"/>
                    </a:lnTo>
                    <a:lnTo>
                      <a:pt x="214313" y="161396"/>
                    </a:lnTo>
                    <a:lnTo>
                      <a:pt x="214313" y="164042"/>
                    </a:lnTo>
                    <a:lnTo>
                      <a:pt x="211667" y="166687"/>
                    </a:lnTo>
                    <a:lnTo>
                      <a:pt x="206375" y="166687"/>
                    </a:lnTo>
                    <a:lnTo>
                      <a:pt x="201084" y="169333"/>
                    </a:lnTo>
                    <a:lnTo>
                      <a:pt x="198438" y="171979"/>
                    </a:lnTo>
                    <a:lnTo>
                      <a:pt x="193146" y="174625"/>
                    </a:lnTo>
                    <a:lnTo>
                      <a:pt x="185209" y="179917"/>
                    </a:lnTo>
                    <a:lnTo>
                      <a:pt x="182563" y="190500"/>
                    </a:lnTo>
                    <a:lnTo>
                      <a:pt x="179917" y="193146"/>
                    </a:lnTo>
                    <a:lnTo>
                      <a:pt x="177271" y="193146"/>
                    </a:lnTo>
                    <a:lnTo>
                      <a:pt x="174625" y="193146"/>
                    </a:lnTo>
                    <a:lnTo>
                      <a:pt x="169333" y="195792"/>
                    </a:lnTo>
                    <a:lnTo>
                      <a:pt x="156104" y="195792"/>
                    </a:lnTo>
                    <a:lnTo>
                      <a:pt x="148167" y="198437"/>
                    </a:lnTo>
                    <a:lnTo>
                      <a:pt x="140229" y="201083"/>
                    </a:lnTo>
                    <a:lnTo>
                      <a:pt x="132292" y="203729"/>
                    </a:lnTo>
                    <a:lnTo>
                      <a:pt x="127000" y="203729"/>
                    </a:lnTo>
                    <a:lnTo>
                      <a:pt x="121708" y="203729"/>
                    </a:lnTo>
                    <a:lnTo>
                      <a:pt x="108479" y="209021"/>
                    </a:lnTo>
                    <a:lnTo>
                      <a:pt x="100542" y="214312"/>
                    </a:lnTo>
                    <a:lnTo>
                      <a:pt x="95250" y="216958"/>
                    </a:lnTo>
                    <a:lnTo>
                      <a:pt x="89958" y="216958"/>
                    </a:lnTo>
                    <a:lnTo>
                      <a:pt x="87313" y="216958"/>
                    </a:lnTo>
                    <a:lnTo>
                      <a:pt x="84667" y="214312"/>
                    </a:lnTo>
                    <a:lnTo>
                      <a:pt x="79375" y="214312"/>
                    </a:lnTo>
                    <a:lnTo>
                      <a:pt x="76729" y="209021"/>
                    </a:lnTo>
                    <a:lnTo>
                      <a:pt x="79375" y="206375"/>
                    </a:lnTo>
                    <a:lnTo>
                      <a:pt x="79375" y="203729"/>
                    </a:lnTo>
                    <a:lnTo>
                      <a:pt x="76729" y="203729"/>
                    </a:lnTo>
                    <a:lnTo>
                      <a:pt x="74083" y="201083"/>
                    </a:lnTo>
                    <a:lnTo>
                      <a:pt x="76729" y="198437"/>
                    </a:lnTo>
                    <a:lnTo>
                      <a:pt x="74083" y="198437"/>
                    </a:lnTo>
                    <a:lnTo>
                      <a:pt x="68792" y="195792"/>
                    </a:lnTo>
                    <a:lnTo>
                      <a:pt x="63500" y="193146"/>
                    </a:lnTo>
                    <a:lnTo>
                      <a:pt x="58208" y="190500"/>
                    </a:lnTo>
                    <a:lnTo>
                      <a:pt x="55562" y="190500"/>
                    </a:lnTo>
                    <a:lnTo>
                      <a:pt x="55562" y="187854"/>
                    </a:lnTo>
                    <a:lnTo>
                      <a:pt x="47625" y="187854"/>
                    </a:lnTo>
                    <a:lnTo>
                      <a:pt x="39687" y="187854"/>
                    </a:lnTo>
                    <a:lnTo>
                      <a:pt x="34396" y="187854"/>
                    </a:lnTo>
                    <a:lnTo>
                      <a:pt x="31750" y="185208"/>
                    </a:lnTo>
                    <a:lnTo>
                      <a:pt x="29104" y="182562"/>
                    </a:lnTo>
                    <a:lnTo>
                      <a:pt x="29104" y="179917"/>
                    </a:lnTo>
                    <a:lnTo>
                      <a:pt x="31750" y="174625"/>
                    </a:lnTo>
                    <a:lnTo>
                      <a:pt x="37042" y="166687"/>
                    </a:lnTo>
                    <a:lnTo>
                      <a:pt x="39687" y="161396"/>
                    </a:lnTo>
                    <a:lnTo>
                      <a:pt x="39687" y="158750"/>
                    </a:lnTo>
                    <a:lnTo>
                      <a:pt x="37042" y="153458"/>
                    </a:lnTo>
                    <a:lnTo>
                      <a:pt x="34396" y="150812"/>
                    </a:lnTo>
                    <a:lnTo>
                      <a:pt x="34396" y="145521"/>
                    </a:lnTo>
                    <a:lnTo>
                      <a:pt x="39687" y="140229"/>
                    </a:lnTo>
                    <a:lnTo>
                      <a:pt x="42333" y="134937"/>
                    </a:lnTo>
                    <a:lnTo>
                      <a:pt x="39687" y="129646"/>
                    </a:lnTo>
                    <a:lnTo>
                      <a:pt x="34396" y="116417"/>
                    </a:lnTo>
                    <a:lnTo>
                      <a:pt x="31750" y="113771"/>
                    </a:lnTo>
                    <a:lnTo>
                      <a:pt x="34396" y="113771"/>
                    </a:lnTo>
                    <a:lnTo>
                      <a:pt x="42333" y="113771"/>
                    </a:lnTo>
                    <a:lnTo>
                      <a:pt x="44979" y="111125"/>
                    </a:lnTo>
                    <a:lnTo>
                      <a:pt x="44979" y="108479"/>
                    </a:lnTo>
                    <a:lnTo>
                      <a:pt x="47625" y="100542"/>
                    </a:lnTo>
                    <a:lnTo>
                      <a:pt x="47625" y="95250"/>
                    </a:lnTo>
                    <a:lnTo>
                      <a:pt x="44979" y="95250"/>
                    </a:lnTo>
                    <a:lnTo>
                      <a:pt x="44979" y="92604"/>
                    </a:lnTo>
                    <a:lnTo>
                      <a:pt x="47625" y="89958"/>
                    </a:lnTo>
                    <a:lnTo>
                      <a:pt x="47625" y="87312"/>
                    </a:lnTo>
                    <a:lnTo>
                      <a:pt x="47625" y="82021"/>
                    </a:lnTo>
                    <a:lnTo>
                      <a:pt x="44979" y="76729"/>
                    </a:lnTo>
                    <a:lnTo>
                      <a:pt x="47625" y="76729"/>
                    </a:lnTo>
                    <a:lnTo>
                      <a:pt x="50271" y="74083"/>
                    </a:lnTo>
                    <a:lnTo>
                      <a:pt x="52917" y="68792"/>
                    </a:lnTo>
                    <a:lnTo>
                      <a:pt x="55562" y="63500"/>
                    </a:lnTo>
                    <a:lnTo>
                      <a:pt x="60854" y="60854"/>
                    </a:lnTo>
                    <a:lnTo>
                      <a:pt x="60854" y="58208"/>
                    </a:lnTo>
                    <a:lnTo>
                      <a:pt x="58208" y="58208"/>
                    </a:lnTo>
                    <a:lnTo>
                      <a:pt x="58208" y="55563"/>
                    </a:lnTo>
                    <a:lnTo>
                      <a:pt x="55562" y="52917"/>
                    </a:lnTo>
                    <a:lnTo>
                      <a:pt x="52917" y="50271"/>
                    </a:lnTo>
                    <a:lnTo>
                      <a:pt x="47625" y="52917"/>
                    </a:lnTo>
                    <a:lnTo>
                      <a:pt x="44979" y="52917"/>
                    </a:lnTo>
                    <a:lnTo>
                      <a:pt x="42333" y="52917"/>
                    </a:lnTo>
                    <a:lnTo>
                      <a:pt x="37042" y="50271"/>
                    </a:lnTo>
                    <a:lnTo>
                      <a:pt x="29104" y="52917"/>
                    </a:lnTo>
                    <a:lnTo>
                      <a:pt x="26458" y="52917"/>
                    </a:lnTo>
                    <a:lnTo>
                      <a:pt x="26458" y="50271"/>
                    </a:lnTo>
                    <a:lnTo>
                      <a:pt x="26458" y="47625"/>
                    </a:lnTo>
                    <a:lnTo>
                      <a:pt x="26458" y="44979"/>
                    </a:lnTo>
                    <a:lnTo>
                      <a:pt x="18521" y="44979"/>
                    </a:lnTo>
                    <a:lnTo>
                      <a:pt x="13229" y="44979"/>
                    </a:lnTo>
                    <a:lnTo>
                      <a:pt x="7937" y="47625"/>
                    </a:lnTo>
                    <a:lnTo>
                      <a:pt x="5292" y="42333"/>
                    </a:lnTo>
                    <a:lnTo>
                      <a:pt x="7937" y="39688"/>
                    </a:lnTo>
                    <a:lnTo>
                      <a:pt x="13229" y="37042"/>
                    </a:lnTo>
                    <a:lnTo>
                      <a:pt x="10583" y="37042"/>
                    </a:lnTo>
                    <a:lnTo>
                      <a:pt x="7937" y="37042"/>
                    </a:lnTo>
                    <a:lnTo>
                      <a:pt x="7937" y="34396"/>
                    </a:lnTo>
                    <a:lnTo>
                      <a:pt x="7937" y="29104"/>
                    </a:lnTo>
                    <a:lnTo>
                      <a:pt x="5292" y="26458"/>
                    </a:lnTo>
                    <a:lnTo>
                      <a:pt x="2646" y="26458"/>
                    </a:lnTo>
                    <a:lnTo>
                      <a:pt x="5292" y="23813"/>
                    </a:lnTo>
                    <a:lnTo>
                      <a:pt x="5292" y="21167"/>
                    </a:lnTo>
                    <a:lnTo>
                      <a:pt x="2646" y="18521"/>
                    </a:lnTo>
                    <a:lnTo>
                      <a:pt x="0" y="18521"/>
                    </a:lnTo>
                    <a:lnTo>
                      <a:pt x="0" y="15875"/>
                    </a:lnTo>
                    <a:lnTo>
                      <a:pt x="0" y="13229"/>
                    </a:lnTo>
                    <a:lnTo>
                      <a:pt x="7937" y="10583"/>
                    </a:lnTo>
                    <a:lnTo>
                      <a:pt x="10583" y="7937"/>
                    </a:lnTo>
                    <a:lnTo>
                      <a:pt x="15875" y="7937"/>
                    </a:lnTo>
                    <a:lnTo>
                      <a:pt x="18521" y="7937"/>
                    </a:lnTo>
                    <a:lnTo>
                      <a:pt x="23812" y="5292"/>
                    </a:lnTo>
                    <a:lnTo>
                      <a:pt x="21167" y="264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75" name="Sweden">
                <a:extLst>
                  <a:ext uri="{FF2B5EF4-FFF2-40B4-BE49-F238E27FC236}">
                    <a16:creationId xmlns:a16="http://schemas.microsoft.com/office/drawing/2014/main" id="{930C28D8-DE3D-422B-95E1-601628D5BDBA}"/>
                  </a:ext>
                </a:extLst>
              </p:cNvPr>
              <p:cNvSpPr>
                <a:spLocks/>
              </p:cNvSpPr>
              <p:nvPr/>
            </p:nvSpPr>
            <p:spPr bwMode="auto">
              <a:xfrm>
                <a:off x="4283383" y="420053"/>
                <a:ext cx="279138" cy="314780"/>
              </a:xfrm>
              <a:custGeom>
                <a:avLst/>
                <a:gdLst/>
                <a:ahLst/>
                <a:cxnLst>
                  <a:cxn ang="0">
                    <a:pos x="152" y="8"/>
                  </a:cxn>
                  <a:cxn ang="0">
                    <a:pos x="176" y="18"/>
                  </a:cxn>
                  <a:cxn ang="0">
                    <a:pos x="180" y="24"/>
                  </a:cxn>
                  <a:cxn ang="0">
                    <a:pos x="190" y="36"/>
                  </a:cxn>
                  <a:cxn ang="0">
                    <a:pos x="194" y="46"/>
                  </a:cxn>
                  <a:cxn ang="0">
                    <a:pos x="188" y="50"/>
                  </a:cxn>
                  <a:cxn ang="0">
                    <a:pos x="174" y="48"/>
                  </a:cxn>
                  <a:cxn ang="0">
                    <a:pos x="166" y="52"/>
                  </a:cxn>
                  <a:cxn ang="0">
                    <a:pos x="160" y="58"/>
                  </a:cxn>
                  <a:cxn ang="0">
                    <a:pos x="150" y="74"/>
                  </a:cxn>
                  <a:cxn ang="0">
                    <a:pos x="138" y="80"/>
                  </a:cxn>
                  <a:cxn ang="0">
                    <a:pos x="130" y="84"/>
                  </a:cxn>
                  <a:cxn ang="0">
                    <a:pos x="116" y="86"/>
                  </a:cxn>
                  <a:cxn ang="0">
                    <a:pos x="108" y="90"/>
                  </a:cxn>
                  <a:cxn ang="0">
                    <a:pos x="102" y="92"/>
                  </a:cxn>
                  <a:cxn ang="0">
                    <a:pos x="100" y="108"/>
                  </a:cxn>
                  <a:cxn ang="0">
                    <a:pos x="104" y="126"/>
                  </a:cxn>
                  <a:cxn ang="0">
                    <a:pos x="114" y="126"/>
                  </a:cxn>
                  <a:cxn ang="0">
                    <a:pos x="128" y="134"/>
                  </a:cxn>
                  <a:cxn ang="0">
                    <a:pos x="124" y="140"/>
                  </a:cxn>
                  <a:cxn ang="0">
                    <a:pos x="108" y="138"/>
                  </a:cxn>
                  <a:cxn ang="0">
                    <a:pos x="130" y="140"/>
                  </a:cxn>
                  <a:cxn ang="0">
                    <a:pos x="118" y="150"/>
                  </a:cxn>
                  <a:cxn ang="0">
                    <a:pos x="110" y="148"/>
                  </a:cxn>
                  <a:cxn ang="0">
                    <a:pos x="94" y="152"/>
                  </a:cxn>
                  <a:cxn ang="0">
                    <a:pos x="102" y="158"/>
                  </a:cxn>
                  <a:cxn ang="0">
                    <a:pos x="100" y="164"/>
                  </a:cxn>
                  <a:cxn ang="0">
                    <a:pos x="100" y="176"/>
                  </a:cxn>
                  <a:cxn ang="0">
                    <a:pos x="96" y="192"/>
                  </a:cxn>
                  <a:cxn ang="0">
                    <a:pos x="84" y="202"/>
                  </a:cxn>
                  <a:cxn ang="0">
                    <a:pos x="72" y="202"/>
                  </a:cxn>
                  <a:cxn ang="0">
                    <a:pos x="66" y="210"/>
                  </a:cxn>
                  <a:cxn ang="0">
                    <a:pos x="66" y="214"/>
                  </a:cxn>
                  <a:cxn ang="0">
                    <a:pos x="44" y="216"/>
                  </a:cxn>
                  <a:cxn ang="0">
                    <a:pos x="32" y="200"/>
                  </a:cxn>
                  <a:cxn ang="0">
                    <a:pos x="36" y="196"/>
                  </a:cxn>
                  <a:cxn ang="0">
                    <a:pos x="28" y="188"/>
                  </a:cxn>
                  <a:cxn ang="0">
                    <a:pos x="18" y="174"/>
                  </a:cxn>
                  <a:cxn ang="0">
                    <a:pos x="14" y="168"/>
                  </a:cxn>
                  <a:cxn ang="0">
                    <a:pos x="10" y="164"/>
                  </a:cxn>
                  <a:cxn ang="0">
                    <a:pos x="4" y="156"/>
                  </a:cxn>
                  <a:cxn ang="0">
                    <a:pos x="6" y="152"/>
                  </a:cxn>
                  <a:cxn ang="0">
                    <a:pos x="6" y="144"/>
                  </a:cxn>
                  <a:cxn ang="0">
                    <a:pos x="10" y="136"/>
                  </a:cxn>
                  <a:cxn ang="0">
                    <a:pos x="16" y="116"/>
                  </a:cxn>
                  <a:cxn ang="0">
                    <a:pos x="20" y="108"/>
                  </a:cxn>
                  <a:cxn ang="0">
                    <a:pos x="14" y="96"/>
                  </a:cxn>
                  <a:cxn ang="0">
                    <a:pos x="12" y="80"/>
                  </a:cxn>
                  <a:cxn ang="0">
                    <a:pos x="26" y="68"/>
                  </a:cxn>
                  <a:cxn ang="0">
                    <a:pos x="44" y="60"/>
                  </a:cxn>
                  <a:cxn ang="0">
                    <a:pos x="48" y="44"/>
                  </a:cxn>
                  <a:cxn ang="0">
                    <a:pos x="56" y="36"/>
                  </a:cxn>
                  <a:cxn ang="0">
                    <a:pos x="64" y="30"/>
                  </a:cxn>
                  <a:cxn ang="0">
                    <a:pos x="90" y="10"/>
                  </a:cxn>
                  <a:cxn ang="0">
                    <a:pos x="108" y="10"/>
                  </a:cxn>
                  <a:cxn ang="0">
                    <a:pos x="134" y="0"/>
                  </a:cxn>
                </a:cxnLst>
                <a:rect l="0" t="0" r="r" b="b"/>
                <a:pathLst>
                  <a:path w="194" h="216">
                    <a:moveTo>
                      <a:pt x="134" y="0"/>
                    </a:moveTo>
                    <a:lnTo>
                      <a:pt x="134" y="0"/>
                    </a:lnTo>
                    <a:lnTo>
                      <a:pt x="138" y="4"/>
                    </a:lnTo>
                    <a:lnTo>
                      <a:pt x="142" y="6"/>
                    </a:lnTo>
                    <a:lnTo>
                      <a:pt x="152" y="8"/>
                    </a:lnTo>
                    <a:lnTo>
                      <a:pt x="162" y="8"/>
                    </a:lnTo>
                    <a:lnTo>
                      <a:pt x="170" y="12"/>
                    </a:lnTo>
                    <a:lnTo>
                      <a:pt x="170" y="12"/>
                    </a:lnTo>
                    <a:lnTo>
                      <a:pt x="176" y="16"/>
                    </a:lnTo>
                    <a:lnTo>
                      <a:pt x="176" y="18"/>
                    </a:lnTo>
                    <a:lnTo>
                      <a:pt x="176" y="20"/>
                    </a:lnTo>
                    <a:lnTo>
                      <a:pt x="178" y="22"/>
                    </a:lnTo>
                    <a:lnTo>
                      <a:pt x="178" y="22"/>
                    </a:lnTo>
                    <a:lnTo>
                      <a:pt x="180" y="22"/>
                    </a:lnTo>
                    <a:lnTo>
                      <a:pt x="180" y="24"/>
                    </a:lnTo>
                    <a:lnTo>
                      <a:pt x="180" y="26"/>
                    </a:lnTo>
                    <a:lnTo>
                      <a:pt x="184" y="30"/>
                    </a:lnTo>
                    <a:lnTo>
                      <a:pt x="184" y="30"/>
                    </a:lnTo>
                    <a:lnTo>
                      <a:pt x="188" y="34"/>
                    </a:lnTo>
                    <a:lnTo>
                      <a:pt x="190" y="36"/>
                    </a:lnTo>
                    <a:lnTo>
                      <a:pt x="190" y="40"/>
                    </a:lnTo>
                    <a:lnTo>
                      <a:pt x="190" y="44"/>
                    </a:lnTo>
                    <a:lnTo>
                      <a:pt x="190" y="44"/>
                    </a:lnTo>
                    <a:lnTo>
                      <a:pt x="194" y="46"/>
                    </a:lnTo>
                    <a:lnTo>
                      <a:pt x="194" y="46"/>
                    </a:lnTo>
                    <a:lnTo>
                      <a:pt x="192" y="50"/>
                    </a:lnTo>
                    <a:lnTo>
                      <a:pt x="190" y="50"/>
                    </a:lnTo>
                    <a:lnTo>
                      <a:pt x="188" y="48"/>
                    </a:lnTo>
                    <a:lnTo>
                      <a:pt x="188" y="50"/>
                    </a:lnTo>
                    <a:lnTo>
                      <a:pt x="188" y="50"/>
                    </a:lnTo>
                    <a:lnTo>
                      <a:pt x="186" y="52"/>
                    </a:lnTo>
                    <a:lnTo>
                      <a:pt x="182" y="50"/>
                    </a:lnTo>
                    <a:lnTo>
                      <a:pt x="180" y="48"/>
                    </a:lnTo>
                    <a:lnTo>
                      <a:pt x="174" y="48"/>
                    </a:lnTo>
                    <a:lnTo>
                      <a:pt x="174" y="48"/>
                    </a:lnTo>
                    <a:lnTo>
                      <a:pt x="170" y="48"/>
                    </a:lnTo>
                    <a:lnTo>
                      <a:pt x="168" y="50"/>
                    </a:lnTo>
                    <a:lnTo>
                      <a:pt x="168" y="50"/>
                    </a:lnTo>
                    <a:lnTo>
                      <a:pt x="168" y="52"/>
                    </a:lnTo>
                    <a:lnTo>
                      <a:pt x="166" y="52"/>
                    </a:lnTo>
                    <a:lnTo>
                      <a:pt x="164" y="52"/>
                    </a:lnTo>
                    <a:lnTo>
                      <a:pt x="160" y="54"/>
                    </a:lnTo>
                    <a:lnTo>
                      <a:pt x="160" y="54"/>
                    </a:lnTo>
                    <a:lnTo>
                      <a:pt x="158" y="56"/>
                    </a:lnTo>
                    <a:lnTo>
                      <a:pt x="160" y="58"/>
                    </a:lnTo>
                    <a:lnTo>
                      <a:pt x="162" y="60"/>
                    </a:lnTo>
                    <a:lnTo>
                      <a:pt x="160" y="64"/>
                    </a:lnTo>
                    <a:lnTo>
                      <a:pt x="160" y="64"/>
                    </a:lnTo>
                    <a:lnTo>
                      <a:pt x="154" y="70"/>
                    </a:lnTo>
                    <a:lnTo>
                      <a:pt x="150" y="74"/>
                    </a:lnTo>
                    <a:lnTo>
                      <a:pt x="150" y="74"/>
                    </a:lnTo>
                    <a:lnTo>
                      <a:pt x="148" y="78"/>
                    </a:lnTo>
                    <a:lnTo>
                      <a:pt x="144" y="78"/>
                    </a:lnTo>
                    <a:lnTo>
                      <a:pt x="142" y="78"/>
                    </a:lnTo>
                    <a:lnTo>
                      <a:pt x="138" y="80"/>
                    </a:lnTo>
                    <a:lnTo>
                      <a:pt x="138" y="80"/>
                    </a:lnTo>
                    <a:lnTo>
                      <a:pt x="136" y="82"/>
                    </a:lnTo>
                    <a:lnTo>
                      <a:pt x="134" y="82"/>
                    </a:lnTo>
                    <a:lnTo>
                      <a:pt x="132" y="82"/>
                    </a:lnTo>
                    <a:lnTo>
                      <a:pt x="130" y="84"/>
                    </a:lnTo>
                    <a:lnTo>
                      <a:pt x="130" y="84"/>
                    </a:lnTo>
                    <a:lnTo>
                      <a:pt x="126" y="86"/>
                    </a:lnTo>
                    <a:lnTo>
                      <a:pt x="122" y="86"/>
                    </a:lnTo>
                    <a:lnTo>
                      <a:pt x="120" y="84"/>
                    </a:lnTo>
                    <a:lnTo>
                      <a:pt x="116" y="86"/>
                    </a:lnTo>
                    <a:lnTo>
                      <a:pt x="116" y="86"/>
                    </a:lnTo>
                    <a:lnTo>
                      <a:pt x="112" y="88"/>
                    </a:lnTo>
                    <a:lnTo>
                      <a:pt x="112" y="88"/>
                    </a:lnTo>
                    <a:lnTo>
                      <a:pt x="110" y="88"/>
                    </a:lnTo>
                    <a:lnTo>
                      <a:pt x="108" y="90"/>
                    </a:lnTo>
                    <a:lnTo>
                      <a:pt x="108" y="90"/>
                    </a:lnTo>
                    <a:lnTo>
                      <a:pt x="106" y="92"/>
                    </a:lnTo>
                    <a:lnTo>
                      <a:pt x="104" y="90"/>
                    </a:lnTo>
                    <a:lnTo>
                      <a:pt x="102" y="90"/>
                    </a:lnTo>
                    <a:lnTo>
                      <a:pt x="102" y="92"/>
                    </a:lnTo>
                    <a:lnTo>
                      <a:pt x="102" y="92"/>
                    </a:lnTo>
                    <a:lnTo>
                      <a:pt x="102" y="98"/>
                    </a:lnTo>
                    <a:lnTo>
                      <a:pt x="102" y="102"/>
                    </a:lnTo>
                    <a:lnTo>
                      <a:pt x="100" y="104"/>
                    </a:lnTo>
                    <a:lnTo>
                      <a:pt x="100" y="108"/>
                    </a:lnTo>
                    <a:lnTo>
                      <a:pt x="100" y="108"/>
                    </a:lnTo>
                    <a:lnTo>
                      <a:pt x="100" y="112"/>
                    </a:lnTo>
                    <a:lnTo>
                      <a:pt x="98" y="116"/>
                    </a:lnTo>
                    <a:lnTo>
                      <a:pt x="100" y="120"/>
                    </a:lnTo>
                    <a:lnTo>
                      <a:pt x="104" y="126"/>
                    </a:lnTo>
                    <a:lnTo>
                      <a:pt x="104" y="126"/>
                    </a:lnTo>
                    <a:lnTo>
                      <a:pt x="110" y="128"/>
                    </a:lnTo>
                    <a:lnTo>
                      <a:pt x="112" y="128"/>
                    </a:lnTo>
                    <a:lnTo>
                      <a:pt x="112" y="126"/>
                    </a:lnTo>
                    <a:lnTo>
                      <a:pt x="114" y="126"/>
                    </a:lnTo>
                    <a:lnTo>
                      <a:pt x="114" y="126"/>
                    </a:lnTo>
                    <a:lnTo>
                      <a:pt x="118" y="128"/>
                    </a:lnTo>
                    <a:lnTo>
                      <a:pt x="124" y="132"/>
                    </a:lnTo>
                    <a:lnTo>
                      <a:pt x="124" y="132"/>
                    </a:lnTo>
                    <a:lnTo>
                      <a:pt x="128" y="134"/>
                    </a:lnTo>
                    <a:lnTo>
                      <a:pt x="132" y="136"/>
                    </a:lnTo>
                    <a:lnTo>
                      <a:pt x="132" y="136"/>
                    </a:lnTo>
                    <a:lnTo>
                      <a:pt x="130" y="138"/>
                    </a:lnTo>
                    <a:lnTo>
                      <a:pt x="130" y="138"/>
                    </a:lnTo>
                    <a:lnTo>
                      <a:pt x="124" y="140"/>
                    </a:lnTo>
                    <a:lnTo>
                      <a:pt x="122" y="140"/>
                    </a:lnTo>
                    <a:lnTo>
                      <a:pt x="120" y="140"/>
                    </a:lnTo>
                    <a:lnTo>
                      <a:pt x="120" y="140"/>
                    </a:lnTo>
                    <a:lnTo>
                      <a:pt x="114" y="138"/>
                    </a:lnTo>
                    <a:lnTo>
                      <a:pt x="108" y="138"/>
                    </a:lnTo>
                    <a:lnTo>
                      <a:pt x="108" y="138"/>
                    </a:lnTo>
                    <a:lnTo>
                      <a:pt x="116" y="140"/>
                    </a:lnTo>
                    <a:lnTo>
                      <a:pt x="120" y="142"/>
                    </a:lnTo>
                    <a:lnTo>
                      <a:pt x="122" y="142"/>
                    </a:lnTo>
                    <a:lnTo>
                      <a:pt x="130" y="140"/>
                    </a:lnTo>
                    <a:lnTo>
                      <a:pt x="130" y="140"/>
                    </a:lnTo>
                    <a:lnTo>
                      <a:pt x="126" y="148"/>
                    </a:lnTo>
                    <a:lnTo>
                      <a:pt x="122" y="150"/>
                    </a:lnTo>
                    <a:lnTo>
                      <a:pt x="120" y="148"/>
                    </a:lnTo>
                    <a:lnTo>
                      <a:pt x="118" y="150"/>
                    </a:lnTo>
                    <a:lnTo>
                      <a:pt x="118" y="150"/>
                    </a:lnTo>
                    <a:lnTo>
                      <a:pt x="116" y="152"/>
                    </a:lnTo>
                    <a:lnTo>
                      <a:pt x="116" y="152"/>
                    </a:lnTo>
                    <a:lnTo>
                      <a:pt x="110" y="148"/>
                    </a:lnTo>
                    <a:lnTo>
                      <a:pt x="110" y="148"/>
                    </a:lnTo>
                    <a:lnTo>
                      <a:pt x="112" y="150"/>
                    </a:lnTo>
                    <a:lnTo>
                      <a:pt x="110" y="152"/>
                    </a:lnTo>
                    <a:lnTo>
                      <a:pt x="106" y="154"/>
                    </a:lnTo>
                    <a:lnTo>
                      <a:pt x="100" y="152"/>
                    </a:lnTo>
                    <a:lnTo>
                      <a:pt x="94" y="152"/>
                    </a:lnTo>
                    <a:lnTo>
                      <a:pt x="94" y="152"/>
                    </a:lnTo>
                    <a:lnTo>
                      <a:pt x="102" y="156"/>
                    </a:lnTo>
                    <a:lnTo>
                      <a:pt x="104" y="156"/>
                    </a:lnTo>
                    <a:lnTo>
                      <a:pt x="102" y="158"/>
                    </a:lnTo>
                    <a:lnTo>
                      <a:pt x="102" y="158"/>
                    </a:lnTo>
                    <a:lnTo>
                      <a:pt x="102" y="160"/>
                    </a:lnTo>
                    <a:lnTo>
                      <a:pt x="102" y="160"/>
                    </a:lnTo>
                    <a:lnTo>
                      <a:pt x="102" y="162"/>
                    </a:lnTo>
                    <a:lnTo>
                      <a:pt x="100" y="164"/>
                    </a:lnTo>
                    <a:lnTo>
                      <a:pt x="100" y="164"/>
                    </a:lnTo>
                    <a:lnTo>
                      <a:pt x="98" y="168"/>
                    </a:lnTo>
                    <a:lnTo>
                      <a:pt x="100" y="170"/>
                    </a:lnTo>
                    <a:lnTo>
                      <a:pt x="100" y="174"/>
                    </a:lnTo>
                    <a:lnTo>
                      <a:pt x="100" y="176"/>
                    </a:lnTo>
                    <a:lnTo>
                      <a:pt x="100" y="176"/>
                    </a:lnTo>
                    <a:lnTo>
                      <a:pt x="98" y="180"/>
                    </a:lnTo>
                    <a:lnTo>
                      <a:pt x="98" y="184"/>
                    </a:lnTo>
                    <a:lnTo>
                      <a:pt x="98" y="188"/>
                    </a:lnTo>
                    <a:lnTo>
                      <a:pt x="96" y="192"/>
                    </a:lnTo>
                    <a:lnTo>
                      <a:pt x="96" y="192"/>
                    </a:lnTo>
                    <a:lnTo>
                      <a:pt x="96" y="198"/>
                    </a:lnTo>
                    <a:lnTo>
                      <a:pt x="94" y="200"/>
                    </a:lnTo>
                    <a:lnTo>
                      <a:pt x="88" y="202"/>
                    </a:lnTo>
                    <a:lnTo>
                      <a:pt x="88" y="202"/>
                    </a:lnTo>
                    <a:lnTo>
                      <a:pt x="84" y="202"/>
                    </a:lnTo>
                    <a:lnTo>
                      <a:pt x="80" y="200"/>
                    </a:lnTo>
                    <a:lnTo>
                      <a:pt x="76" y="200"/>
                    </a:lnTo>
                    <a:lnTo>
                      <a:pt x="74" y="202"/>
                    </a:lnTo>
                    <a:lnTo>
                      <a:pt x="74" y="202"/>
                    </a:lnTo>
                    <a:lnTo>
                      <a:pt x="72" y="202"/>
                    </a:lnTo>
                    <a:lnTo>
                      <a:pt x="72" y="202"/>
                    </a:lnTo>
                    <a:lnTo>
                      <a:pt x="70" y="202"/>
                    </a:lnTo>
                    <a:lnTo>
                      <a:pt x="68" y="206"/>
                    </a:lnTo>
                    <a:lnTo>
                      <a:pt x="68" y="206"/>
                    </a:lnTo>
                    <a:lnTo>
                      <a:pt x="66" y="210"/>
                    </a:lnTo>
                    <a:lnTo>
                      <a:pt x="68" y="210"/>
                    </a:lnTo>
                    <a:lnTo>
                      <a:pt x="68" y="212"/>
                    </a:lnTo>
                    <a:lnTo>
                      <a:pt x="68" y="214"/>
                    </a:lnTo>
                    <a:lnTo>
                      <a:pt x="68" y="214"/>
                    </a:lnTo>
                    <a:lnTo>
                      <a:pt x="66" y="214"/>
                    </a:lnTo>
                    <a:lnTo>
                      <a:pt x="60" y="214"/>
                    </a:lnTo>
                    <a:lnTo>
                      <a:pt x="56" y="212"/>
                    </a:lnTo>
                    <a:lnTo>
                      <a:pt x="50" y="214"/>
                    </a:lnTo>
                    <a:lnTo>
                      <a:pt x="50" y="214"/>
                    </a:lnTo>
                    <a:lnTo>
                      <a:pt x="44" y="216"/>
                    </a:lnTo>
                    <a:lnTo>
                      <a:pt x="42" y="214"/>
                    </a:lnTo>
                    <a:lnTo>
                      <a:pt x="40" y="210"/>
                    </a:lnTo>
                    <a:lnTo>
                      <a:pt x="36" y="206"/>
                    </a:lnTo>
                    <a:lnTo>
                      <a:pt x="36" y="206"/>
                    </a:lnTo>
                    <a:lnTo>
                      <a:pt x="32" y="200"/>
                    </a:lnTo>
                    <a:lnTo>
                      <a:pt x="30" y="198"/>
                    </a:lnTo>
                    <a:lnTo>
                      <a:pt x="30" y="198"/>
                    </a:lnTo>
                    <a:lnTo>
                      <a:pt x="34" y="198"/>
                    </a:lnTo>
                    <a:lnTo>
                      <a:pt x="36" y="198"/>
                    </a:lnTo>
                    <a:lnTo>
                      <a:pt x="36" y="196"/>
                    </a:lnTo>
                    <a:lnTo>
                      <a:pt x="34" y="194"/>
                    </a:lnTo>
                    <a:lnTo>
                      <a:pt x="34" y="194"/>
                    </a:lnTo>
                    <a:lnTo>
                      <a:pt x="32" y="192"/>
                    </a:lnTo>
                    <a:lnTo>
                      <a:pt x="28" y="188"/>
                    </a:lnTo>
                    <a:lnTo>
                      <a:pt x="28" y="188"/>
                    </a:lnTo>
                    <a:lnTo>
                      <a:pt x="24" y="186"/>
                    </a:lnTo>
                    <a:lnTo>
                      <a:pt x="22" y="182"/>
                    </a:lnTo>
                    <a:lnTo>
                      <a:pt x="20" y="174"/>
                    </a:lnTo>
                    <a:lnTo>
                      <a:pt x="20" y="174"/>
                    </a:lnTo>
                    <a:lnTo>
                      <a:pt x="18" y="174"/>
                    </a:lnTo>
                    <a:lnTo>
                      <a:pt x="18" y="174"/>
                    </a:lnTo>
                    <a:lnTo>
                      <a:pt x="16" y="174"/>
                    </a:lnTo>
                    <a:lnTo>
                      <a:pt x="16" y="172"/>
                    </a:lnTo>
                    <a:lnTo>
                      <a:pt x="16" y="172"/>
                    </a:lnTo>
                    <a:lnTo>
                      <a:pt x="14" y="168"/>
                    </a:lnTo>
                    <a:lnTo>
                      <a:pt x="12" y="170"/>
                    </a:lnTo>
                    <a:lnTo>
                      <a:pt x="12" y="170"/>
                    </a:lnTo>
                    <a:lnTo>
                      <a:pt x="12" y="166"/>
                    </a:lnTo>
                    <a:lnTo>
                      <a:pt x="12" y="166"/>
                    </a:lnTo>
                    <a:lnTo>
                      <a:pt x="10" y="164"/>
                    </a:lnTo>
                    <a:lnTo>
                      <a:pt x="10" y="164"/>
                    </a:lnTo>
                    <a:lnTo>
                      <a:pt x="8" y="164"/>
                    </a:lnTo>
                    <a:lnTo>
                      <a:pt x="6" y="160"/>
                    </a:lnTo>
                    <a:lnTo>
                      <a:pt x="6" y="160"/>
                    </a:lnTo>
                    <a:lnTo>
                      <a:pt x="4" y="156"/>
                    </a:lnTo>
                    <a:lnTo>
                      <a:pt x="2" y="154"/>
                    </a:lnTo>
                    <a:lnTo>
                      <a:pt x="0" y="152"/>
                    </a:lnTo>
                    <a:lnTo>
                      <a:pt x="4" y="152"/>
                    </a:lnTo>
                    <a:lnTo>
                      <a:pt x="4" y="152"/>
                    </a:lnTo>
                    <a:lnTo>
                      <a:pt x="6" y="152"/>
                    </a:lnTo>
                    <a:lnTo>
                      <a:pt x="8" y="152"/>
                    </a:lnTo>
                    <a:lnTo>
                      <a:pt x="10" y="150"/>
                    </a:lnTo>
                    <a:lnTo>
                      <a:pt x="8" y="146"/>
                    </a:lnTo>
                    <a:lnTo>
                      <a:pt x="8" y="146"/>
                    </a:lnTo>
                    <a:lnTo>
                      <a:pt x="6" y="144"/>
                    </a:lnTo>
                    <a:lnTo>
                      <a:pt x="8" y="142"/>
                    </a:lnTo>
                    <a:lnTo>
                      <a:pt x="8" y="140"/>
                    </a:lnTo>
                    <a:lnTo>
                      <a:pt x="8" y="138"/>
                    </a:lnTo>
                    <a:lnTo>
                      <a:pt x="8" y="138"/>
                    </a:lnTo>
                    <a:lnTo>
                      <a:pt x="10" y="136"/>
                    </a:lnTo>
                    <a:lnTo>
                      <a:pt x="14" y="132"/>
                    </a:lnTo>
                    <a:lnTo>
                      <a:pt x="16" y="130"/>
                    </a:lnTo>
                    <a:lnTo>
                      <a:pt x="18" y="126"/>
                    </a:lnTo>
                    <a:lnTo>
                      <a:pt x="18" y="122"/>
                    </a:lnTo>
                    <a:lnTo>
                      <a:pt x="16" y="116"/>
                    </a:lnTo>
                    <a:lnTo>
                      <a:pt x="16" y="116"/>
                    </a:lnTo>
                    <a:lnTo>
                      <a:pt x="20" y="114"/>
                    </a:lnTo>
                    <a:lnTo>
                      <a:pt x="22" y="110"/>
                    </a:lnTo>
                    <a:lnTo>
                      <a:pt x="22" y="110"/>
                    </a:lnTo>
                    <a:lnTo>
                      <a:pt x="20" y="108"/>
                    </a:lnTo>
                    <a:lnTo>
                      <a:pt x="18" y="106"/>
                    </a:lnTo>
                    <a:lnTo>
                      <a:pt x="16" y="104"/>
                    </a:lnTo>
                    <a:lnTo>
                      <a:pt x="16" y="100"/>
                    </a:lnTo>
                    <a:lnTo>
                      <a:pt x="16" y="100"/>
                    </a:lnTo>
                    <a:lnTo>
                      <a:pt x="14" y="96"/>
                    </a:lnTo>
                    <a:lnTo>
                      <a:pt x="14" y="92"/>
                    </a:lnTo>
                    <a:lnTo>
                      <a:pt x="14" y="86"/>
                    </a:lnTo>
                    <a:lnTo>
                      <a:pt x="14" y="86"/>
                    </a:lnTo>
                    <a:lnTo>
                      <a:pt x="14" y="82"/>
                    </a:lnTo>
                    <a:lnTo>
                      <a:pt x="12" y="80"/>
                    </a:lnTo>
                    <a:lnTo>
                      <a:pt x="12" y="78"/>
                    </a:lnTo>
                    <a:lnTo>
                      <a:pt x="12" y="78"/>
                    </a:lnTo>
                    <a:lnTo>
                      <a:pt x="18" y="76"/>
                    </a:lnTo>
                    <a:lnTo>
                      <a:pt x="22" y="72"/>
                    </a:lnTo>
                    <a:lnTo>
                      <a:pt x="26" y="68"/>
                    </a:lnTo>
                    <a:lnTo>
                      <a:pt x="34" y="66"/>
                    </a:lnTo>
                    <a:lnTo>
                      <a:pt x="34" y="66"/>
                    </a:lnTo>
                    <a:lnTo>
                      <a:pt x="42" y="64"/>
                    </a:lnTo>
                    <a:lnTo>
                      <a:pt x="44" y="62"/>
                    </a:lnTo>
                    <a:lnTo>
                      <a:pt x="44" y="60"/>
                    </a:lnTo>
                    <a:lnTo>
                      <a:pt x="44" y="56"/>
                    </a:lnTo>
                    <a:lnTo>
                      <a:pt x="46" y="52"/>
                    </a:lnTo>
                    <a:lnTo>
                      <a:pt x="46" y="52"/>
                    </a:lnTo>
                    <a:lnTo>
                      <a:pt x="48" y="48"/>
                    </a:lnTo>
                    <a:lnTo>
                      <a:pt x="48" y="44"/>
                    </a:lnTo>
                    <a:lnTo>
                      <a:pt x="48" y="40"/>
                    </a:lnTo>
                    <a:lnTo>
                      <a:pt x="50" y="38"/>
                    </a:lnTo>
                    <a:lnTo>
                      <a:pt x="50" y="38"/>
                    </a:lnTo>
                    <a:lnTo>
                      <a:pt x="52" y="36"/>
                    </a:lnTo>
                    <a:lnTo>
                      <a:pt x="56" y="36"/>
                    </a:lnTo>
                    <a:lnTo>
                      <a:pt x="58" y="36"/>
                    </a:lnTo>
                    <a:lnTo>
                      <a:pt x="62" y="36"/>
                    </a:lnTo>
                    <a:lnTo>
                      <a:pt x="62" y="36"/>
                    </a:lnTo>
                    <a:lnTo>
                      <a:pt x="64" y="34"/>
                    </a:lnTo>
                    <a:lnTo>
                      <a:pt x="64" y="30"/>
                    </a:lnTo>
                    <a:lnTo>
                      <a:pt x="66" y="26"/>
                    </a:lnTo>
                    <a:lnTo>
                      <a:pt x="72" y="20"/>
                    </a:lnTo>
                    <a:lnTo>
                      <a:pt x="72" y="20"/>
                    </a:lnTo>
                    <a:lnTo>
                      <a:pt x="80" y="16"/>
                    </a:lnTo>
                    <a:lnTo>
                      <a:pt x="90" y="10"/>
                    </a:lnTo>
                    <a:lnTo>
                      <a:pt x="90" y="10"/>
                    </a:lnTo>
                    <a:lnTo>
                      <a:pt x="100" y="6"/>
                    </a:lnTo>
                    <a:lnTo>
                      <a:pt x="102" y="6"/>
                    </a:lnTo>
                    <a:lnTo>
                      <a:pt x="104" y="8"/>
                    </a:lnTo>
                    <a:lnTo>
                      <a:pt x="108" y="10"/>
                    </a:lnTo>
                    <a:lnTo>
                      <a:pt x="110" y="10"/>
                    </a:lnTo>
                    <a:lnTo>
                      <a:pt x="114" y="10"/>
                    </a:lnTo>
                    <a:lnTo>
                      <a:pt x="114" y="10"/>
                    </a:lnTo>
                    <a:lnTo>
                      <a:pt x="122" y="6"/>
                    </a:lnTo>
                    <a:lnTo>
                      <a:pt x="134" y="0"/>
                    </a:lnTo>
                    <a:lnTo>
                      <a:pt x="134" y="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76" name="Switzerland">
                <a:extLst>
                  <a:ext uri="{FF2B5EF4-FFF2-40B4-BE49-F238E27FC236}">
                    <a16:creationId xmlns:a16="http://schemas.microsoft.com/office/drawing/2014/main" id="{D4243847-D153-48CF-90DE-211547EF451F}"/>
                  </a:ext>
                </a:extLst>
              </p:cNvPr>
              <p:cNvSpPr>
                <a:spLocks/>
              </p:cNvSpPr>
              <p:nvPr/>
            </p:nvSpPr>
            <p:spPr bwMode="auto">
              <a:xfrm>
                <a:off x="4179785" y="947602"/>
                <a:ext cx="115109" cy="52463"/>
              </a:xfrm>
              <a:custGeom>
                <a:avLst/>
                <a:gdLst/>
                <a:ahLst/>
                <a:cxnLst>
                  <a:cxn ang="0">
                    <a:pos x="20" y="36"/>
                  </a:cxn>
                  <a:cxn ang="0">
                    <a:pos x="18" y="32"/>
                  </a:cxn>
                  <a:cxn ang="0">
                    <a:pos x="16" y="28"/>
                  </a:cxn>
                  <a:cxn ang="0">
                    <a:pos x="14" y="26"/>
                  </a:cxn>
                  <a:cxn ang="0">
                    <a:pos x="10" y="26"/>
                  </a:cxn>
                  <a:cxn ang="0">
                    <a:pos x="6" y="28"/>
                  </a:cxn>
                  <a:cxn ang="0">
                    <a:pos x="2" y="32"/>
                  </a:cxn>
                  <a:cxn ang="0">
                    <a:pos x="0" y="30"/>
                  </a:cxn>
                  <a:cxn ang="0">
                    <a:pos x="4" y="14"/>
                  </a:cxn>
                  <a:cxn ang="0">
                    <a:pos x="6" y="12"/>
                  </a:cxn>
                  <a:cxn ang="0">
                    <a:pos x="14" y="8"/>
                  </a:cxn>
                  <a:cxn ang="0">
                    <a:pos x="16" y="6"/>
                  </a:cxn>
                  <a:cxn ang="0">
                    <a:pos x="16" y="4"/>
                  </a:cxn>
                  <a:cxn ang="0">
                    <a:pos x="14" y="4"/>
                  </a:cxn>
                  <a:cxn ang="0">
                    <a:pos x="18" y="2"/>
                  </a:cxn>
                  <a:cxn ang="0">
                    <a:pos x="22" y="2"/>
                  </a:cxn>
                  <a:cxn ang="0">
                    <a:pos x="26" y="0"/>
                  </a:cxn>
                  <a:cxn ang="0">
                    <a:pos x="28" y="0"/>
                  </a:cxn>
                  <a:cxn ang="0">
                    <a:pos x="38" y="2"/>
                  </a:cxn>
                  <a:cxn ang="0">
                    <a:pos x="44" y="2"/>
                  </a:cxn>
                  <a:cxn ang="0">
                    <a:pos x="44" y="0"/>
                  </a:cxn>
                  <a:cxn ang="0">
                    <a:pos x="44" y="0"/>
                  </a:cxn>
                  <a:cxn ang="0">
                    <a:pos x="62" y="4"/>
                  </a:cxn>
                  <a:cxn ang="0">
                    <a:pos x="66" y="6"/>
                  </a:cxn>
                  <a:cxn ang="0">
                    <a:pos x="64" y="10"/>
                  </a:cxn>
                  <a:cxn ang="0">
                    <a:pos x="66" y="12"/>
                  </a:cxn>
                  <a:cxn ang="0">
                    <a:pos x="70" y="14"/>
                  </a:cxn>
                  <a:cxn ang="0">
                    <a:pos x="74" y="16"/>
                  </a:cxn>
                  <a:cxn ang="0">
                    <a:pos x="78" y="14"/>
                  </a:cxn>
                  <a:cxn ang="0">
                    <a:pos x="80" y="20"/>
                  </a:cxn>
                  <a:cxn ang="0">
                    <a:pos x="80" y="22"/>
                  </a:cxn>
                  <a:cxn ang="0">
                    <a:pos x="76" y="22"/>
                  </a:cxn>
                  <a:cxn ang="0">
                    <a:pos x="74" y="22"/>
                  </a:cxn>
                  <a:cxn ang="0">
                    <a:pos x="76" y="26"/>
                  </a:cxn>
                  <a:cxn ang="0">
                    <a:pos x="76" y="28"/>
                  </a:cxn>
                  <a:cxn ang="0">
                    <a:pos x="74" y="28"/>
                  </a:cxn>
                  <a:cxn ang="0">
                    <a:pos x="70" y="26"/>
                  </a:cxn>
                  <a:cxn ang="0">
                    <a:pos x="68" y="26"/>
                  </a:cxn>
                  <a:cxn ang="0">
                    <a:pos x="66" y="24"/>
                  </a:cxn>
                  <a:cxn ang="0">
                    <a:pos x="64" y="26"/>
                  </a:cxn>
                  <a:cxn ang="0">
                    <a:pos x="60" y="30"/>
                  </a:cxn>
                  <a:cxn ang="0">
                    <a:pos x="58" y="34"/>
                  </a:cxn>
                  <a:cxn ang="0">
                    <a:pos x="56" y="34"/>
                  </a:cxn>
                  <a:cxn ang="0">
                    <a:pos x="50" y="32"/>
                  </a:cxn>
                  <a:cxn ang="0">
                    <a:pos x="48" y="28"/>
                  </a:cxn>
                  <a:cxn ang="0">
                    <a:pos x="48" y="26"/>
                  </a:cxn>
                  <a:cxn ang="0">
                    <a:pos x="44" y="26"/>
                  </a:cxn>
                  <a:cxn ang="0">
                    <a:pos x="36" y="34"/>
                  </a:cxn>
                  <a:cxn ang="0">
                    <a:pos x="34" y="36"/>
                  </a:cxn>
                  <a:cxn ang="0">
                    <a:pos x="30" y="34"/>
                  </a:cxn>
                  <a:cxn ang="0">
                    <a:pos x="20" y="36"/>
                  </a:cxn>
                </a:cxnLst>
                <a:rect l="0" t="0" r="r" b="b"/>
                <a:pathLst>
                  <a:path w="80" h="36">
                    <a:moveTo>
                      <a:pt x="20" y="36"/>
                    </a:moveTo>
                    <a:lnTo>
                      <a:pt x="20" y="36"/>
                    </a:lnTo>
                    <a:lnTo>
                      <a:pt x="18" y="34"/>
                    </a:lnTo>
                    <a:lnTo>
                      <a:pt x="18" y="32"/>
                    </a:lnTo>
                    <a:lnTo>
                      <a:pt x="18" y="32"/>
                    </a:lnTo>
                    <a:lnTo>
                      <a:pt x="16" y="28"/>
                    </a:lnTo>
                    <a:lnTo>
                      <a:pt x="14" y="26"/>
                    </a:lnTo>
                    <a:lnTo>
                      <a:pt x="14" y="26"/>
                    </a:lnTo>
                    <a:lnTo>
                      <a:pt x="12" y="26"/>
                    </a:lnTo>
                    <a:lnTo>
                      <a:pt x="10" y="26"/>
                    </a:lnTo>
                    <a:lnTo>
                      <a:pt x="6" y="28"/>
                    </a:lnTo>
                    <a:lnTo>
                      <a:pt x="6" y="28"/>
                    </a:lnTo>
                    <a:lnTo>
                      <a:pt x="2" y="30"/>
                    </a:lnTo>
                    <a:lnTo>
                      <a:pt x="2" y="32"/>
                    </a:lnTo>
                    <a:lnTo>
                      <a:pt x="0" y="30"/>
                    </a:lnTo>
                    <a:lnTo>
                      <a:pt x="0" y="30"/>
                    </a:lnTo>
                    <a:lnTo>
                      <a:pt x="2" y="22"/>
                    </a:lnTo>
                    <a:lnTo>
                      <a:pt x="4" y="14"/>
                    </a:lnTo>
                    <a:lnTo>
                      <a:pt x="4" y="14"/>
                    </a:lnTo>
                    <a:lnTo>
                      <a:pt x="6" y="12"/>
                    </a:lnTo>
                    <a:lnTo>
                      <a:pt x="8" y="12"/>
                    </a:lnTo>
                    <a:lnTo>
                      <a:pt x="14" y="8"/>
                    </a:lnTo>
                    <a:lnTo>
                      <a:pt x="14" y="8"/>
                    </a:lnTo>
                    <a:lnTo>
                      <a:pt x="16" y="6"/>
                    </a:lnTo>
                    <a:lnTo>
                      <a:pt x="16" y="6"/>
                    </a:lnTo>
                    <a:lnTo>
                      <a:pt x="16" y="4"/>
                    </a:lnTo>
                    <a:lnTo>
                      <a:pt x="16" y="4"/>
                    </a:lnTo>
                    <a:lnTo>
                      <a:pt x="14" y="4"/>
                    </a:lnTo>
                    <a:lnTo>
                      <a:pt x="16" y="2"/>
                    </a:lnTo>
                    <a:lnTo>
                      <a:pt x="18" y="2"/>
                    </a:lnTo>
                    <a:lnTo>
                      <a:pt x="22" y="2"/>
                    </a:lnTo>
                    <a:lnTo>
                      <a:pt x="22" y="2"/>
                    </a:lnTo>
                    <a:lnTo>
                      <a:pt x="24" y="2"/>
                    </a:lnTo>
                    <a:lnTo>
                      <a:pt x="26" y="0"/>
                    </a:lnTo>
                    <a:lnTo>
                      <a:pt x="26" y="0"/>
                    </a:lnTo>
                    <a:lnTo>
                      <a:pt x="28" y="0"/>
                    </a:lnTo>
                    <a:lnTo>
                      <a:pt x="28" y="0"/>
                    </a:lnTo>
                    <a:lnTo>
                      <a:pt x="38" y="2"/>
                    </a:lnTo>
                    <a:lnTo>
                      <a:pt x="42" y="2"/>
                    </a:lnTo>
                    <a:lnTo>
                      <a:pt x="44" y="2"/>
                    </a:lnTo>
                    <a:lnTo>
                      <a:pt x="44" y="0"/>
                    </a:lnTo>
                    <a:lnTo>
                      <a:pt x="44" y="0"/>
                    </a:lnTo>
                    <a:lnTo>
                      <a:pt x="44" y="0"/>
                    </a:lnTo>
                    <a:lnTo>
                      <a:pt x="44" y="0"/>
                    </a:lnTo>
                    <a:lnTo>
                      <a:pt x="48" y="0"/>
                    </a:lnTo>
                    <a:lnTo>
                      <a:pt x="62" y="4"/>
                    </a:lnTo>
                    <a:lnTo>
                      <a:pt x="62" y="4"/>
                    </a:lnTo>
                    <a:lnTo>
                      <a:pt x="66" y="6"/>
                    </a:lnTo>
                    <a:lnTo>
                      <a:pt x="64" y="8"/>
                    </a:lnTo>
                    <a:lnTo>
                      <a:pt x="64" y="10"/>
                    </a:lnTo>
                    <a:lnTo>
                      <a:pt x="66" y="12"/>
                    </a:lnTo>
                    <a:lnTo>
                      <a:pt x="66" y="12"/>
                    </a:lnTo>
                    <a:lnTo>
                      <a:pt x="70" y="12"/>
                    </a:lnTo>
                    <a:lnTo>
                      <a:pt x="70" y="14"/>
                    </a:lnTo>
                    <a:lnTo>
                      <a:pt x="72" y="16"/>
                    </a:lnTo>
                    <a:lnTo>
                      <a:pt x="74" y="16"/>
                    </a:lnTo>
                    <a:lnTo>
                      <a:pt x="74" y="16"/>
                    </a:lnTo>
                    <a:lnTo>
                      <a:pt x="78" y="14"/>
                    </a:lnTo>
                    <a:lnTo>
                      <a:pt x="78" y="16"/>
                    </a:lnTo>
                    <a:lnTo>
                      <a:pt x="80" y="20"/>
                    </a:lnTo>
                    <a:lnTo>
                      <a:pt x="80" y="20"/>
                    </a:lnTo>
                    <a:lnTo>
                      <a:pt x="80" y="22"/>
                    </a:lnTo>
                    <a:lnTo>
                      <a:pt x="76" y="22"/>
                    </a:lnTo>
                    <a:lnTo>
                      <a:pt x="76" y="22"/>
                    </a:lnTo>
                    <a:lnTo>
                      <a:pt x="74" y="22"/>
                    </a:lnTo>
                    <a:lnTo>
                      <a:pt x="74" y="22"/>
                    </a:lnTo>
                    <a:lnTo>
                      <a:pt x="76" y="26"/>
                    </a:lnTo>
                    <a:lnTo>
                      <a:pt x="76" y="26"/>
                    </a:lnTo>
                    <a:lnTo>
                      <a:pt x="76" y="28"/>
                    </a:lnTo>
                    <a:lnTo>
                      <a:pt x="76" y="28"/>
                    </a:lnTo>
                    <a:lnTo>
                      <a:pt x="74" y="28"/>
                    </a:lnTo>
                    <a:lnTo>
                      <a:pt x="74" y="28"/>
                    </a:lnTo>
                    <a:lnTo>
                      <a:pt x="72" y="26"/>
                    </a:lnTo>
                    <a:lnTo>
                      <a:pt x="70" y="26"/>
                    </a:lnTo>
                    <a:lnTo>
                      <a:pt x="70" y="26"/>
                    </a:lnTo>
                    <a:lnTo>
                      <a:pt x="68" y="26"/>
                    </a:lnTo>
                    <a:lnTo>
                      <a:pt x="66" y="24"/>
                    </a:lnTo>
                    <a:lnTo>
                      <a:pt x="66" y="24"/>
                    </a:lnTo>
                    <a:lnTo>
                      <a:pt x="64" y="24"/>
                    </a:lnTo>
                    <a:lnTo>
                      <a:pt x="64" y="26"/>
                    </a:lnTo>
                    <a:lnTo>
                      <a:pt x="62" y="28"/>
                    </a:lnTo>
                    <a:lnTo>
                      <a:pt x="60" y="30"/>
                    </a:lnTo>
                    <a:lnTo>
                      <a:pt x="60" y="30"/>
                    </a:lnTo>
                    <a:lnTo>
                      <a:pt x="58" y="34"/>
                    </a:lnTo>
                    <a:lnTo>
                      <a:pt x="58" y="34"/>
                    </a:lnTo>
                    <a:lnTo>
                      <a:pt x="56" y="34"/>
                    </a:lnTo>
                    <a:lnTo>
                      <a:pt x="56" y="34"/>
                    </a:lnTo>
                    <a:lnTo>
                      <a:pt x="50" y="32"/>
                    </a:lnTo>
                    <a:lnTo>
                      <a:pt x="48" y="30"/>
                    </a:lnTo>
                    <a:lnTo>
                      <a:pt x="48" y="28"/>
                    </a:lnTo>
                    <a:lnTo>
                      <a:pt x="48" y="28"/>
                    </a:lnTo>
                    <a:lnTo>
                      <a:pt x="48" y="26"/>
                    </a:lnTo>
                    <a:lnTo>
                      <a:pt x="44" y="26"/>
                    </a:lnTo>
                    <a:lnTo>
                      <a:pt x="44" y="26"/>
                    </a:lnTo>
                    <a:lnTo>
                      <a:pt x="40" y="30"/>
                    </a:lnTo>
                    <a:lnTo>
                      <a:pt x="36" y="34"/>
                    </a:lnTo>
                    <a:lnTo>
                      <a:pt x="36" y="34"/>
                    </a:lnTo>
                    <a:lnTo>
                      <a:pt x="34" y="36"/>
                    </a:lnTo>
                    <a:lnTo>
                      <a:pt x="30" y="34"/>
                    </a:lnTo>
                    <a:lnTo>
                      <a:pt x="30" y="34"/>
                    </a:lnTo>
                    <a:lnTo>
                      <a:pt x="24" y="34"/>
                    </a:lnTo>
                    <a:lnTo>
                      <a:pt x="20" y="36"/>
                    </a:lnTo>
                    <a:lnTo>
                      <a:pt x="20" y="3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77" name="Taiwan">
                <a:extLst>
                  <a:ext uri="{FF2B5EF4-FFF2-40B4-BE49-F238E27FC236}">
                    <a16:creationId xmlns:a16="http://schemas.microsoft.com/office/drawing/2014/main" id="{9C83FBEF-CE29-407C-A464-B50205CF3704}"/>
                  </a:ext>
                </a:extLst>
              </p:cNvPr>
              <p:cNvSpPr>
                <a:spLocks/>
              </p:cNvSpPr>
              <p:nvPr/>
            </p:nvSpPr>
            <p:spPr bwMode="auto">
              <a:xfrm>
                <a:off x="7555343" y="1687920"/>
                <a:ext cx="46044" cy="113672"/>
              </a:xfrm>
              <a:custGeom>
                <a:avLst/>
                <a:gdLst/>
                <a:ahLst/>
                <a:cxnLst>
                  <a:cxn ang="0">
                    <a:pos x="14" y="4"/>
                  </a:cxn>
                  <a:cxn ang="0">
                    <a:pos x="14" y="4"/>
                  </a:cxn>
                  <a:cxn ang="0">
                    <a:pos x="12" y="4"/>
                  </a:cxn>
                  <a:cxn ang="0">
                    <a:pos x="10" y="6"/>
                  </a:cxn>
                  <a:cxn ang="0">
                    <a:pos x="10" y="8"/>
                  </a:cxn>
                  <a:cxn ang="0">
                    <a:pos x="10" y="10"/>
                  </a:cxn>
                  <a:cxn ang="0">
                    <a:pos x="10" y="10"/>
                  </a:cxn>
                  <a:cxn ang="0">
                    <a:pos x="6" y="20"/>
                  </a:cxn>
                  <a:cxn ang="0">
                    <a:pos x="2" y="30"/>
                  </a:cxn>
                  <a:cxn ang="0">
                    <a:pos x="2" y="30"/>
                  </a:cxn>
                  <a:cxn ang="0">
                    <a:pos x="0" y="36"/>
                  </a:cxn>
                  <a:cxn ang="0">
                    <a:pos x="0" y="42"/>
                  </a:cxn>
                  <a:cxn ang="0">
                    <a:pos x="2" y="44"/>
                  </a:cxn>
                  <a:cxn ang="0">
                    <a:pos x="4" y="50"/>
                  </a:cxn>
                  <a:cxn ang="0">
                    <a:pos x="4" y="50"/>
                  </a:cxn>
                  <a:cxn ang="0">
                    <a:pos x="4" y="54"/>
                  </a:cxn>
                  <a:cxn ang="0">
                    <a:pos x="6" y="56"/>
                  </a:cxn>
                  <a:cxn ang="0">
                    <a:pos x="10" y="58"/>
                  </a:cxn>
                  <a:cxn ang="0">
                    <a:pos x="10" y="58"/>
                  </a:cxn>
                  <a:cxn ang="0">
                    <a:pos x="14" y="66"/>
                  </a:cxn>
                  <a:cxn ang="0">
                    <a:pos x="20" y="68"/>
                  </a:cxn>
                  <a:cxn ang="0">
                    <a:pos x="20" y="68"/>
                  </a:cxn>
                  <a:cxn ang="0">
                    <a:pos x="24" y="72"/>
                  </a:cxn>
                  <a:cxn ang="0">
                    <a:pos x="24" y="76"/>
                  </a:cxn>
                  <a:cxn ang="0">
                    <a:pos x="24" y="76"/>
                  </a:cxn>
                  <a:cxn ang="0">
                    <a:pos x="24" y="76"/>
                  </a:cxn>
                  <a:cxn ang="0">
                    <a:pos x="26" y="78"/>
                  </a:cxn>
                  <a:cxn ang="0">
                    <a:pos x="30" y="76"/>
                  </a:cxn>
                  <a:cxn ang="0">
                    <a:pos x="30" y="76"/>
                  </a:cxn>
                  <a:cxn ang="0">
                    <a:pos x="28" y="70"/>
                  </a:cxn>
                  <a:cxn ang="0">
                    <a:pos x="28" y="64"/>
                  </a:cxn>
                  <a:cxn ang="0">
                    <a:pos x="28" y="64"/>
                  </a:cxn>
                  <a:cxn ang="0">
                    <a:pos x="30" y="62"/>
                  </a:cxn>
                  <a:cxn ang="0">
                    <a:pos x="32" y="60"/>
                  </a:cxn>
                  <a:cxn ang="0">
                    <a:pos x="32" y="56"/>
                  </a:cxn>
                  <a:cxn ang="0">
                    <a:pos x="32" y="52"/>
                  </a:cxn>
                  <a:cxn ang="0">
                    <a:pos x="32" y="52"/>
                  </a:cxn>
                  <a:cxn ang="0">
                    <a:pos x="32" y="42"/>
                  </a:cxn>
                  <a:cxn ang="0">
                    <a:pos x="32" y="38"/>
                  </a:cxn>
                  <a:cxn ang="0">
                    <a:pos x="30" y="34"/>
                  </a:cxn>
                  <a:cxn ang="0">
                    <a:pos x="30" y="34"/>
                  </a:cxn>
                  <a:cxn ang="0">
                    <a:pos x="28" y="30"/>
                  </a:cxn>
                  <a:cxn ang="0">
                    <a:pos x="28" y="28"/>
                  </a:cxn>
                  <a:cxn ang="0">
                    <a:pos x="28" y="28"/>
                  </a:cxn>
                  <a:cxn ang="0">
                    <a:pos x="30" y="22"/>
                  </a:cxn>
                  <a:cxn ang="0">
                    <a:pos x="28" y="14"/>
                  </a:cxn>
                  <a:cxn ang="0">
                    <a:pos x="28" y="14"/>
                  </a:cxn>
                  <a:cxn ang="0">
                    <a:pos x="28" y="10"/>
                  </a:cxn>
                  <a:cxn ang="0">
                    <a:pos x="28" y="8"/>
                  </a:cxn>
                  <a:cxn ang="0">
                    <a:pos x="28" y="8"/>
                  </a:cxn>
                  <a:cxn ang="0">
                    <a:pos x="28" y="8"/>
                  </a:cxn>
                  <a:cxn ang="0">
                    <a:pos x="30" y="6"/>
                  </a:cxn>
                  <a:cxn ang="0">
                    <a:pos x="30" y="4"/>
                  </a:cxn>
                  <a:cxn ang="0">
                    <a:pos x="22" y="0"/>
                  </a:cxn>
                  <a:cxn ang="0">
                    <a:pos x="22" y="0"/>
                  </a:cxn>
                  <a:cxn ang="0">
                    <a:pos x="20" y="0"/>
                  </a:cxn>
                  <a:cxn ang="0">
                    <a:pos x="18" y="2"/>
                  </a:cxn>
                  <a:cxn ang="0">
                    <a:pos x="16" y="2"/>
                  </a:cxn>
                  <a:cxn ang="0">
                    <a:pos x="14" y="4"/>
                  </a:cxn>
                  <a:cxn ang="0">
                    <a:pos x="14" y="4"/>
                  </a:cxn>
                </a:cxnLst>
                <a:rect l="0" t="0" r="r" b="b"/>
                <a:pathLst>
                  <a:path w="32" h="78">
                    <a:moveTo>
                      <a:pt x="14" y="4"/>
                    </a:moveTo>
                    <a:lnTo>
                      <a:pt x="14" y="4"/>
                    </a:lnTo>
                    <a:lnTo>
                      <a:pt x="12" y="4"/>
                    </a:lnTo>
                    <a:lnTo>
                      <a:pt x="10" y="6"/>
                    </a:lnTo>
                    <a:lnTo>
                      <a:pt x="10" y="8"/>
                    </a:lnTo>
                    <a:lnTo>
                      <a:pt x="10" y="10"/>
                    </a:lnTo>
                    <a:lnTo>
                      <a:pt x="10" y="10"/>
                    </a:lnTo>
                    <a:lnTo>
                      <a:pt x="6" y="20"/>
                    </a:lnTo>
                    <a:lnTo>
                      <a:pt x="2" y="30"/>
                    </a:lnTo>
                    <a:lnTo>
                      <a:pt x="2" y="30"/>
                    </a:lnTo>
                    <a:lnTo>
                      <a:pt x="0" y="36"/>
                    </a:lnTo>
                    <a:lnTo>
                      <a:pt x="0" y="42"/>
                    </a:lnTo>
                    <a:lnTo>
                      <a:pt x="2" y="44"/>
                    </a:lnTo>
                    <a:lnTo>
                      <a:pt x="4" y="50"/>
                    </a:lnTo>
                    <a:lnTo>
                      <a:pt x="4" y="50"/>
                    </a:lnTo>
                    <a:lnTo>
                      <a:pt x="4" y="54"/>
                    </a:lnTo>
                    <a:lnTo>
                      <a:pt x="6" y="56"/>
                    </a:lnTo>
                    <a:lnTo>
                      <a:pt x="10" y="58"/>
                    </a:lnTo>
                    <a:lnTo>
                      <a:pt x="10" y="58"/>
                    </a:lnTo>
                    <a:lnTo>
                      <a:pt x="14" y="66"/>
                    </a:lnTo>
                    <a:lnTo>
                      <a:pt x="20" y="68"/>
                    </a:lnTo>
                    <a:lnTo>
                      <a:pt x="20" y="68"/>
                    </a:lnTo>
                    <a:lnTo>
                      <a:pt x="24" y="72"/>
                    </a:lnTo>
                    <a:lnTo>
                      <a:pt x="24" y="76"/>
                    </a:lnTo>
                    <a:lnTo>
                      <a:pt x="24" y="76"/>
                    </a:lnTo>
                    <a:lnTo>
                      <a:pt x="24" y="76"/>
                    </a:lnTo>
                    <a:lnTo>
                      <a:pt x="26" y="78"/>
                    </a:lnTo>
                    <a:lnTo>
                      <a:pt x="30" y="76"/>
                    </a:lnTo>
                    <a:lnTo>
                      <a:pt x="30" y="76"/>
                    </a:lnTo>
                    <a:lnTo>
                      <a:pt x="28" y="70"/>
                    </a:lnTo>
                    <a:lnTo>
                      <a:pt x="28" y="64"/>
                    </a:lnTo>
                    <a:lnTo>
                      <a:pt x="28" y="64"/>
                    </a:lnTo>
                    <a:lnTo>
                      <a:pt x="30" y="62"/>
                    </a:lnTo>
                    <a:lnTo>
                      <a:pt x="32" y="60"/>
                    </a:lnTo>
                    <a:lnTo>
                      <a:pt x="32" y="56"/>
                    </a:lnTo>
                    <a:lnTo>
                      <a:pt x="32" y="52"/>
                    </a:lnTo>
                    <a:lnTo>
                      <a:pt x="32" y="52"/>
                    </a:lnTo>
                    <a:lnTo>
                      <a:pt x="32" y="42"/>
                    </a:lnTo>
                    <a:lnTo>
                      <a:pt x="32" y="38"/>
                    </a:lnTo>
                    <a:lnTo>
                      <a:pt x="30" y="34"/>
                    </a:lnTo>
                    <a:lnTo>
                      <a:pt x="30" y="34"/>
                    </a:lnTo>
                    <a:lnTo>
                      <a:pt x="28" y="30"/>
                    </a:lnTo>
                    <a:lnTo>
                      <a:pt x="28" y="28"/>
                    </a:lnTo>
                    <a:lnTo>
                      <a:pt x="28" y="28"/>
                    </a:lnTo>
                    <a:lnTo>
                      <a:pt x="30" y="22"/>
                    </a:lnTo>
                    <a:lnTo>
                      <a:pt x="28" y="14"/>
                    </a:lnTo>
                    <a:lnTo>
                      <a:pt x="28" y="14"/>
                    </a:lnTo>
                    <a:lnTo>
                      <a:pt x="28" y="10"/>
                    </a:lnTo>
                    <a:lnTo>
                      <a:pt x="28" y="8"/>
                    </a:lnTo>
                    <a:lnTo>
                      <a:pt x="28" y="8"/>
                    </a:lnTo>
                    <a:lnTo>
                      <a:pt x="28" y="8"/>
                    </a:lnTo>
                    <a:lnTo>
                      <a:pt x="30" y="6"/>
                    </a:lnTo>
                    <a:lnTo>
                      <a:pt x="30" y="4"/>
                    </a:lnTo>
                    <a:lnTo>
                      <a:pt x="22" y="0"/>
                    </a:lnTo>
                    <a:lnTo>
                      <a:pt x="22" y="0"/>
                    </a:lnTo>
                    <a:lnTo>
                      <a:pt x="20" y="0"/>
                    </a:lnTo>
                    <a:lnTo>
                      <a:pt x="18" y="2"/>
                    </a:lnTo>
                    <a:lnTo>
                      <a:pt x="16" y="2"/>
                    </a:lnTo>
                    <a:lnTo>
                      <a:pt x="14" y="4"/>
                    </a:lnTo>
                    <a:lnTo>
                      <a:pt x="14" y="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78" name="Thailand">
                <a:extLst>
                  <a:ext uri="{FF2B5EF4-FFF2-40B4-BE49-F238E27FC236}">
                    <a16:creationId xmlns:a16="http://schemas.microsoft.com/office/drawing/2014/main" id="{39440B40-1001-4CA4-BD99-349D936C467F}"/>
                  </a:ext>
                </a:extLst>
              </p:cNvPr>
              <p:cNvSpPr>
                <a:spLocks/>
              </p:cNvSpPr>
              <p:nvPr/>
            </p:nvSpPr>
            <p:spPr bwMode="auto">
              <a:xfrm>
                <a:off x="6928003" y="1862799"/>
                <a:ext cx="279138" cy="524633"/>
              </a:xfrm>
              <a:custGeom>
                <a:avLst/>
                <a:gdLst/>
                <a:ahLst/>
                <a:cxnLst>
                  <a:cxn ang="0">
                    <a:pos x="114" y="336"/>
                  </a:cxn>
                  <a:cxn ang="0">
                    <a:pos x="100" y="312"/>
                  </a:cxn>
                  <a:cxn ang="0">
                    <a:pos x="86" y="290"/>
                  </a:cxn>
                  <a:cxn ang="0">
                    <a:pos x="72" y="276"/>
                  </a:cxn>
                  <a:cxn ang="0">
                    <a:pos x="68" y="246"/>
                  </a:cxn>
                  <a:cxn ang="0">
                    <a:pos x="76" y="216"/>
                  </a:cxn>
                  <a:cxn ang="0">
                    <a:pos x="72" y="184"/>
                  </a:cxn>
                  <a:cxn ang="0">
                    <a:pos x="70" y="160"/>
                  </a:cxn>
                  <a:cxn ang="0">
                    <a:pos x="80" y="158"/>
                  </a:cxn>
                  <a:cxn ang="0">
                    <a:pos x="94" y="162"/>
                  </a:cxn>
                  <a:cxn ang="0">
                    <a:pos x="94" y="182"/>
                  </a:cxn>
                  <a:cxn ang="0">
                    <a:pos x="110" y="186"/>
                  </a:cxn>
                  <a:cxn ang="0">
                    <a:pos x="124" y="204"/>
                  </a:cxn>
                  <a:cxn ang="0">
                    <a:pos x="130" y="204"/>
                  </a:cxn>
                  <a:cxn ang="0">
                    <a:pos x="136" y="214"/>
                  </a:cxn>
                  <a:cxn ang="0">
                    <a:pos x="144" y="210"/>
                  </a:cxn>
                  <a:cxn ang="0">
                    <a:pos x="126" y="178"/>
                  </a:cxn>
                  <a:cxn ang="0">
                    <a:pos x="154" y="156"/>
                  </a:cxn>
                  <a:cxn ang="0">
                    <a:pos x="166" y="154"/>
                  </a:cxn>
                  <a:cxn ang="0">
                    <a:pos x="186" y="150"/>
                  </a:cxn>
                  <a:cxn ang="0">
                    <a:pos x="194" y="132"/>
                  </a:cxn>
                  <a:cxn ang="0">
                    <a:pos x="186" y="116"/>
                  </a:cxn>
                  <a:cxn ang="0">
                    <a:pos x="164" y="104"/>
                  </a:cxn>
                  <a:cxn ang="0">
                    <a:pos x="154" y="76"/>
                  </a:cxn>
                  <a:cxn ang="0">
                    <a:pos x="120" y="56"/>
                  </a:cxn>
                  <a:cxn ang="0">
                    <a:pos x="96" y="54"/>
                  </a:cxn>
                  <a:cxn ang="0">
                    <a:pos x="72" y="60"/>
                  </a:cxn>
                  <a:cxn ang="0">
                    <a:pos x="78" y="20"/>
                  </a:cxn>
                  <a:cxn ang="0">
                    <a:pos x="60" y="14"/>
                  </a:cxn>
                  <a:cxn ang="0">
                    <a:pos x="52" y="4"/>
                  </a:cxn>
                  <a:cxn ang="0">
                    <a:pos x="30" y="6"/>
                  </a:cxn>
                  <a:cxn ang="0">
                    <a:pos x="12" y="12"/>
                  </a:cxn>
                  <a:cxn ang="0">
                    <a:pos x="12" y="34"/>
                  </a:cxn>
                  <a:cxn ang="0">
                    <a:pos x="0" y="42"/>
                  </a:cxn>
                  <a:cxn ang="0">
                    <a:pos x="6" y="54"/>
                  </a:cxn>
                  <a:cxn ang="0">
                    <a:pos x="22" y="74"/>
                  </a:cxn>
                  <a:cxn ang="0">
                    <a:pos x="50" y="98"/>
                  </a:cxn>
                  <a:cxn ang="0">
                    <a:pos x="38" y="104"/>
                  </a:cxn>
                  <a:cxn ang="0">
                    <a:pos x="38" y="122"/>
                  </a:cxn>
                  <a:cxn ang="0">
                    <a:pos x="34" y="138"/>
                  </a:cxn>
                  <a:cxn ang="0">
                    <a:pos x="58" y="164"/>
                  </a:cxn>
                  <a:cxn ang="0">
                    <a:pos x="68" y="214"/>
                  </a:cxn>
                  <a:cxn ang="0">
                    <a:pos x="56" y="248"/>
                  </a:cxn>
                  <a:cxn ang="0">
                    <a:pos x="54" y="264"/>
                  </a:cxn>
                  <a:cxn ang="0">
                    <a:pos x="50" y="284"/>
                  </a:cxn>
                  <a:cxn ang="0">
                    <a:pos x="44" y="302"/>
                  </a:cxn>
                  <a:cxn ang="0">
                    <a:pos x="52" y="304"/>
                  </a:cxn>
                  <a:cxn ang="0">
                    <a:pos x="58" y="310"/>
                  </a:cxn>
                  <a:cxn ang="0">
                    <a:pos x="66" y="322"/>
                  </a:cxn>
                  <a:cxn ang="0">
                    <a:pos x="70" y="320"/>
                  </a:cxn>
                  <a:cxn ang="0">
                    <a:pos x="76" y="338"/>
                  </a:cxn>
                  <a:cxn ang="0">
                    <a:pos x="98" y="350"/>
                  </a:cxn>
                  <a:cxn ang="0">
                    <a:pos x="124" y="356"/>
                  </a:cxn>
                </a:cxnLst>
                <a:rect l="0" t="0" r="r" b="b"/>
                <a:pathLst>
                  <a:path w="194" h="360">
                    <a:moveTo>
                      <a:pt x="130" y="350"/>
                    </a:moveTo>
                    <a:lnTo>
                      <a:pt x="130" y="350"/>
                    </a:lnTo>
                    <a:lnTo>
                      <a:pt x="126" y="342"/>
                    </a:lnTo>
                    <a:lnTo>
                      <a:pt x="120" y="338"/>
                    </a:lnTo>
                    <a:lnTo>
                      <a:pt x="118" y="336"/>
                    </a:lnTo>
                    <a:lnTo>
                      <a:pt x="114" y="336"/>
                    </a:lnTo>
                    <a:lnTo>
                      <a:pt x="110" y="336"/>
                    </a:lnTo>
                    <a:lnTo>
                      <a:pt x="108" y="334"/>
                    </a:lnTo>
                    <a:lnTo>
                      <a:pt x="104" y="328"/>
                    </a:lnTo>
                    <a:lnTo>
                      <a:pt x="102" y="320"/>
                    </a:lnTo>
                    <a:lnTo>
                      <a:pt x="102" y="320"/>
                    </a:lnTo>
                    <a:lnTo>
                      <a:pt x="100" y="312"/>
                    </a:lnTo>
                    <a:lnTo>
                      <a:pt x="98" y="306"/>
                    </a:lnTo>
                    <a:lnTo>
                      <a:pt x="96" y="304"/>
                    </a:lnTo>
                    <a:lnTo>
                      <a:pt x="94" y="302"/>
                    </a:lnTo>
                    <a:lnTo>
                      <a:pt x="90" y="300"/>
                    </a:lnTo>
                    <a:lnTo>
                      <a:pt x="86" y="290"/>
                    </a:lnTo>
                    <a:lnTo>
                      <a:pt x="86" y="290"/>
                    </a:lnTo>
                    <a:lnTo>
                      <a:pt x="84" y="280"/>
                    </a:lnTo>
                    <a:lnTo>
                      <a:pt x="82" y="276"/>
                    </a:lnTo>
                    <a:lnTo>
                      <a:pt x="78" y="278"/>
                    </a:lnTo>
                    <a:lnTo>
                      <a:pt x="70" y="280"/>
                    </a:lnTo>
                    <a:lnTo>
                      <a:pt x="70" y="280"/>
                    </a:lnTo>
                    <a:lnTo>
                      <a:pt x="72" y="276"/>
                    </a:lnTo>
                    <a:lnTo>
                      <a:pt x="70" y="274"/>
                    </a:lnTo>
                    <a:lnTo>
                      <a:pt x="68" y="266"/>
                    </a:lnTo>
                    <a:lnTo>
                      <a:pt x="66" y="256"/>
                    </a:lnTo>
                    <a:lnTo>
                      <a:pt x="66" y="252"/>
                    </a:lnTo>
                    <a:lnTo>
                      <a:pt x="68" y="246"/>
                    </a:lnTo>
                    <a:lnTo>
                      <a:pt x="68" y="246"/>
                    </a:lnTo>
                    <a:lnTo>
                      <a:pt x="70" y="236"/>
                    </a:lnTo>
                    <a:lnTo>
                      <a:pt x="68" y="232"/>
                    </a:lnTo>
                    <a:lnTo>
                      <a:pt x="68" y="228"/>
                    </a:lnTo>
                    <a:lnTo>
                      <a:pt x="72" y="220"/>
                    </a:lnTo>
                    <a:lnTo>
                      <a:pt x="72" y="220"/>
                    </a:lnTo>
                    <a:lnTo>
                      <a:pt x="76" y="216"/>
                    </a:lnTo>
                    <a:lnTo>
                      <a:pt x="78" y="210"/>
                    </a:lnTo>
                    <a:lnTo>
                      <a:pt x="76" y="206"/>
                    </a:lnTo>
                    <a:lnTo>
                      <a:pt x="76" y="202"/>
                    </a:lnTo>
                    <a:lnTo>
                      <a:pt x="72" y="194"/>
                    </a:lnTo>
                    <a:lnTo>
                      <a:pt x="72" y="190"/>
                    </a:lnTo>
                    <a:lnTo>
                      <a:pt x="72" y="184"/>
                    </a:lnTo>
                    <a:lnTo>
                      <a:pt x="72" y="184"/>
                    </a:lnTo>
                    <a:lnTo>
                      <a:pt x="74" y="178"/>
                    </a:lnTo>
                    <a:lnTo>
                      <a:pt x="72" y="174"/>
                    </a:lnTo>
                    <a:lnTo>
                      <a:pt x="70" y="166"/>
                    </a:lnTo>
                    <a:lnTo>
                      <a:pt x="68" y="162"/>
                    </a:lnTo>
                    <a:lnTo>
                      <a:pt x="70" y="160"/>
                    </a:lnTo>
                    <a:lnTo>
                      <a:pt x="72" y="160"/>
                    </a:lnTo>
                    <a:lnTo>
                      <a:pt x="72" y="160"/>
                    </a:lnTo>
                    <a:lnTo>
                      <a:pt x="78" y="160"/>
                    </a:lnTo>
                    <a:lnTo>
                      <a:pt x="82" y="158"/>
                    </a:lnTo>
                    <a:lnTo>
                      <a:pt x="82" y="158"/>
                    </a:lnTo>
                    <a:lnTo>
                      <a:pt x="80" y="158"/>
                    </a:lnTo>
                    <a:lnTo>
                      <a:pt x="80" y="158"/>
                    </a:lnTo>
                    <a:lnTo>
                      <a:pt x="82" y="160"/>
                    </a:lnTo>
                    <a:lnTo>
                      <a:pt x="84" y="162"/>
                    </a:lnTo>
                    <a:lnTo>
                      <a:pt x="90" y="162"/>
                    </a:lnTo>
                    <a:lnTo>
                      <a:pt x="92" y="160"/>
                    </a:lnTo>
                    <a:lnTo>
                      <a:pt x="94" y="162"/>
                    </a:lnTo>
                    <a:lnTo>
                      <a:pt x="94" y="164"/>
                    </a:lnTo>
                    <a:lnTo>
                      <a:pt x="92" y="168"/>
                    </a:lnTo>
                    <a:lnTo>
                      <a:pt x="92" y="168"/>
                    </a:lnTo>
                    <a:lnTo>
                      <a:pt x="90" y="176"/>
                    </a:lnTo>
                    <a:lnTo>
                      <a:pt x="92" y="180"/>
                    </a:lnTo>
                    <a:lnTo>
                      <a:pt x="94" y="182"/>
                    </a:lnTo>
                    <a:lnTo>
                      <a:pt x="98" y="182"/>
                    </a:lnTo>
                    <a:lnTo>
                      <a:pt x="98" y="182"/>
                    </a:lnTo>
                    <a:lnTo>
                      <a:pt x="100" y="182"/>
                    </a:lnTo>
                    <a:lnTo>
                      <a:pt x="102" y="184"/>
                    </a:lnTo>
                    <a:lnTo>
                      <a:pt x="106" y="186"/>
                    </a:lnTo>
                    <a:lnTo>
                      <a:pt x="110" y="186"/>
                    </a:lnTo>
                    <a:lnTo>
                      <a:pt x="110" y="186"/>
                    </a:lnTo>
                    <a:lnTo>
                      <a:pt x="112" y="186"/>
                    </a:lnTo>
                    <a:lnTo>
                      <a:pt x="114" y="186"/>
                    </a:lnTo>
                    <a:lnTo>
                      <a:pt x="116" y="192"/>
                    </a:lnTo>
                    <a:lnTo>
                      <a:pt x="118" y="198"/>
                    </a:lnTo>
                    <a:lnTo>
                      <a:pt x="124" y="204"/>
                    </a:lnTo>
                    <a:lnTo>
                      <a:pt x="124" y="204"/>
                    </a:lnTo>
                    <a:lnTo>
                      <a:pt x="128" y="206"/>
                    </a:lnTo>
                    <a:lnTo>
                      <a:pt x="128" y="206"/>
                    </a:lnTo>
                    <a:lnTo>
                      <a:pt x="130" y="204"/>
                    </a:lnTo>
                    <a:lnTo>
                      <a:pt x="130" y="204"/>
                    </a:lnTo>
                    <a:lnTo>
                      <a:pt x="130" y="204"/>
                    </a:lnTo>
                    <a:lnTo>
                      <a:pt x="132" y="204"/>
                    </a:lnTo>
                    <a:lnTo>
                      <a:pt x="132" y="206"/>
                    </a:lnTo>
                    <a:lnTo>
                      <a:pt x="132" y="208"/>
                    </a:lnTo>
                    <a:lnTo>
                      <a:pt x="134" y="210"/>
                    </a:lnTo>
                    <a:lnTo>
                      <a:pt x="134" y="210"/>
                    </a:lnTo>
                    <a:lnTo>
                      <a:pt x="136" y="214"/>
                    </a:lnTo>
                    <a:lnTo>
                      <a:pt x="138" y="218"/>
                    </a:lnTo>
                    <a:lnTo>
                      <a:pt x="140" y="222"/>
                    </a:lnTo>
                    <a:lnTo>
                      <a:pt x="144" y="226"/>
                    </a:lnTo>
                    <a:lnTo>
                      <a:pt x="144" y="226"/>
                    </a:lnTo>
                    <a:lnTo>
                      <a:pt x="146" y="218"/>
                    </a:lnTo>
                    <a:lnTo>
                      <a:pt x="144" y="210"/>
                    </a:lnTo>
                    <a:lnTo>
                      <a:pt x="142" y="204"/>
                    </a:lnTo>
                    <a:lnTo>
                      <a:pt x="136" y="198"/>
                    </a:lnTo>
                    <a:lnTo>
                      <a:pt x="128" y="188"/>
                    </a:lnTo>
                    <a:lnTo>
                      <a:pt x="126" y="182"/>
                    </a:lnTo>
                    <a:lnTo>
                      <a:pt x="126" y="178"/>
                    </a:lnTo>
                    <a:lnTo>
                      <a:pt x="126" y="178"/>
                    </a:lnTo>
                    <a:lnTo>
                      <a:pt x="136" y="166"/>
                    </a:lnTo>
                    <a:lnTo>
                      <a:pt x="142" y="156"/>
                    </a:lnTo>
                    <a:lnTo>
                      <a:pt x="142" y="156"/>
                    </a:lnTo>
                    <a:lnTo>
                      <a:pt x="146" y="154"/>
                    </a:lnTo>
                    <a:lnTo>
                      <a:pt x="150" y="154"/>
                    </a:lnTo>
                    <a:lnTo>
                      <a:pt x="154" y="156"/>
                    </a:lnTo>
                    <a:lnTo>
                      <a:pt x="156" y="154"/>
                    </a:lnTo>
                    <a:lnTo>
                      <a:pt x="156" y="154"/>
                    </a:lnTo>
                    <a:lnTo>
                      <a:pt x="160" y="154"/>
                    </a:lnTo>
                    <a:lnTo>
                      <a:pt x="162" y="154"/>
                    </a:lnTo>
                    <a:lnTo>
                      <a:pt x="164" y="156"/>
                    </a:lnTo>
                    <a:lnTo>
                      <a:pt x="166" y="154"/>
                    </a:lnTo>
                    <a:lnTo>
                      <a:pt x="166" y="154"/>
                    </a:lnTo>
                    <a:lnTo>
                      <a:pt x="170" y="154"/>
                    </a:lnTo>
                    <a:lnTo>
                      <a:pt x="172" y="154"/>
                    </a:lnTo>
                    <a:lnTo>
                      <a:pt x="178" y="154"/>
                    </a:lnTo>
                    <a:lnTo>
                      <a:pt x="186" y="150"/>
                    </a:lnTo>
                    <a:lnTo>
                      <a:pt x="186" y="150"/>
                    </a:lnTo>
                    <a:lnTo>
                      <a:pt x="188" y="146"/>
                    </a:lnTo>
                    <a:lnTo>
                      <a:pt x="190" y="144"/>
                    </a:lnTo>
                    <a:lnTo>
                      <a:pt x="190" y="140"/>
                    </a:lnTo>
                    <a:lnTo>
                      <a:pt x="192" y="136"/>
                    </a:lnTo>
                    <a:lnTo>
                      <a:pt x="192" y="136"/>
                    </a:lnTo>
                    <a:lnTo>
                      <a:pt x="194" y="132"/>
                    </a:lnTo>
                    <a:lnTo>
                      <a:pt x="192" y="130"/>
                    </a:lnTo>
                    <a:lnTo>
                      <a:pt x="190" y="126"/>
                    </a:lnTo>
                    <a:lnTo>
                      <a:pt x="188" y="122"/>
                    </a:lnTo>
                    <a:lnTo>
                      <a:pt x="188" y="122"/>
                    </a:lnTo>
                    <a:lnTo>
                      <a:pt x="188" y="118"/>
                    </a:lnTo>
                    <a:lnTo>
                      <a:pt x="186" y="116"/>
                    </a:lnTo>
                    <a:lnTo>
                      <a:pt x="182" y="114"/>
                    </a:lnTo>
                    <a:lnTo>
                      <a:pt x="180" y="110"/>
                    </a:lnTo>
                    <a:lnTo>
                      <a:pt x="180" y="110"/>
                    </a:lnTo>
                    <a:lnTo>
                      <a:pt x="176" y="110"/>
                    </a:lnTo>
                    <a:lnTo>
                      <a:pt x="172" y="110"/>
                    </a:lnTo>
                    <a:lnTo>
                      <a:pt x="164" y="104"/>
                    </a:lnTo>
                    <a:lnTo>
                      <a:pt x="158" y="94"/>
                    </a:lnTo>
                    <a:lnTo>
                      <a:pt x="158" y="90"/>
                    </a:lnTo>
                    <a:lnTo>
                      <a:pt x="158" y="86"/>
                    </a:lnTo>
                    <a:lnTo>
                      <a:pt x="158" y="86"/>
                    </a:lnTo>
                    <a:lnTo>
                      <a:pt x="158" y="80"/>
                    </a:lnTo>
                    <a:lnTo>
                      <a:pt x="154" y="76"/>
                    </a:lnTo>
                    <a:lnTo>
                      <a:pt x="148" y="72"/>
                    </a:lnTo>
                    <a:lnTo>
                      <a:pt x="136" y="62"/>
                    </a:lnTo>
                    <a:lnTo>
                      <a:pt x="136" y="62"/>
                    </a:lnTo>
                    <a:lnTo>
                      <a:pt x="130" y="56"/>
                    </a:lnTo>
                    <a:lnTo>
                      <a:pt x="126" y="54"/>
                    </a:lnTo>
                    <a:lnTo>
                      <a:pt x="120" y="56"/>
                    </a:lnTo>
                    <a:lnTo>
                      <a:pt x="114" y="56"/>
                    </a:lnTo>
                    <a:lnTo>
                      <a:pt x="110" y="58"/>
                    </a:lnTo>
                    <a:lnTo>
                      <a:pt x="106" y="60"/>
                    </a:lnTo>
                    <a:lnTo>
                      <a:pt x="102" y="58"/>
                    </a:lnTo>
                    <a:lnTo>
                      <a:pt x="96" y="54"/>
                    </a:lnTo>
                    <a:lnTo>
                      <a:pt x="96" y="54"/>
                    </a:lnTo>
                    <a:lnTo>
                      <a:pt x="92" y="50"/>
                    </a:lnTo>
                    <a:lnTo>
                      <a:pt x="88" y="50"/>
                    </a:lnTo>
                    <a:lnTo>
                      <a:pt x="84" y="52"/>
                    </a:lnTo>
                    <a:lnTo>
                      <a:pt x="80" y="54"/>
                    </a:lnTo>
                    <a:lnTo>
                      <a:pt x="74" y="58"/>
                    </a:lnTo>
                    <a:lnTo>
                      <a:pt x="72" y="60"/>
                    </a:lnTo>
                    <a:lnTo>
                      <a:pt x="70" y="58"/>
                    </a:lnTo>
                    <a:lnTo>
                      <a:pt x="70" y="58"/>
                    </a:lnTo>
                    <a:lnTo>
                      <a:pt x="70" y="52"/>
                    </a:lnTo>
                    <a:lnTo>
                      <a:pt x="70" y="46"/>
                    </a:lnTo>
                    <a:lnTo>
                      <a:pt x="72" y="32"/>
                    </a:lnTo>
                    <a:lnTo>
                      <a:pt x="78" y="20"/>
                    </a:lnTo>
                    <a:lnTo>
                      <a:pt x="78" y="14"/>
                    </a:lnTo>
                    <a:lnTo>
                      <a:pt x="78" y="14"/>
                    </a:lnTo>
                    <a:lnTo>
                      <a:pt x="76" y="12"/>
                    </a:lnTo>
                    <a:lnTo>
                      <a:pt x="74" y="12"/>
                    </a:lnTo>
                    <a:lnTo>
                      <a:pt x="68" y="12"/>
                    </a:lnTo>
                    <a:lnTo>
                      <a:pt x="60" y="14"/>
                    </a:lnTo>
                    <a:lnTo>
                      <a:pt x="58" y="12"/>
                    </a:lnTo>
                    <a:lnTo>
                      <a:pt x="56" y="8"/>
                    </a:lnTo>
                    <a:lnTo>
                      <a:pt x="56" y="8"/>
                    </a:lnTo>
                    <a:lnTo>
                      <a:pt x="54" y="4"/>
                    </a:lnTo>
                    <a:lnTo>
                      <a:pt x="54" y="4"/>
                    </a:lnTo>
                    <a:lnTo>
                      <a:pt x="52" y="4"/>
                    </a:lnTo>
                    <a:lnTo>
                      <a:pt x="50" y="0"/>
                    </a:lnTo>
                    <a:lnTo>
                      <a:pt x="50" y="0"/>
                    </a:lnTo>
                    <a:lnTo>
                      <a:pt x="34" y="2"/>
                    </a:lnTo>
                    <a:lnTo>
                      <a:pt x="32" y="2"/>
                    </a:lnTo>
                    <a:lnTo>
                      <a:pt x="30" y="6"/>
                    </a:lnTo>
                    <a:lnTo>
                      <a:pt x="30" y="6"/>
                    </a:lnTo>
                    <a:lnTo>
                      <a:pt x="30" y="8"/>
                    </a:lnTo>
                    <a:lnTo>
                      <a:pt x="28" y="8"/>
                    </a:lnTo>
                    <a:lnTo>
                      <a:pt x="24" y="8"/>
                    </a:lnTo>
                    <a:lnTo>
                      <a:pt x="18" y="8"/>
                    </a:lnTo>
                    <a:lnTo>
                      <a:pt x="14" y="10"/>
                    </a:lnTo>
                    <a:lnTo>
                      <a:pt x="12" y="12"/>
                    </a:lnTo>
                    <a:lnTo>
                      <a:pt x="12" y="12"/>
                    </a:lnTo>
                    <a:lnTo>
                      <a:pt x="10" y="16"/>
                    </a:lnTo>
                    <a:lnTo>
                      <a:pt x="8" y="20"/>
                    </a:lnTo>
                    <a:lnTo>
                      <a:pt x="10" y="26"/>
                    </a:lnTo>
                    <a:lnTo>
                      <a:pt x="12" y="30"/>
                    </a:lnTo>
                    <a:lnTo>
                      <a:pt x="12" y="34"/>
                    </a:lnTo>
                    <a:lnTo>
                      <a:pt x="10" y="36"/>
                    </a:lnTo>
                    <a:lnTo>
                      <a:pt x="10" y="36"/>
                    </a:lnTo>
                    <a:lnTo>
                      <a:pt x="8" y="40"/>
                    </a:lnTo>
                    <a:lnTo>
                      <a:pt x="4" y="40"/>
                    </a:lnTo>
                    <a:lnTo>
                      <a:pt x="2" y="40"/>
                    </a:lnTo>
                    <a:lnTo>
                      <a:pt x="0" y="42"/>
                    </a:lnTo>
                    <a:lnTo>
                      <a:pt x="0" y="42"/>
                    </a:lnTo>
                    <a:lnTo>
                      <a:pt x="0" y="46"/>
                    </a:lnTo>
                    <a:lnTo>
                      <a:pt x="2" y="48"/>
                    </a:lnTo>
                    <a:lnTo>
                      <a:pt x="4" y="52"/>
                    </a:lnTo>
                    <a:lnTo>
                      <a:pt x="6" y="54"/>
                    </a:lnTo>
                    <a:lnTo>
                      <a:pt x="6" y="54"/>
                    </a:lnTo>
                    <a:lnTo>
                      <a:pt x="4" y="56"/>
                    </a:lnTo>
                    <a:lnTo>
                      <a:pt x="4" y="58"/>
                    </a:lnTo>
                    <a:lnTo>
                      <a:pt x="10" y="62"/>
                    </a:lnTo>
                    <a:lnTo>
                      <a:pt x="16" y="68"/>
                    </a:lnTo>
                    <a:lnTo>
                      <a:pt x="22" y="74"/>
                    </a:lnTo>
                    <a:lnTo>
                      <a:pt x="22" y="74"/>
                    </a:lnTo>
                    <a:lnTo>
                      <a:pt x="30" y="82"/>
                    </a:lnTo>
                    <a:lnTo>
                      <a:pt x="38" y="88"/>
                    </a:lnTo>
                    <a:lnTo>
                      <a:pt x="46" y="92"/>
                    </a:lnTo>
                    <a:lnTo>
                      <a:pt x="50" y="96"/>
                    </a:lnTo>
                    <a:lnTo>
                      <a:pt x="50" y="96"/>
                    </a:lnTo>
                    <a:lnTo>
                      <a:pt x="50" y="98"/>
                    </a:lnTo>
                    <a:lnTo>
                      <a:pt x="48" y="98"/>
                    </a:lnTo>
                    <a:lnTo>
                      <a:pt x="44" y="98"/>
                    </a:lnTo>
                    <a:lnTo>
                      <a:pt x="40" y="100"/>
                    </a:lnTo>
                    <a:lnTo>
                      <a:pt x="40" y="102"/>
                    </a:lnTo>
                    <a:lnTo>
                      <a:pt x="38" y="104"/>
                    </a:lnTo>
                    <a:lnTo>
                      <a:pt x="38" y="104"/>
                    </a:lnTo>
                    <a:lnTo>
                      <a:pt x="38" y="108"/>
                    </a:lnTo>
                    <a:lnTo>
                      <a:pt x="40" y="110"/>
                    </a:lnTo>
                    <a:lnTo>
                      <a:pt x="40" y="112"/>
                    </a:lnTo>
                    <a:lnTo>
                      <a:pt x="38" y="118"/>
                    </a:lnTo>
                    <a:lnTo>
                      <a:pt x="38" y="118"/>
                    </a:lnTo>
                    <a:lnTo>
                      <a:pt x="38" y="122"/>
                    </a:lnTo>
                    <a:lnTo>
                      <a:pt x="38" y="126"/>
                    </a:lnTo>
                    <a:lnTo>
                      <a:pt x="40" y="130"/>
                    </a:lnTo>
                    <a:lnTo>
                      <a:pt x="38" y="132"/>
                    </a:lnTo>
                    <a:lnTo>
                      <a:pt x="38" y="132"/>
                    </a:lnTo>
                    <a:lnTo>
                      <a:pt x="36" y="134"/>
                    </a:lnTo>
                    <a:lnTo>
                      <a:pt x="34" y="138"/>
                    </a:lnTo>
                    <a:lnTo>
                      <a:pt x="36" y="142"/>
                    </a:lnTo>
                    <a:lnTo>
                      <a:pt x="42" y="150"/>
                    </a:lnTo>
                    <a:lnTo>
                      <a:pt x="52" y="158"/>
                    </a:lnTo>
                    <a:lnTo>
                      <a:pt x="52" y="158"/>
                    </a:lnTo>
                    <a:lnTo>
                      <a:pt x="56" y="160"/>
                    </a:lnTo>
                    <a:lnTo>
                      <a:pt x="58" y="164"/>
                    </a:lnTo>
                    <a:lnTo>
                      <a:pt x="58" y="172"/>
                    </a:lnTo>
                    <a:lnTo>
                      <a:pt x="58" y="184"/>
                    </a:lnTo>
                    <a:lnTo>
                      <a:pt x="60" y="192"/>
                    </a:lnTo>
                    <a:lnTo>
                      <a:pt x="64" y="204"/>
                    </a:lnTo>
                    <a:lnTo>
                      <a:pt x="64" y="204"/>
                    </a:lnTo>
                    <a:lnTo>
                      <a:pt x="68" y="214"/>
                    </a:lnTo>
                    <a:lnTo>
                      <a:pt x="68" y="220"/>
                    </a:lnTo>
                    <a:lnTo>
                      <a:pt x="66" y="226"/>
                    </a:lnTo>
                    <a:lnTo>
                      <a:pt x="64" y="232"/>
                    </a:lnTo>
                    <a:lnTo>
                      <a:pt x="58" y="240"/>
                    </a:lnTo>
                    <a:lnTo>
                      <a:pt x="56" y="244"/>
                    </a:lnTo>
                    <a:lnTo>
                      <a:pt x="56" y="248"/>
                    </a:lnTo>
                    <a:lnTo>
                      <a:pt x="56" y="248"/>
                    </a:lnTo>
                    <a:lnTo>
                      <a:pt x="56" y="256"/>
                    </a:lnTo>
                    <a:lnTo>
                      <a:pt x="56" y="258"/>
                    </a:lnTo>
                    <a:lnTo>
                      <a:pt x="54" y="260"/>
                    </a:lnTo>
                    <a:lnTo>
                      <a:pt x="54" y="264"/>
                    </a:lnTo>
                    <a:lnTo>
                      <a:pt x="54" y="264"/>
                    </a:lnTo>
                    <a:lnTo>
                      <a:pt x="50" y="270"/>
                    </a:lnTo>
                    <a:lnTo>
                      <a:pt x="48" y="274"/>
                    </a:lnTo>
                    <a:lnTo>
                      <a:pt x="46" y="278"/>
                    </a:lnTo>
                    <a:lnTo>
                      <a:pt x="46" y="282"/>
                    </a:lnTo>
                    <a:lnTo>
                      <a:pt x="50" y="284"/>
                    </a:lnTo>
                    <a:lnTo>
                      <a:pt x="50" y="284"/>
                    </a:lnTo>
                    <a:lnTo>
                      <a:pt x="46" y="288"/>
                    </a:lnTo>
                    <a:lnTo>
                      <a:pt x="44" y="290"/>
                    </a:lnTo>
                    <a:lnTo>
                      <a:pt x="46" y="292"/>
                    </a:lnTo>
                    <a:lnTo>
                      <a:pt x="44" y="298"/>
                    </a:lnTo>
                    <a:lnTo>
                      <a:pt x="44" y="298"/>
                    </a:lnTo>
                    <a:lnTo>
                      <a:pt x="44" y="302"/>
                    </a:lnTo>
                    <a:lnTo>
                      <a:pt x="46" y="304"/>
                    </a:lnTo>
                    <a:lnTo>
                      <a:pt x="48" y="306"/>
                    </a:lnTo>
                    <a:lnTo>
                      <a:pt x="50" y="308"/>
                    </a:lnTo>
                    <a:lnTo>
                      <a:pt x="50" y="308"/>
                    </a:lnTo>
                    <a:lnTo>
                      <a:pt x="52" y="306"/>
                    </a:lnTo>
                    <a:lnTo>
                      <a:pt x="52" y="304"/>
                    </a:lnTo>
                    <a:lnTo>
                      <a:pt x="52" y="302"/>
                    </a:lnTo>
                    <a:lnTo>
                      <a:pt x="56" y="304"/>
                    </a:lnTo>
                    <a:lnTo>
                      <a:pt x="56" y="304"/>
                    </a:lnTo>
                    <a:lnTo>
                      <a:pt x="58" y="306"/>
                    </a:lnTo>
                    <a:lnTo>
                      <a:pt x="58" y="308"/>
                    </a:lnTo>
                    <a:lnTo>
                      <a:pt x="58" y="310"/>
                    </a:lnTo>
                    <a:lnTo>
                      <a:pt x="62" y="310"/>
                    </a:lnTo>
                    <a:lnTo>
                      <a:pt x="62" y="310"/>
                    </a:lnTo>
                    <a:lnTo>
                      <a:pt x="66" y="312"/>
                    </a:lnTo>
                    <a:lnTo>
                      <a:pt x="64" y="316"/>
                    </a:lnTo>
                    <a:lnTo>
                      <a:pt x="64" y="318"/>
                    </a:lnTo>
                    <a:lnTo>
                      <a:pt x="66" y="322"/>
                    </a:lnTo>
                    <a:lnTo>
                      <a:pt x="66" y="322"/>
                    </a:lnTo>
                    <a:lnTo>
                      <a:pt x="66" y="322"/>
                    </a:lnTo>
                    <a:lnTo>
                      <a:pt x="68" y="320"/>
                    </a:lnTo>
                    <a:lnTo>
                      <a:pt x="68" y="316"/>
                    </a:lnTo>
                    <a:lnTo>
                      <a:pt x="68" y="316"/>
                    </a:lnTo>
                    <a:lnTo>
                      <a:pt x="70" y="320"/>
                    </a:lnTo>
                    <a:lnTo>
                      <a:pt x="70" y="324"/>
                    </a:lnTo>
                    <a:lnTo>
                      <a:pt x="72" y="328"/>
                    </a:lnTo>
                    <a:lnTo>
                      <a:pt x="78" y="330"/>
                    </a:lnTo>
                    <a:lnTo>
                      <a:pt x="78" y="330"/>
                    </a:lnTo>
                    <a:lnTo>
                      <a:pt x="74" y="336"/>
                    </a:lnTo>
                    <a:lnTo>
                      <a:pt x="76" y="338"/>
                    </a:lnTo>
                    <a:lnTo>
                      <a:pt x="76" y="340"/>
                    </a:lnTo>
                    <a:lnTo>
                      <a:pt x="82" y="342"/>
                    </a:lnTo>
                    <a:lnTo>
                      <a:pt x="90" y="352"/>
                    </a:lnTo>
                    <a:lnTo>
                      <a:pt x="90" y="352"/>
                    </a:lnTo>
                    <a:lnTo>
                      <a:pt x="94" y="350"/>
                    </a:lnTo>
                    <a:lnTo>
                      <a:pt x="98" y="350"/>
                    </a:lnTo>
                    <a:lnTo>
                      <a:pt x="106" y="354"/>
                    </a:lnTo>
                    <a:lnTo>
                      <a:pt x="110" y="358"/>
                    </a:lnTo>
                    <a:lnTo>
                      <a:pt x="116" y="360"/>
                    </a:lnTo>
                    <a:lnTo>
                      <a:pt x="116" y="360"/>
                    </a:lnTo>
                    <a:lnTo>
                      <a:pt x="122" y="358"/>
                    </a:lnTo>
                    <a:lnTo>
                      <a:pt x="124" y="356"/>
                    </a:lnTo>
                    <a:lnTo>
                      <a:pt x="126" y="354"/>
                    </a:lnTo>
                    <a:lnTo>
                      <a:pt x="130" y="350"/>
                    </a:lnTo>
                    <a:lnTo>
                      <a:pt x="130" y="35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79" name="Turkey">
                <a:extLst>
                  <a:ext uri="{FF2B5EF4-FFF2-40B4-BE49-F238E27FC236}">
                    <a16:creationId xmlns:a16="http://schemas.microsoft.com/office/drawing/2014/main" id="{353B106B-CC92-417A-B47B-FC1F3AB10AF2}"/>
                  </a:ext>
                </a:extLst>
              </p:cNvPr>
              <p:cNvSpPr>
                <a:spLocks/>
              </p:cNvSpPr>
              <p:nvPr/>
            </p:nvSpPr>
            <p:spPr bwMode="auto">
              <a:xfrm>
                <a:off x="4758206" y="1113735"/>
                <a:ext cx="538133" cy="195280"/>
              </a:xfrm>
              <a:custGeom>
                <a:avLst/>
                <a:gdLst/>
                <a:ahLst/>
                <a:cxnLst>
                  <a:cxn ang="0">
                    <a:pos x="260" y="22"/>
                  </a:cxn>
                  <a:cxn ang="0">
                    <a:pos x="236" y="20"/>
                  </a:cxn>
                  <a:cxn ang="0">
                    <a:pos x="202" y="18"/>
                  </a:cxn>
                  <a:cxn ang="0">
                    <a:pos x="186" y="12"/>
                  </a:cxn>
                  <a:cxn ang="0">
                    <a:pos x="172" y="6"/>
                  </a:cxn>
                  <a:cxn ang="0">
                    <a:pos x="156" y="2"/>
                  </a:cxn>
                  <a:cxn ang="0">
                    <a:pos x="126" y="4"/>
                  </a:cxn>
                  <a:cxn ang="0">
                    <a:pos x="98" y="14"/>
                  </a:cxn>
                  <a:cxn ang="0">
                    <a:pos x="68" y="20"/>
                  </a:cxn>
                  <a:cxn ang="0">
                    <a:pos x="48" y="24"/>
                  </a:cxn>
                  <a:cxn ang="0">
                    <a:pos x="72" y="28"/>
                  </a:cxn>
                  <a:cxn ang="0">
                    <a:pos x="54" y="32"/>
                  </a:cxn>
                  <a:cxn ang="0">
                    <a:pos x="32" y="34"/>
                  </a:cxn>
                  <a:cxn ang="0">
                    <a:pos x="22" y="36"/>
                  </a:cxn>
                  <a:cxn ang="0">
                    <a:pos x="8" y="42"/>
                  </a:cxn>
                  <a:cxn ang="0">
                    <a:pos x="0" y="52"/>
                  </a:cxn>
                  <a:cxn ang="0">
                    <a:pos x="4" y="56"/>
                  </a:cxn>
                  <a:cxn ang="0">
                    <a:pos x="10" y="62"/>
                  </a:cxn>
                  <a:cxn ang="0">
                    <a:pos x="12" y="68"/>
                  </a:cxn>
                  <a:cxn ang="0">
                    <a:pos x="12" y="74"/>
                  </a:cxn>
                  <a:cxn ang="0">
                    <a:pos x="8" y="74"/>
                  </a:cxn>
                  <a:cxn ang="0">
                    <a:pos x="4" y="78"/>
                  </a:cxn>
                  <a:cxn ang="0">
                    <a:pos x="8" y="88"/>
                  </a:cxn>
                  <a:cxn ang="0">
                    <a:pos x="22" y="92"/>
                  </a:cxn>
                  <a:cxn ang="0">
                    <a:pos x="24" y="102"/>
                  </a:cxn>
                  <a:cxn ang="0">
                    <a:pos x="34" y="106"/>
                  </a:cxn>
                  <a:cxn ang="0">
                    <a:pos x="34" y="110"/>
                  </a:cxn>
                  <a:cxn ang="0">
                    <a:pos x="32" y="114"/>
                  </a:cxn>
                  <a:cxn ang="0">
                    <a:pos x="38" y="118"/>
                  </a:cxn>
                  <a:cxn ang="0">
                    <a:pos x="36" y="122"/>
                  </a:cxn>
                  <a:cxn ang="0">
                    <a:pos x="52" y="122"/>
                  </a:cxn>
                  <a:cxn ang="0">
                    <a:pos x="66" y="120"/>
                  </a:cxn>
                  <a:cxn ang="0">
                    <a:pos x="68" y="124"/>
                  </a:cxn>
                  <a:cxn ang="0">
                    <a:pos x="82" y="132"/>
                  </a:cxn>
                  <a:cxn ang="0">
                    <a:pos x="98" y="124"/>
                  </a:cxn>
                  <a:cxn ang="0">
                    <a:pos x="106" y="118"/>
                  </a:cxn>
                  <a:cxn ang="0">
                    <a:pos x="128" y="128"/>
                  </a:cxn>
                  <a:cxn ang="0">
                    <a:pos x="156" y="132"/>
                  </a:cxn>
                  <a:cxn ang="0">
                    <a:pos x="166" y="120"/>
                  </a:cxn>
                  <a:cxn ang="0">
                    <a:pos x="188" y="122"/>
                  </a:cxn>
                  <a:cxn ang="0">
                    <a:pos x="196" y="120"/>
                  </a:cxn>
                  <a:cxn ang="0">
                    <a:pos x="192" y="130"/>
                  </a:cxn>
                  <a:cxn ang="0">
                    <a:pos x="208" y="130"/>
                  </a:cxn>
                  <a:cxn ang="0">
                    <a:pos x="218" y="116"/>
                  </a:cxn>
                  <a:cxn ang="0">
                    <a:pos x="250" y="114"/>
                  </a:cxn>
                  <a:cxn ang="0">
                    <a:pos x="298" y="104"/>
                  </a:cxn>
                  <a:cxn ang="0">
                    <a:pos x="320" y="104"/>
                  </a:cxn>
                  <a:cxn ang="0">
                    <a:pos x="334" y="98"/>
                  </a:cxn>
                  <a:cxn ang="0">
                    <a:pos x="356" y="104"/>
                  </a:cxn>
                  <a:cxn ang="0">
                    <a:pos x="374" y="106"/>
                  </a:cxn>
                  <a:cxn ang="0">
                    <a:pos x="370" y="100"/>
                  </a:cxn>
                  <a:cxn ang="0">
                    <a:pos x="362" y="92"/>
                  </a:cxn>
                  <a:cxn ang="0">
                    <a:pos x="354" y="74"/>
                  </a:cxn>
                  <a:cxn ang="0">
                    <a:pos x="346" y="56"/>
                  </a:cxn>
                  <a:cxn ang="0">
                    <a:pos x="354" y="52"/>
                  </a:cxn>
                  <a:cxn ang="0">
                    <a:pos x="350" y="40"/>
                  </a:cxn>
                  <a:cxn ang="0">
                    <a:pos x="332" y="34"/>
                  </a:cxn>
                  <a:cxn ang="0">
                    <a:pos x="328" y="18"/>
                  </a:cxn>
                  <a:cxn ang="0">
                    <a:pos x="320" y="10"/>
                  </a:cxn>
                  <a:cxn ang="0">
                    <a:pos x="306" y="10"/>
                  </a:cxn>
                </a:cxnLst>
                <a:rect l="0" t="0" r="r" b="b"/>
                <a:pathLst>
                  <a:path w="374" h="134">
                    <a:moveTo>
                      <a:pt x="282" y="6"/>
                    </a:moveTo>
                    <a:lnTo>
                      <a:pt x="282" y="6"/>
                    </a:lnTo>
                    <a:lnTo>
                      <a:pt x="274" y="16"/>
                    </a:lnTo>
                    <a:lnTo>
                      <a:pt x="268" y="20"/>
                    </a:lnTo>
                    <a:lnTo>
                      <a:pt x="260" y="22"/>
                    </a:lnTo>
                    <a:lnTo>
                      <a:pt x="254" y="22"/>
                    </a:lnTo>
                    <a:lnTo>
                      <a:pt x="246" y="18"/>
                    </a:lnTo>
                    <a:lnTo>
                      <a:pt x="240" y="18"/>
                    </a:lnTo>
                    <a:lnTo>
                      <a:pt x="236" y="20"/>
                    </a:lnTo>
                    <a:lnTo>
                      <a:pt x="236" y="20"/>
                    </a:lnTo>
                    <a:lnTo>
                      <a:pt x="224" y="22"/>
                    </a:lnTo>
                    <a:lnTo>
                      <a:pt x="216" y="22"/>
                    </a:lnTo>
                    <a:lnTo>
                      <a:pt x="206" y="20"/>
                    </a:lnTo>
                    <a:lnTo>
                      <a:pt x="206" y="20"/>
                    </a:lnTo>
                    <a:lnTo>
                      <a:pt x="202" y="18"/>
                    </a:lnTo>
                    <a:lnTo>
                      <a:pt x="202" y="16"/>
                    </a:lnTo>
                    <a:lnTo>
                      <a:pt x="200" y="14"/>
                    </a:lnTo>
                    <a:lnTo>
                      <a:pt x="194" y="14"/>
                    </a:lnTo>
                    <a:lnTo>
                      <a:pt x="194" y="14"/>
                    </a:lnTo>
                    <a:lnTo>
                      <a:pt x="186" y="12"/>
                    </a:lnTo>
                    <a:lnTo>
                      <a:pt x="184" y="10"/>
                    </a:lnTo>
                    <a:lnTo>
                      <a:pt x="182" y="8"/>
                    </a:lnTo>
                    <a:lnTo>
                      <a:pt x="176" y="6"/>
                    </a:lnTo>
                    <a:lnTo>
                      <a:pt x="176" y="6"/>
                    </a:lnTo>
                    <a:lnTo>
                      <a:pt x="172" y="6"/>
                    </a:lnTo>
                    <a:lnTo>
                      <a:pt x="170" y="6"/>
                    </a:lnTo>
                    <a:lnTo>
                      <a:pt x="164" y="2"/>
                    </a:lnTo>
                    <a:lnTo>
                      <a:pt x="162" y="0"/>
                    </a:lnTo>
                    <a:lnTo>
                      <a:pt x="160" y="0"/>
                    </a:lnTo>
                    <a:lnTo>
                      <a:pt x="156" y="2"/>
                    </a:lnTo>
                    <a:lnTo>
                      <a:pt x="156" y="2"/>
                    </a:lnTo>
                    <a:lnTo>
                      <a:pt x="150" y="4"/>
                    </a:lnTo>
                    <a:lnTo>
                      <a:pt x="140" y="4"/>
                    </a:lnTo>
                    <a:lnTo>
                      <a:pt x="130" y="4"/>
                    </a:lnTo>
                    <a:lnTo>
                      <a:pt x="126" y="4"/>
                    </a:lnTo>
                    <a:lnTo>
                      <a:pt x="122" y="8"/>
                    </a:lnTo>
                    <a:lnTo>
                      <a:pt x="122" y="8"/>
                    </a:lnTo>
                    <a:lnTo>
                      <a:pt x="112" y="10"/>
                    </a:lnTo>
                    <a:lnTo>
                      <a:pt x="106" y="12"/>
                    </a:lnTo>
                    <a:lnTo>
                      <a:pt x="98" y="14"/>
                    </a:lnTo>
                    <a:lnTo>
                      <a:pt x="92" y="20"/>
                    </a:lnTo>
                    <a:lnTo>
                      <a:pt x="92" y="20"/>
                    </a:lnTo>
                    <a:lnTo>
                      <a:pt x="86" y="22"/>
                    </a:lnTo>
                    <a:lnTo>
                      <a:pt x="82" y="22"/>
                    </a:lnTo>
                    <a:lnTo>
                      <a:pt x="68" y="20"/>
                    </a:lnTo>
                    <a:lnTo>
                      <a:pt x="58" y="18"/>
                    </a:lnTo>
                    <a:lnTo>
                      <a:pt x="52" y="18"/>
                    </a:lnTo>
                    <a:lnTo>
                      <a:pt x="50" y="20"/>
                    </a:lnTo>
                    <a:lnTo>
                      <a:pt x="50" y="20"/>
                    </a:lnTo>
                    <a:lnTo>
                      <a:pt x="48" y="24"/>
                    </a:lnTo>
                    <a:lnTo>
                      <a:pt x="50" y="24"/>
                    </a:lnTo>
                    <a:lnTo>
                      <a:pt x="54" y="26"/>
                    </a:lnTo>
                    <a:lnTo>
                      <a:pt x="62" y="26"/>
                    </a:lnTo>
                    <a:lnTo>
                      <a:pt x="72" y="28"/>
                    </a:lnTo>
                    <a:lnTo>
                      <a:pt x="72" y="28"/>
                    </a:lnTo>
                    <a:lnTo>
                      <a:pt x="56" y="30"/>
                    </a:lnTo>
                    <a:lnTo>
                      <a:pt x="52" y="32"/>
                    </a:lnTo>
                    <a:lnTo>
                      <a:pt x="52" y="32"/>
                    </a:lnTo>
                    <a:lnTo>
                      <a:pt x="54" y="32"/>
                    </a:lnTo>
                    <a:lnTo>
                      <a:pt x="54" y="32"/>
                    </a:lnTo>
                    <a:lnTo>
                      <a:pt x="54" y="34"/>
                    </a:lnTo>
                    <a:lnTo>
                      <a:pt x="54" y="34"/>
                    </a:lnTo>
                    <a:lnTo>
                      <a:pt x="46" y="36"/>
                    </a:lnTo>
                    <a:lnTo>
                      <a:pt x="38" y="36"/>
                    </a:lnTo>
                    <a:lnTo>
                      <a:pt x="32" y="34"/>
                    </a:lnTo>
                    <a:lnTo>
                      <a:pt x="32" y="34"/>
                    </a:lnTo>
                    <a:lnTo>
                      <a:pt x="30" y="34"/>
                    </a:lnTo>
                    <a:lnTo>
                      <a:pt x="28" y="36"/>
                    </a:lnTo>
                    <a:lnTo>
                      <a:pt x="24" y="36"/>
                    </a:lnTo>
                    <a:lnTo>
                      <a:pt x="22" y="36"/>
                    </a:lnTo>
                    <a:lnTo>
                      <a:pt x="22" y="36"/>
                    </a:lnTo>
                    <a:lnTo>
                      <a:pt x="20" y="34"/>
                    </a:lnTo>
                    <a:lnTo>
                      <a:pt x="16" y="36"/>
                    </a:lnTo>
                    <a:lnTo>
                      <a:pt x="8" y="42"/>
                    </a:lnTo>
                    <a:lnTo>
                      <a:pt x="8" y="42"/>
                    </a:lnTo>
                    <a:lnTo>
                      <a:pt x="0" y="42"/>
                    </a:lnTo>
                    <a:lnTo>
                      <a:pt x="0" y="44"/>
                    </a:lnTo>
                    <a:lnTo>
                      <a:pt x="0" y="46"/>
                    </a:lnTo>
                    <a:lnTo>
                      <a:pt x="0" y="46"/>
                    </a:lnTo>
                    <a:lnTo>
                      <a:pt x="0" y="52"/>
                    </a:lnTo>
                    <a:lnTo>
                      <a:pt x="0" y="54"/>
                    </a:lnTo>
                    <a:lnTo>
                      <a:pt x="2" y="54"/>
                    </a:lnTo>
                    <a:lnTo>
                      <a:pt x="10" y="54"/>
                    </a:lnTo>
                    <a:lnTo>
                      <a:pt x="10" y="54"/>
                    </a:lnTo>
                    <a:lnTo>
                      <a:pt x="4" y="56"/>
                    </a:lnTo>
                    <a:lnTo>
                      <a:pt x="6" y="60"/>
                    </a:lnTo>
                    <a:lnTo>
                      <a:pt x="10" y="60"/>
                    </a:lnTo>
                    <a:lnTo>
                      <a:pt x="10" y="62"/>
                    </a:lnTo>
                    <a:lnTo>
                      <a:pt x="10" y="62"/>
                    </a:lnTo>
                    <a:lnTo>
                      <a:pt x="10" y="62"/>
                    </a:lnTo>
                    <a:lnTo>
                      <a:pt x="10" y="64"/>
                    </a:lnTo>
                    <a:lnTo>
                      <a:pt x="12" y="66"/>
                    </a:lnTo>
                    <a:lnTo>
                      <a:pt x="12" y="66"/>
                    </a:lnTo>
                    <a:lnTo>
                      <a:pt x="12" y="68"/>
                    </a:lnTo>
                    <a:lnTo>
                      <a:pt x="12" y="68"/>
                    </a:lnTo>
                    <a:lnTo>
                      <a:pt x="10" y="68"/>
                    </a:lnTo>
                    <a:lnTo>
                      <a:pt x="10" y="70"/>
                    </a:lnTo>
                    <a:lnTo>
                      <a:pt x="12" y="72"/>
                    </a:lnTo>
                    <a:lnTo>
                      <a:pt x="14" y="74"/>
                    </a:lnTo>
                    <a:lnTo>
                      <a:pt x="12" y="74"/>
                    </a:lnTo>
                    <a:lnTo>
                      <a:pt x="12" y="74"/>
                    </a:lnTo>
                    <a:lnTo>
                      <a:pt x="10" y="76"/>
                    </a:lnTo>
                    <a:lnTo>
                      <a:pt x="10" y="78"/>
                    </a:lnTo>
                    <a:lnTo>
                      <a:pt x="8" y="74"/>
                    </a:lnTo>
                    <a:lnTo>
                      <a:pt x="8" y="74"/>
                    </a:lnTo>
                    <a:lnTo>
                      <a:pt x="6" y="72"/>
                    </a:lnTo>
                    <a:lnTo>
                      <a:pt x="4" y="74"/>
                    </a:lnTo>
                    <a:lnTo>
                      <a:pt x="2" y="76"/>
                    </a:lnTo>
                    <a:lnTo>
                      <a:pt x="4" y="78"/>
                    </a:lnTo>
                    <a:lnTo>
                      <a:pt x="4" y="78"/>
                    </a:lnTo>
                    <a:lnTo>
                      <a:pt x="6" y="82"/>
                    </a:lnTo>
                    <a:lnTo>
                      <a:pt x="6" y="86"/>
                    </a:lnTo>
                    <a:lnTo>
                      <a:pt x="6" y="88"/>
                    </a:lnTo>
                    <a:lnTo>
                      <a:pt x="8" y="88"/>
                    </a:lnTo>
                    <a:lnTo>
                      <a:pt x="8" y="88"/>
                    </a:lnTo>
                    <a:lnTo>
                      <a:pt x="10" y="86"/>
                    </a:lnTo>
                    <a:lnTo>
                      <a:pt x="14" y="86"/>
                    </a:lnTo>
                    <a:lnTo>
                      <a:pt x="18" y="90"/>
                    </a:lnTo>
                    <a:lnTo>
                      <a:pt x="18" y="90"/>
                    </a:lnTo>
                    <a:lnTo>
                      <a:pt x="22" y="92"/>
                    </a:lnTo>
                    <a:lnTo>
                      <a:pt x="24" y="94"/>
                    </a:lnTo>
                    <a:lnTo>
                      <a:pt x="22" y="98"/>
                    </a:lnTo>
                    <a:lnTo>
                      <a:pt x="22" y="100"/>
                    </a:lnTo>
                    <a:lnTo>
                      <a:pt x="22" y="102"/>
                    </a:lnTo>
                    <a:lnTo>
                      <a:pt x="24" y="102"/>
                    </a:lnTo>
                    <a:lnTo>
                      <a:pt x="24" y="102"/>
                    </a:lnTo>
                    <a:lnTo>
                      <a:pt x="28" y="102"/>
                    </a:lnTo>
                    <a:lnTo>
                      <a:pt x="30" y="104"/>
                    </a:lnTo>
                    <a:lnTo>
                      <a:pt x="32" y="106"/>
                    </a:lnTo>
                    <a:lnTo>
                      <a:pt x="34" y="106"/>
                    </a:lnTo>
                    <a:lnTo>
                      <a:pt x="34" y="106"/>
                    </a:lnTo>
                    <a:lnTo>
                      <a:pt x="36" y="106"/>
                    </a:lnTo>
                    <a:lnTo>
                      <a:pt x="38" y="108"/>
                    </a:lnTo>
                    <a:lnTo>
                      <a:pt x="36" y="110"/>
                    </a:lnTo>
                    <a:lnTo>
                      <a:pt x="34" y="110"/>
                    </a:lnTo>
                    <a:lnTo>
                      <a:pt x="34" y="110"/>
                    </a:lnTo>
                    <a:lnTo>
                      <a:pt x="32" y="110"/>
                    </a:lnTo>
                    <a:lnTo>
                      <a:pt x="32" y="112"/>
                    </a:lnTo>
                    <a:lnTo>
                      <a:pt x="32" y="114"/>
                    </a:lnTo>
                    <a:lnTo>
                      <a:pt x="32" y="114"/>
                    </a:lnTo>
                    <a:lnTo>
                      <a:pt x="40" y="114"/>
                    </a:lnTo>
                    <a:lnTo>
                      <a:pt x="46" y="114"/>
                    </a:lnTo>
                    <a:lnTo>
                      <a:pt x="46" y="114"/>
                    </a:lnTo>
                    <a:lnTo>
                      <a:pt x="44" y="116"/>
                    </a:lnTo>
                    <a:lnTo>
                      <a:pt x="38" y="118"/>
                    </a:lnTo>
                    <a:lnTo>
                      <a:pt x="34" y="118"/>
                    </a:lnTo>
                    <a:lnTo>
                      <a:pt x="32" y="120"/>
                    </a:lnTo>
                    <a:lnTo>
                      <a:pt x="34" y="120"/>
                    </a:lnTo>
                    <a:lnTo>
                      <a:pt x="34" y="120"/>
                    </a:lnTo>
                    <a:lnTo>
                      <a:pt x="36" y="122"/>
                    </a:lnTo>
                    <a:lnTo>
                      <a:pt x="40" y="120"/>
                    </a:lnTo>
                    <a:lnTo>
                      <a:pt x="42" y="120"/>
                    </a:lnTo>
                    <a:lnTo>
                      <a:pt x="46" y="122"/>
                    </a:lnTo>
                    <a:lnTo>
                      <a:pt x="46" y="122"/>
                    </a:lnTo>
                    <a:lnTo>
                      <a:pt x="52" y="122"/>
                    </a:lnTo>
                    <a:lnTo>
                      <a:pt x="56" y="120"/>
                    </a:lnTo>
                    <a:lnTo>
                      <a:pt x="58" y="118"/>
                    </a:lnTo>
                    <a:lnTo>
                      <a:pt x="58" y="118"/>
                    </a:lnTo>
                    <a:lnTo>
                      <a:pt x="60" y="120"/>
                    </a:lnTo>
                    <a:lnTo>
                      <a:pt x="66" y="120"/>
                    </a:lnTo>
                    <a:lnTo>
                      <a:pt x="68" y="122"/>
                    </a:lnTo>
                    <a:lnTo>
                      <a:pt x="70" y="122"/>
                    </a:lnTo>
                    <a:lnTo>
                      <a:pt x="68" y="122"/>
                    </a:lnTo>
                    <a:lnTo>
                      <a:pt x="68" y="122"/>
                    </a:lnTo>
                    <a:lnTo>
                      <a:pt x="68" y="124"/>
                    </a:lnTo>
                    <a:lnTo>
                      <a:pt x="68" y="126"/>
                    </a:lnTo>
                    <a:lnTo>
                      <a:pt x="72" y="130"/>
                    </a:lnTo>
                    <a:lnTo>
                      <a:pt x="78" y="134"/>
                    </a:lnTo>
                    <a:lnTo>
                      <a:pt x="80" y="134"/>
                    </a:lnTo>
                    <a:lnTo>
                      <a:pt x="82" y="132"/>
                    </a:lnTo>
                    <a:lnTo>
                      <a:pt x="82" y="132"/>
                    </a:lnTo>
                    <a:lnTo>
                      <a:pt x="84" y="130"/>
                    </a:lnTo>
                    <a:lnTo>
                      <a:pt x="92" y="130"/>
                    </a:lnTo>
                    <a:lnTo>
                      <a:pt x="96" y="126"/>
                    </a:lnTo>
                    <a:lnTo>
                      <a:pt x="98" y="124"/>
                    </a:lnTo>
                    <a:lnTo>
                      <a:pt x="98" y="122"/>
                    </a:lnTo>
                    <a:lnTo>
                      <a:pt x="98" y="122"/>
                    </a:lnTo>
                    <a:lnTo>
                      <a:pt x="98" y="118"/>
                    </a:lnTo>
                    <a:lnTo>
                      <a:pt x="102" y="118"/>
                    </a:lnTo>
                    <a:lnTo>
                      <a:pt x="106" y="118"/>
                    </a:lnTo>
                    <a:lnTo>
                      <a:pt x="112" y="120"/>
                    </a:lnTo>
                    <a:lnTo>
                      <a:pt x="112" y="120"/>
                    </a:lnTo>
                    <a:lnTo>
                      <a:pt x="118" y="122"/>
                    </a:lnTo>
                    <a:lnTo>
                      <a:pt x="122" y="124"/>
                    </a:lnTo>
                    <a:lnTo>
                      <a:pt x="128" y="128"/>
                    </a:lnTo>
                    <a:lnTo>
                      <a:pt x="134" y="134"/>
                    </a:lnTo>
                    <a:lnTo>
                      <a:pt x="134" y="134"/>
                    </a:lnTo>
                    <a:lnTo>
                      <a:pt x="140" y="134"/>
                    </a:lnTo>
                    <a:lnTo>
                      <a:pt x="146" y="134"/>
                    </a:lnTo>
                    <a:lnTo>
                      <a:pt x="156" y="132"/>
                    </a:lnTo>
                    <a:lnTo>
                      <a:pt x="156" y="132"/>
                    </a:lnTo>
                    <a:lnTo>
                      <a:pt x="158" y="132"/>
                    </a:lnTo>
                    <a:lnTo>
                      <a:pt x="160" y="130"/>
                    </a:lnTo>
                    <a:lnTo>
                      <a:pt x="160" y="126"/>
                    </a:lnTo>
                    <a:lnTo>
                      <a:pt x="166" y="120"/>
                    </a:lnTo>
                    <a:lnTo>
                      <a:pt x="166" y="120"/>
                    </a:lnTo>
                    <a:lnTo>
                      <a:pt x="172" y="116"/>
                    </a:lnTo>
                    <a:lnTo>
                      <a:pt x="176" y="118"/>
                    </a:lnTo>
                    <a:lnTo>
                      <a:pt x="180" y="120"/>
                    </a:lnTo>
                    <a:lnTo>
                      <a:pt x="188" y="122"/>
                    </a:lnTo>
                    <a:lnTo>
                      <a:pt x="188" y="122"/>
                    </a:lnTo>
                    <a:lnTo>
                      <a:pt x="190" y="120"/>
                    </a:lnTo>
                    <a:lnTo>
                      <a:pt x="192" y="118"/>
                    </a:lnTo>
                    <a:lnTo>
                      <a:pt x="194" y="118"/>
                    </a:lnTo>
                    <a:lnTo>
                      <a:pt x="196" y="120"/>
                    </a:lnTo>
                    <a:lnTo>
                      <a:pt x="196" y="120"/>
                    </a:lnTo>
                    <a:lnTo>
                      <a:pt x="198" y="124"/>
                    </a:lnTo>
                    <a:lnTo>
                      <a:pt x="196" y="126"/>
                    </a:lnTo>
                    <a:lnTo>
                      <a:pt x="194" y="128"/>
                    </a:lnTo>
                    <a:lnTo>
                      <a:pt x="192" y="130"/>
                    </a:lnTo>
                    <a:lnTo>
                      <a:pt x="194" y="132"/>
                    </a:lnTo>
                    <a:lnTo>
                      <a:pt x="194" y="132"/>
                    </a:lnTo>
                    <a:lnTo>
                      <a:pt x="202" y="134"/>
                    </a:lnTo>
                    <a:lnTo>
                      <a:pt x="208" y="130"/>
                    </a:lnTo>
                    <a:lnTo>
                      <a:pt x="208" y="130"/>
                    </a:lnTo>
                    <a:lnTo>
                      <a:pt x="206" y="124"/>
                    </a:lnTo>
                    <a:lnTo>
                      <a:pt x="206" y="114"/>
                    </a:lnTo>
                    <a:lnTo>
                      <a:pt x="206" y="114"/>
                    </a:lnTo>
                    <a:lnTo>
                      <a:pt x="212" y="116"/>
                    </a:lnTo>
                    <a:lnTo>
                      <a:pt x="218" y="116"/>
                    </a:lnTo>
                    <a:lnTo>
                      <a:pt x="226" y="116"/>
                    </a:lnTo>
                    <a:lnTo>
                      <a:pt x="234" y="112"/>
                    </a:lnTo>
                    <a:lnTo>
                      <a:pt x="234" y="112"/>
                    </a:lnTo>
                    <a:lnTo>
                      <a:pt x="242" y="114"/>
                    </a:lnTo>
                    <a:lnTo>
                      <a:pt x="250" y="114"/>
                    </a:lnTo>
                    <a:lnTo>
                      <a:pt x="258" y="114"/>
                    </a:lnTo>
                    <a:lnTo>
                      <a:pt x="264" y="112"/>
                    </a:lnTo>
                    <a:lnTo>
                      <a:pt x="278" y="106"/>
                    </a:lnTo>
                    <a:lnTo>
                      <a:pt x="288" y="104"/>
                    </a:lnTo>
                    <a:lnTo>
                      <a:pt x="298" y="104"/>
                    </a:lnTo>
                    <a:lnTo>
                      <a:pt x="298" y="104"/>
                    </a:lnTo>
                    <a:lnTo>
                      <a:pt x="308" y="102"/>
                    </a:lnTo>
                    <a:lnTo>
                      <a:pt x="312" y="100"/>
                    </a:lnTo>
                    <a:lnTo>
                      <a:pt x="316" y="100"/>
                    </a:lnTo>
                    <a:lnTo>
                      <a:pt x="320" y="104"/>
                    </a:lnTo>
                    <a:lnTo>
                      <a:pt x="320" y="104"/>
                    </a:lnTo>
                    <a:lnTo>
                      <a:pt x="324" y="100"/>
                    </a:lnTo>
                    <a:lnTo>
                      <a:pt x="328" y="98"/>
                    </a:lnTo>
                    <a:lnTo>
                      <a:pt x="334" y="98"/>
                    </a:lnTo>
                    <a:lnTo>
                      <a:pt x="334" y="98"/>
                    </a:lnTo>
                    <a:lnTo>
                      <a:pt x="344" y="100"/>
                    </a:lnTo>
                    <a:lnTo>
                      <a:pt x="348" y="102"/>
                    </a:lnTo>
                    <a:lnTo>
                      <a:pt x="352" y="102"/>
                    </a:lnTo>
                    <a:lnTo>
                      <a:pt x="356" y="104"/>
                    </a:lnTo>
                    <a:lnTo>
                      <a:pt x="356" y="104"/>
                    </a:lnTo>
                    <a:lnTo>
                      <a:pt x="360" y="104"/>
                    </a:lnTo>
                    <a:lnTo>
                      <a:pt x="362" y="104"/>
                    </a:lnTo>
                    <a:lnTo>
                      <a:pt x="364" y="108"/>
                    </a:lnTo>
                    <a:lnTo>
                      <a:pt x="366" y="110"/>
                    </a:lnTo>
                    <a:lnTo>
                      <a:pt x="374" y="106"/>
                    </a:lnTo>
                    <a:lnTo>
                      <a:pt x="374" y="106"/>
                    </a:lnTo>
                    <a:lnTo>
                      <a:pt x="374" y="104"/>
                    </a:lnTo>
                    <a:lnTo>
                      <a:pt x="372" y="102"/>
                    </a:lnTo>
                    <a:lnTo>
                      <a:pt x="372" y="102"/>
                    </a:lnTo>
                    <a:lnTo>
                      <a:pt x="370" y="100"/>
                    </a:lnTo>
                    <a:lnTo>
                      <a:pt x="368" y="96"/>
                    </a:lnTo>
                    <a:lnTo>
                      <a:pt x="368" y="92"/>
                    </a:lnTo>
                    <a:lnTo>
                      <a:pt x="366" y="92"/>
                    </a:lnTo>
                    <a:lnTo>
                      <a:pt x="366" y="92"/>
                    </a:lnTo>
                    <a:lnTo>
                      <a:pt x="362" y="92"/>
                    </a:lnTo>
                    <a:lnTo>
                      <a:pt x="358" y="88"/>
                    </a:lnTo>
                    <a:lnTo>
                      <a:pt x="354" y="82"/>
                    </a:lnTo>
                    <a:lnTo>
                      <a:pt x="354" y="78"/>
                    </a:lnTo>
                    <a:lnTo>
                      <a:pt x="354" y="78"/>
                    </a:lnTo>
                    <a:lnTo>
                      <a:pt x="354" y="74"/>
                    </a:lnTo>
                    <a:lnTo>
                      <a:pt x="352" y="72"/>
                    </a:lnTo>
                    <a:lnTo>
                      <a:pt x="350" y="70"/>
                    </a:lnTo>
                    <a:lnTo>
                      <a:pt x="348" y="66"/>
                    </a:lnTo>
                    <a:lnTo>
                      <a:pt x="348" y="66"/>
                    </a:lnTo>
                    <a:lnTo>
                      <a:pt x="346" y="56"/>
                    </a:lnTo>
                    <a:lnTo>
                      <a:pt x="346" y="54"/>
                    </a:lnTo>
                    <a:lnTo>
                      <a:pt x="350" y="54"/>
                    </a:lnTo>
                    <a:lnTo>
                      <a:pt x="350" y="54"/>
                    </a:lnTo>
                    <a:lnTo>
                      <a:pt x="354" y="54"/>
                    </a:lnTo>
                    <a:lnTo>
                      <a:pt x="354" y="52"/>
                    </a:lnTo>
                    <a:lnTo>
                      <a:pt x="354" y="50"/>
                    </a:lnTo>
                    <a:lnTo>
                      <a:pt x="356" y="46"/>
                    </a:lnTo>
                    <a:lnTo>
                      <a:pt x="356" y="46"/>
                    </a:lnTo>
                    <a:lnTo>
                      <a:pt x="352" y="42"/>
                    </a:lnTo>
                    <a:lnTo>
                      <a:pt x="350" y="40"/>
                    </a:lnTo>
                    <a:lnTo>
                      <a:pt x="348" y="38"/>
                    </a:lnTo>
                    <a:lnTo>
                      <a:pt x="340" y="36"/>
                    </a:lnTo>
                    <a:lnTo>
                      <a:pt x="340" y="36"/>
                    </a:lnTo>
                    <a:lnTo>
                      <a:pt x="334" y="34"/>
                    </a:lnTo>
                    <a:lnTo>
                      <a:pt x="332" y="34"/>
                    </a:lnTo>
                    <a:lnTo>
                      <a:pt x="332" y="32"/>
                    </a:lnTo>
                    <a:lnTo>
                      <a:pt x="332" y="28"/>
                    </a:lnTo>
                    <a:lnTo>
                      <a:pt x="332" y="24"/>
                    </a:lnTo>
                    <a:lnTo>
                      <a:pt x="332" y="22"/>
                    </a:lnTo>
                    <a:lnTo>
                      <a:pt x="328" y="18"/>
                    </a:lnTo>
                    <a:lnTo>
                      <a:pt x="328" y="18"/>
                    </a:lnTo>
                    <a:lnTo>
                      <a:pt x="322" y="18"/>
                    </a:lnTo>
                    <a:lnTo>
                      <a:pt x="320" y="16"/>
                    </a:lnTo>
                    <a:lnTo>
                      <a:pt x="318" y="14"/>
                    </a:lnTo>
                    <a:lnTo>
                      <a:pt x="320" y="10"/>
                    </a:lnTo>
                    <a:lnTo>
                      <a:pt x="320" y="8"/>
                    </a:lnTo>
                    <a:lnTo>
                      <a:pt x="320" y="6"/>
                    </a:lnTo>
                    <a:lnTo>
                      <a:pt x="316" y="8"/>
                    </a:lnTo>
                    <a:lnTo>
                      <a:pt x="316" y="8"/>
                    </a:lnTo>
                    <a:lnTo>
                      <a:pt x="306" y="10"/>
                    </a:lnTo>
                    <a:lnTo>
                      <a:pt x="296" y="8"/>
                    </a:lnTo>
                    <a:lnTo>
                      <a:pt x="290" y="6"/>
                    </a:lnTo>
                    <a:lnTo>
                      <a:pt x="282" y="6"/>
                    </a:lnTo>
                    <a:lnTo>
                      <a:pt x="282" y="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80" name="UAE">
                <a:extLst>
                  <a:ext uri="{FF2B5EF4-FFF2-40B4-BE49-F238E27FC236}">
                    <a16:creationId xmlns:a16="http://schemas.microsoft.com/office/drawing/2014/main" id="{BD73E4C1-8465-4888-A9CF-2507784C8012}"/>
                  </a:ext>
                </a:extLst>
              </p:cNvPr>
              <p:cNvSpPr>
                <a:spLocks/>
              </p:cNvSpPr>
              <p:nvPr/>
            </p:nvSpPr>
            <p:spPr bwMode="auto">
              <a:xfrm>
                <a:off x="5546698" y="1650028"/>
                <a:ext cx="149642" cy="148647"/>
              </a:xfrm>
              <a:custGeom>
                <a:avLst/>
                <a:gdLst/>
                <a:ahLst/>
                <a:cxnLst>
                  <a:cxn ang="0">
                    <a:pos x="104" y="32"/>
                  </a:cxn>
                  <a:cxn ang="0">
                    <a:pos x="100" y="18"/>
                  </a:cxn>
                  <a:cxn ang="0">
                    <a:pos x="98" y="14"/>
                  </a:cxn>
                  <a:cxn ang="0">
                    <a:pos x="96" y="14"/>
                  </a:cxn>
                  <a:cxn ang="0">
                    <a:pos x="96" y="8"/>
                  </a:cxn>
                  <a:cxn ang="0">
                    <a:pos x="96" y="2"/>
                  </a:cxn>
                  <a:cxn ang="0">
                    <a:pos x="94" y="0"/>
                  </a:cxn>
                  <a:cxn ang="0">
                    <a:pos x="88" y="4"/>
                  </a:cxn>
                  <a:cxn ang="0">
                    <a:pos x="82" y="10"/>
                  </a:cxn>
                  <a:cxn ang="0">
                    <a:pos x="78" y="16"/>
                  </a:cxn>
                  <a:cxn ang="0">
                    <a:pos x="72" y="26"/>
                  </a:cxn>
                  <a:cxn ang="0">
                    <a:pos x="60" y="36"/>
                  </a:cxn>
                  <a:cxn ang="0">
                    <a:pos x="58" y="42"/>
                  </a:cxn>
                  <a:cxn ang="0">
                    <a:pos x="56" y="44"/>
                  </a:cxn>
                  <a:cxn ang="0">
                    <a:pos x="54" y="44"/>
                  </a:cxn>
                  <a:cxn ang="0">
                    <a:pos x="52" y="46"/>
                  </a:cxn>
                  <a:cxn ang="0">
                    <a:pos x="50" y="46"/>
                  </a:cxn>
                  <a:cxn ang="0">
                    <a:pos x="46" y="46"/>
                  </a:cxn>
                  <a:cxn ang="0">
                    <a:pos x="40" y="48"/>
                  </a:cxn>
                  <a:cxn ang="0">
                    <a:pos x="36" y="48"/>
                  </a:cxn>
                  <a:cxn ang="0">
                    <a:pos x="30" y="48"/>
                  </a:cxn>
                  <a:cxn ang="0">
                    <a:pos x="16" y="48"/>
                  </a:cxn>
                  <a:cxn ang="0">
                    <a:pos x="12" y="50"/>
                  </a:cxn>
                  <a:cxn ang="0">
                    <a:pos x="6" y="42"/>
                  </a:cxn>
                  <a:cxn ang="0">
                    <a:pos x="2" y="38"/>
                  </a:cxn>
                  <a:cxn ang="0">
                    <a:pos x="0" y="44"/>
                  </a:cxn>
                  <a:cxn ang="0">
                    <a:pos x="4" y="54"/>
                  </a:cxn>
                  <a:cxn ang="0">
                    <a:pos x="12" y="66"/>
                  </a:cxn>
                  <a:cxn ang="0">
                    <a:pos x="14" y="78"/>
                  </a:cxn>
                  <a:cxn ang="0">
                    <a:pos x="66" y="102"/>
                  </a:cxn>
                  <a:cxn ang="0">
                    <a:pos x="78" y="96"/>
                  </a:cxn>
                  <a:cxn ang="0">
                    <a:pos x="80" y="86"/>
                  </a:cxn>
                  <a:cxn ang="0">
                    <a:pos x="86" y="78"/>
                  </a:cxn>
                  <a:cxn ang="0">
                    <a:pos x="86" y="74"/>
                  </a:cxn>
                  <a:cxn ang="0">
                    <a:pos x="82" y="68"/>
                  </a:cxn>
                  <a:cxn ang="0">
                    <a:pos x="82" y="68"/>
                  </a:cxn>
                  <a:cxn ang="0">
                    <a:pos x="90" y="64"/>
                  </a:cxn>
                  <a:cxn ang="0">
                    <a:pos x="96" y="60"/>
                  </a:cxn>
                  <a:cxn ang="0">
                    <a:pos x="96" y="58"/>
                  </a:cxn>
                  <a:cxn ang="0">
                    <a:pos x="90" y="52"/>
                  </a:cxn>
                  <a:cxn ang="0">
                    <a:pos x="90" y="44"/>
                  </a:cxn>
                  <a:cxn ang="0">
                    <a:pos x="92" y="36"/>
                  </a:cxn>
                  <a:cxn ang="0">
                    <a:pos x="100" y="34"/>
                  </a:cxn>
                  <a:cxn ang="0">
                    <a:pos x="104" y="32"/>
                  </a:cxn>
                </a:cxnLst>
                <a:rect l="0" t="0" r="r" b="b"/>
                <a:pathLst>
                  <a:path w="104" h="102">
                    <a:moveTo>
                      <a:pt x="104" y="32"/>
                    </a:moveTo>
                    <a:lnTo>
                      <a:pt x="104" y="32"/>
                    </a:lnTo>
                    <a:lnTo>
                      <a:pt x="100" y="24"/>
                    </a:lnTo>
                    <a:lnTo>
                      <a:pt x="100" y="18"/>
                    </a:lnTo>
                    <a:lnTo>
                      <a:pt x="100" y="14"/>
                    </a:lnTo>
                    <a:lnTo>
                      <a:pt x="98" y="14"/>
                    </a:lnTo>
                    <a:lnTo>
                      <a:pt x="98" y="14"/>
                    </a:lnTo>
                    <a:lnTo>
                      <a:pt x="96" y="14"/>
                    </a:lnTo>
                    <a:lnTo>
                      <a:pt x="94" y="12"/>
                    </a:lnTo>
                    <a:lnTo>
                      <a:pt x="96" y="8"/>
                    </a:lnTo>
                    <a:lnTo>
                      <a:pt x="98" y="2"/>
                    </a:lnTo>
                    <a:lnTo>
                      <a:pt x="96" y="2"/>
                    </a:lnTo>
                    <a:lnTo>
                      <a:pt x="94" y="0"/>
                    </a:lnTo>
                    <a:lnTo>
                      <a:pt x="94" y="0"/>
                    </a:lnTo>
                    <a:lnTo>
                      <a:pt x="90" y="0"/>
                    </a:lnTo>
                    <a:lnTo>
                      <a:pt x="88" y="4"/>
                    </a:lnTo>
                    <a:lnTo>
                      <a:pt x="88" y="6"/>
                    </a:lnTo>
                    <a:lnTo>
                      <a:pt x="82" y="10"/>
                    </a:lnTo>
                    <a:lnTo>
                      <a:pt x="82" y="10"/>
                    </a:lnTo>
                    <a:lnTo>
                      <a:pt x="78" y="16"/>
                    </a:lnTo>
                    <a:lnTo>
                      <a:pt x="76" y="20"/>
                    </a:lnTo>
                    <a:lnTo>
                      <a:pt x="72" y="26"/>
                    </a:lnTo>
                    <a:lnTo>
                      <a:pt x="60" y="36"/>
                    </a:lnTo>
                    <a:lnTo>
                      <a:pt x="60" y="36"/>
                    </a:lnTo>
                    <a:lnTo>
                      <a:pt x="58" y="40"/>
                    </a:lnTo>
                    <a:lnTo>
                      <a:pt x="58" y="42"/>
                    </a:lnTo>
                    <a:lnTo>
                      <a:pt x="58" y="44"/>
                    </a:lnTo>
                    <a:lnTo>
                      <a:pt x="56" y="44"/>
                    </a:lnTo>
                    <a:lnTo>
                      <a:pt x="56" y="44"/>
                    </a:lnTo>
                    <a:lnTo>
                      <a:pt x="54" y="44"/>
                    </a:lnTo>
                    <a:lnTo>
                      <a:pt x="52" y="44"/>
                    </a:lnTo>
                    <a:lnTo>
                      <a:pt x="52" y="46"/>
                    </a:lnTo>
                    <a:lnTo>
                      <a:pt x="50" y="46"/>
                    </a:lnTo>
                    <a:lnTo>
                      <a:pt x="50" y="46"/>
                    </a:lnTo>
                    <a:lnTo>
                      <a:pt x="46" y="46"/>
                    </a:lnTo>
                    <a:lnTo>
                      <a:pt x="46" y="46"/>
                    </a:lnTo>
                    <a:lnTo>
                      <a:pt x="44" y="48"/>
                    </a:lnTo>
                    <a:lnTo>
                      <a:pt x="40" y="48"/>
                    </a:lnTo>
                    <a:lnTo>
                      <a:pt x="40" y="48"/>
                    </a:lnTo>
                    <a:lnTo>
                      <a:pt x="36" y="48"/>
                    </a:lnTo>
                    <a:lnTo>
                      <a:pt x="30" y="48"/>
                    </a:lnTo>
                    <a:lnTo>
                      <a:pt x="30" y="48"/>
                    </a:lnTo>
                    <a:lnTo>
                      <a:pt x="20" y="48"/>
                    </a:lnTo>
                    <a:lnTo>
                      <a:pt x="16" y="48"/>
                    </a:lnTo>
                    <a:lnTo>
                      <a:pt x="12" y="50"/>
                    </a:lnTo>
                    <a:lnTo>
                      <a:pt x="12" y="50"/>
                    </a:lnTo>
                    <a:lnTo>
                      <a:pt x="8" y="46"/>
                    </a:lnTo>
                    <a:lnTo>
                      <a:pt x="6" y="42"/>
                    </a:lnTo>
                    <a:lnTo>
                      <a:pt x="4" y="38"/>
                    </a:lnTo>
                    <a:lnTo>
                      <a:pt x="2" y="38"/>
                    </a:lnTo>
                    <a:lnTo>
                      <a:pt x="2" y="38"/>
                    </a:lnTo>
                    <a:lnTo>
                      <a:pt x="0" y="44"/>
                    </a:lnTo>
                    <a:lnTo>
                      <a:pt x="2" y="48"/>
                    </a:lnTo>
                    <a:lnTo>
                      <a:pt x="4" y="54"/>
                    </a:lnTo>
                    <a:lnTo>
                      <a:pt x="6" y="56"/>
                    </a:lnTo>
                    <a:lnTo>
                      <a:pt x="12" y="66"/>
                    </a:lnTo>
                    <a:lnTo>
                      <a:pt x="14" y="72"/>
                    </a:lnTo>
                    <a:lnTo>
                      <a:pt x="14" y="78"/>
                    </a:lnTo>
                    <a:lnTo>
                      <a:pt x="66" y="102"/>
                    </a:lnTo>
                    <a:lnTo>
                      <a:pt x="66" y="102"/>
                    </a:lnTo>
                    <a:lnTo>
                      <a:pt x="78" y="96"/>
                    </a:lnTo>
                    <a:lnTo>
                      <a:pt x="78" y="96"/>
                    </a:lnTo>
                    <a:lnTo>
                      <a:pt x="78" y="88"/>
                    </a:lnTo>
                    <a:lnTo>
                      <a:pt x="80" y="86"/>
                    </a:lnTo>
                    <a:lnTo>
                      <a:pt x="82" y="84"/>
                    </a:lnTo>
                    <a:lnTo>
                      <a:pt x="86" y="78"/>
                    </a:lnTo>
                    <a:lnTo>
                      <a:pt x="86" y="78"/>
                    </a:lnTo>
                    <a:lnTo>
                      <a:pt x="86" y="74"/>
                    </a:lnTo>
                    <a:lnTo>
                      <a:pt x="84" y="70"/>
                    </a:lnTo>
                    <a:lnTo>
                      <a:pt x="82" y="68"/>
                    </a:lnTo>
                    <a:lnTo>
                      <a:pt x="82" y="68"/>
                    </a:lnTo>
                    <a:lnTo>
                      <a:pt x="82" y="68"/>
                    </a:lnTo>
                    <a:lnTo>
                      <a:pt x="86" y="64"/>
                    </a:lnTo>
                    <a:lnTo>
                      <a:pt x="90" y="64"/>
                    </a:lnTo>
                    <a:lnTo>
                      <a:pt x="92" y="64"/>
                    </a:lnTo>
                    <a:lnTo>
                      <a:pt x="96" y="60"/>
                    </a:lnTo>
                    <a:lnTo>
                      <a:pt x="96" y="60"/>
                    </a:lnTo>
                    <a:lnTo>
                      <a:pt x="96" y="58"/>
                    </a:lnTo>
                    <a:lnTo>
                      <a:pt x="94" y="56"/>
                    </a:lnTo>
                    <a:lnTo>
                      <a:pt x="90" y="52"/>
                    </a:lnTo>
                    <a:lnTo>
                      <a:pt x="90" y="44"/>
                    </a:lnTo>
                    <a:lnTo>
                      <a:pt x="90" y="44"/>
                    </a:lnTo>
                    <a:lnTo>
                      <a:pt x="90" y="40"/>
                    </a:lnTo>
                    <a:lnTo>
                      <a:pt x="92" y="36"/>
                    </a:lnTo>
                    <a:lnTo>
                      <a:pt x="96" y="34"/>
                    </a:lnTo>
                    <a:lnTo>
                      <a:pt x="100" y="34"/>
                    </a:lnTo>
                    <a:lnTo>
                      <a:pt x="102" y="34"/>
                    </a:lnTo>
                    <a:lnTo>
                      <a:pt x="104" y="32"/>
                    </a:lnTo>
                    <a:lnTo>
                      <a:pt x="104" y="3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81" name="Ukraine">
                <a:extLst>
                  <a:ext uri="{FF2B5EF4-FFF2-40B4-BE49-F238E27FC236}">
                    <a16:creationId xmlns:a16="http://schemas.microsoft.com/office/drawing/2014/main" id="{6FA513E8-7A2F-4DF8-9250-55E9EBF87AAB}"/>
                  </a:ext>
                </a:extLst>
              </p:cNvPr>
              <p:cNvSpPr>
                <a:spLocks/>
              </p:cNvSpPr>
              <p:nvPr/>
            </p:nvSpPr>
            <p:spPr bwMode="auto">
              <a:xfrm>
                <a:off x="4605687" y="790212"/>
                <a:ext cx="463313" cy="250658"/>
              </a:xfrm>
              <a:custGeom>
                <a:avLst/>
                <a:gdLst/>
                <a:ahLst/>
                <a:cxnLst>
                  <a:cxn ang="0">
                    <a:pos x="0" y="88"/>
                  </a:cxn>
                  <a:cxn ang="0">
                    <a:pos x="2" y="74"/>
                  </a:cxn>
                  <a:cxn ang="0">
                    <a:pos x="8" y="64"/>
                  </a:cxn>
                  <a:cxn ang="0">
                    <a:pos x="22" y="48"/>
                  </a:cxn>
                  <a:cxn ang="0">
                    <a:pos x="22" y="42"/>
                  </a:cxn>
                  <a:cxn ang="0">
                    <a:pos x="20" y="26"/>
                  </a:cxn>
                  <a:cxn ang="0">
                    <a:pos x="80" y="30"/>
                  </a:cxn>
                  <a:cxn ang="0">
                    <a:pos x="104" y="28"/>
                  </a:cxn>
                  <a:cxn ang="0">
                    <a:pos x="120" y="20"/>
                  </a:cxn>
                  <a:cxn ang="0">
                    <a:pos x="146" y="24"/>
                  </a:cxn>
                  <a:cxn ang="0">
                    <a:pos x="146" y="2"/>
                  </a:cxn>
                  <a:cxn ang="0">
                    <a:pos x="178" y="0"/>
                  </a:cxn>
                  <a:cxn ang="0">
                    <a:pos x="204" y="6"/>
                  </a:cxn>
                  <a:cxn ang="0">
                    <a:pos x="218" y="20"/>
                  </a:cxn>
                  <a:cxn ang="0">
                    <a:pos x="230" y="36"/>
                  </a:cxn>
                  <a:cxn ang="0">
                    <a:pos x="248" y="50"/>
                  </a:cxn>
                  <a:cxn ang="0">
                    <a:pos x="282" y="54"/>
                  </a:cxn>
                  <a:cxn ang="0">
                    <a:pos x="314" y="58"/>
                  </a:cxn>
                  <a:cxn ang="0">
                    <a:pos x="314" y="72"/>
                  </a:cxn>
                  <a:cxn ang="0">
                    <a:pos x="320" y="84"/>
                  </a:cxn>
                  <a:cxn ang="0">
                    <a:pos x="306" y="102"/>
                  </a:cxn>
                  <a:cxn ang="0">
                    <a:pos x="292" y="120"/>
                  </a:cxn>
                  <a:cxn ang="0">
                    <a:pos x="274" y="128"/>
                  </a:cxn>
                  <a:cxn ang="0">
                    <a:pos x="252" y="134"/>
                  </a:cxn>
                  <a:cxn ang="0">
                    <a:pos x="244" y="136"/>
                  </a:cxn>
                  <a:cxn ang="0">
                    <a:pos x="230" y="138"/>
                  </a:cxn>
                  <a:cxn ang="0">
                    <a:pos x="232" y="140"/>
                  </a:cxn>
                  <a:cxn ang="0">
                    <a:pos x="248" y="152"/>
                  </a:cxn>
                  <a:cxn ang="0">
                    <a:pos x="272" y="152"/>
                  </a:cxn>
                  <a:cxn ang="0">
                    <a:pos x="280" y="156"/>
                  </a:cxn>
                  <a:cxn ang="0">
                    <a:pos x="262" y="158"/>
                  </a:cxn>
                  <a:cxn ang="0">
                    <a:pos x="246" y="164"/>
                  </a:cxn>
                  <a:cxn ang="0">
                    <a:pos x="226" y="168"/>
                  </a:cxn>
                  <a:cxn ang="0">
                    <a:pos x="224" y="158"/>
                  </a:cxn>
                  <a:cxn ang="0">
                    <a:pos x="208" y="152"/>
                  </a:cxn>
                  <a:cxn ang="0">
                    <a:pos x="220" y="138"/>
                  </a:cxn>
                  <a:cxn ang="0">
                    <a:pos x="212" y="138"/>
                  </a:cxn>
                  <a:cxn ang="0">
                    <a:pos x="192" y="134"/>
                  </a:cxn>
                  <a:cxn ang="0">
                    <a:pos x="190" y="128"/>
                  </a:cxn>
                  <a:cxn ang="0">
                    <a:pos x="196" y="126"/>
                  </a:cxn>
                  <a:cxn ang="0">
                    <a:pos x="176" y="130"/>
                  </a:cxn>
                  <a:cxn ang="0">
                    <a:pos x="160" y="130"/>
                  </a:cxn>
                  <a:cxn ang="0">
                    <a:pos x="158" y="140"/>
                  </a:cxn>
                  <a:cxn ang="0">
                    <a:pos x="152" y="150"/>
                  </a:cxn>
                  <a:cxn ang="0">
                    <a:pos x="132" y="156"/>
                  </a:cxn>
                  <a:cxn ang="0">
                    <a:pos x="126" y="150"/>
                  </a:cxn>
                  <a:cxn ang="0">
                    <a:pos x="138" y="138"/>
                  </a:cxn>
                  <a:cxn ang="0">
                    <a:pos x="146" y="140"/>
                  </a:cxn>
                  <a:cxn ang="0">
                    <a:pos x="146" y="128"/>
                  </a:cxn>
                  <a:cxn ang="0">
                    <a:pos x="140" y="114"/>
                  </a:cxn>
                  <a:cxn ang="0">
                    <a:pos x="138" y="100"/>
                  </a:cxn>
                  <a:cxn ang="0">
                    <a:pos x="126" y="94"/>
                  </a:cxn>
                  <a:cxn ang="0">
                    <a:pos x="116" y="90"/>
                  </a:cxn>
                  <a:cxn ang="0">
                    <a:pos x="92" y="92"/>
                  </a:cxn>
                  <a:cxn ang="0">
                    <a:pos x="70" y="92"/>
                  </a:cxn>
                  <a:cxn ang="0">
                    <a:pos x="46" y="94"/>
                  </a:cxn>
                  <a:cxn ang="0">
                    <a:pos x="30" y="98"/>
                  </a:cxn>
                  <a:cxn ang="0">
                    <a:pos x="18" y="98"/>
                  </a:cxn>
                </a:cxnLst>
                <a:rect l="0" t="0" r="r" b="b"/>
                <a:pathLst>
                  <a:path w="322" h="172">
                    <a:moveTo>
                      <a:pt x="6" y="98"/>
                    </a:moveTo>
                    <a:lnTo>
                      <a:pt x="6" y="98"/>
                    </a:lnTo>
                    <a:lnTo>
                      <a:pt x="4" y="96"/>
                    </a:lnTo>
                    <a:lnTo>
                      <a:pt x="0" y="92"/>
                    </a:lnTo>
                    <a:lnTo>
                      <a:pt x="0" y="92"/>
                    </a:lnTo>
                    <a:lnTo>
                      <a:pt x="0" y="88"/>
                    </a:lnTo>
                    <a:lnTo>
                      <a:pt x="0" y="88"/>
                    </a:lnTo>
                    <a:lnTo>
                      <a:pt x="0" y="86"/>
                    </a:lnTo>
                    <a:lnTo>
                      <a:pt x="0" y="86"/>
                    </a:lnTo>
                    <a:lnTo>
                      <a:pt x="0" y="84"/>
                    </a:lnTo>
                    <a:lnTo>
                      <a:pt x="2" y="80"/>
                    </a:lnTo>
                    <a:lnTo>
                      <a:pt x="2" y="80"/>
                    </a:lnTo>
                    <a:lnTo>
                      <a:pt x="2" y="76"/>
                    </a:lnTo>
                    <a:lnTo>
                      <a:pt x="2" y="74"/>
                    </a:lnTo>
                    <a:lnTo>
                      <a:pt x="2" y="74"/>
                    </a:lnTo>
                    <a:lnTo>
                      <a:pt x="6" y="74"/>
                    </a:lnTo>
                    <a:lnTo>
                      <a:pt x="6" y="74"/>
                    </a:lnTo>
                    <a:lnTo>
                      <a:pt x="8" y="70"/>
                    </a:lnTo>
                    <a:lnTo>
                      <a:pt x="8" y="70"/>
                    </a:lnTo>
                    <a:lnTo>
                      <a:pt x="8" y="66"/>
                    </a:lnTo>
                    <a:lnTo>
                      <a:pt x="8" y="64"/>
                    </a:lnTo>
                    <a:lnTo>
                      <a:pt x="10" y="62"/>
                    </a:lnTo>
                    <a:lnTo>
                      <a:pt x="16" y="56"/>
                    </a:lnTo>
                    <a:lnTo>
                      <a:pt x="16" y="56"/>
                    </a:lnTo>
                    <a:lnTo>
                      <a:pt x="18" y="52"/>
                    </a:lnTo>
                    <a:lnTo>
                      <a:pt x="22" y="50"/>
                    </a:lnTo>
                    <a:lnTo>
                      <a:pt x="24" y="50"/>
                    </a:lnTo>
                    <a:lnTo>
                      <a:pt x="22" y="48"/>
                    </a:lnTo>
                    <a:lnTo>
                      <a:pt x="22" y="48"/>
                    </a:lnTo>
                    <a:lnTo>
                      <a:pt x="22" y="44"/>
                    </a:lnTo>
                    <a:lnTo>
                      <a:pt x="24" y="44"/>
                    </a:lnTo>
                    <a:lnTo>
                      <a:pt x="26" y="46"/>
                    </a:lnTo>
                    <a:lnTo>
                      <a:pt x="26" y="44"/>
                    </a:lnTo>
                    <a:lnTo>
                      <a:pt x="26" y="44"/>
                    </a:lnTo>
                    <a:lnTo>
                      <a:pt x="22" y="42"/>
                    </a:lnTo>
                    <a:lnTo>
                      <a:pt x="18" y="40"/>
                    </a:lnTo>
                    <a:lnTo>
                      <a:pt x="14" y="36"/>
                    </a:lnTo>
                    <a:lnTo>
                      <a:pt x="10" y="28"/>
                    </a:lnTo>
                    <a:lnTo>
                      <a:pt x="10" y="28"/>
                    </a:lnTo>
                    <a:lnTo>
                      <a:pt x="16" y="24"/>
                    </a:lnTo>
                    <a:lnTo>
                      <a:pt x="18" y="24"/>
                    </a:lnTo>
                    <a:lnTo>
                      <a:pt x="20" y="26"/>
                    </a:lnTo>
                    <a:lnTo>
                      <a:pt x="30" y="22"/>
                    </a:lnTo>
                    <a:lnTo>
                      <a:pt x="30" y="22"/>
                    </a:lnTo>
                    <a:lnTo>
                      <a:pt x="40" y="20"/>
                    </a:lnTo>
                    <a:lnTo>
                      <a:pt x="48" y="20"/>
                    </a:lnTo>
                    <a:lnTo>
                      <a:pt x="62" y="24"/>
                    </a:lnTo>
                    <a:lnTo>
                      <a:pt x="74" y="28"/>
                    </a:lnTo>
                    <a:lnTo>
                      <a:pt x="80" y="30"/>
                    </a:lnTo>
                    <a:lnTo>
                      <a:pt x="88" y="28"/>
                    </a:lnTo>
                    <a:lnTo>
                      <a:pt x="88" y="28"/>
                    </a:lnTo>
                    <a:lnTo>
                      <a:pt x="96" y="24"/>
                    </a:lnTo>
                    <a:lnTo>
                      <a:pt x="98" y="26"/>
                    </a:lnTo>
                    <a:lnTo>
                      <a:pt x="98" y="26"/>
                    </a:lnTo>
                    <a:lnTo>
                      <a:pt x="100" y="28"/>
                    </a:lnTo>
                    <a:lnTo>
                      <a:pt x="104" y="28"/>
                    </a:lnTo>
                    <a:lnTo>
                      <a:pt x="104" y="28"/>
                    </a:lnTo>
                    <a:lnTo>
                      <a:pt x="110" y="26"/>
                    </a:lnTo>
                    <a:lnTo>
                      <a:pt x="110" y="26"/>
                    </a:lnTo>
                    <a:lnTo>
                      <a:pt x="112" y="28"/>
                    </a:lnTo>
                    <a:lnTo>
                      <a:pt x="116" y="24"/>
                    </a:lnTo>
                    <a:lnTo>
                      <a:pt x="116" y="24"/>
                    </a:lnTo>
                    <a:lnTo>
                      <a:pt x="120" y="20"/>
                    </a:lnTo>
                    <a:lnTo>
                      <a:pt x="122" y="20"/>
                    </a:lnTo>
                    <a:lnTo>
                      <a:pt x="124" y="22"/>
                    </a:lnTo>
                    <a:lnTo>
                      <a:pt x="130" y="22"/>
                    </a:lnTo>
                    <a:lnTo>
                      <a:pt x="130" y="22"/>
                    </a:lnTo>
                    <a:lnTo>
                      <a:pt x="136" y="22"/>
                    </a:lnTo>
                    <a:lnTo>
                      <a:pt x="142" y="24"/>
                    </a:lnTo>
                    <a:lnTo>
                      <a:pt x="146" y="24"/>
                    </a:lnTo>
                    <a:lnTo>
                      <a:pt x="148" y="22"/>
                    </a:lnTo>
                    <a:lnTo>
                      <a:pt x="148" y="20"/>
                    </a:lnTo>
                    <a:lnTo>
                      <a:pt x="148" y="20"/>
                    </a:lnTo>
                    <a:lnTo>
                      <a:pt x="146" y="14"/>
                    </a:lnTo>
                    <a:lnTo>
                      <a:pt x="144" y="8"/>
                    </a:lnTo>
                    <a:lnTo>
                      <a:pt x="144" y="4"/>
                    </a:lnTo>
                    <a:lnTo>
                      <a:pt x="146" y="2"/>
                    </a:lnTo>
                    <a:lnTo>
                      <a:pt x="150" y="2"/>
                    </a:lnTo>
                    <a:lnTo>
                      <a:pt x="158" y="2"/>
                    </a:lnTo>
                    <a:lnTo>
                      <a:pt x="158" y="2"/>
                    </a:lnTo>
                    <a:lnTo>
                      <a:pt x="160" y="2"/>
                    </a:lnTo>
                    <a:lnTo>
                      <a:pt x="162" y="0"/>
                    </a:lnTo>
                    <a:lnTo>
                      <a:pt x="166" y="0"/>
                    </a:lnTo>
                    <a:lnTo>
                      <a:pt x="178" y="0"/>
                    </a:lnTo>
                    <a:lnTo>
                      <a:pt x="178" y="0"/>
                    </a:lnTo>
                    <a:lnTo>
                      <a:pt x="192" y="0"/>
                    </a:lnTo>
                    <a:lnTo>
                      <a:pt x="196" y="2"/>
                    </a:lnTo>
                    <a:lnTo>
                      <a:pt x="196" y="4"/>
                    </a:lnTo>
                    <a:lnTo>
                      <a:pt x="200" y="6"/>
                    </a:lnTo>
                    <a:lnTo>
                      <a:pt x="200" y="6"/>
                    </a:lnTo>
                    <a:lnTo>
                      <a:pt x="204" y="6"/>
                    </a:lnTo>
                    <a:lnTo>
                      <a:pt x="204" y="10"/>
                    </a:lnTo>
                    <a:lnTo>
                      <a:pt x="202" y="16"/>
                    </a:lnTo>
                    <a:lnTo>
                      <a:pt x="200" y="20"/>
                    </a:lnTo>
                    <a:lnTo>
                      <a:pt x="202" y="20"/>
                    </a:lnTo>
                    <a:lnTo>
                      <a:pt x="206" y="20"/>
                    </a:lnTo>
                    <a:lnTo>
                      <a:pt x="206" y="20"/>
                    </a:lnTo>
                    <a:lnTo>
                      <a:pt x="218" y="20"/>
                    </a:lnTo>
                    <a:lnTo>
                      <a:pt x="218" y="22"/>
                    </a:lnTo>
                    <a:lnTo>
                      <a:pt x="224" y="26"/>
                    </a:lnTo>
                    <a:lnTo>
                      <a:pt x="224" y="26"/>
                    </a:lnTo>
                    <a:lnTo>
                      <a:pt x="228" y="28"/>
                    </a:lnTo>
                    <a:lnTo>
                      <a:pt x="230" y="32"/>
                    </a:lnTo>
                    <a:lnTo>
                      <a:pt x="230" y="34"/>
                    </a:lnTo>
                    <a:lnTo>
                      <a:pt x="230" y="36"/>
                    </a:lnTo>
                    <a:lnTo>
                      <a:pt x="228" y="40"/>
                    </a:lnTo>
                    <a:lnTo>
                      <a:pt x="228" y="40"/>
                    </a:lnTo>
                    <a:lnTo>
                      <a:pt x="232" y="42"/>
                    </a:lnTo>
                    <a:lnTo>
                      <a:pt x="232" y="42"/>
                    </a:lnTo>
                    <a:lnTo>
                      <a:pt x="242" y="46"/>
                    </a:lnTo>
                    <a:lnTo>
                      <a:pt x="244" y="50"/>
                    </a:lnTo>
                    <a:lnTo>
                      <a:pt x="248" y="50"/>
                    </a:lnTo>
                    <a:lnTo>
                      <a:pt x="256" y="46"/>
                    </a:lnTo>
                    <a:lnTo>
                      <a:pt x="256" y="46"/>
                    </a:lnTo>
                    <a:lnTo>
                      <a:pt x="262" y="44"/>
                    </a:lnTo>
                    <a:lnTo>
                      <a:pt x="264" y="44"/>
                    </a:lnTo>
                    <a:lnTo>
                      <a:pt x="270" y="46"/>
                    </a:lnTo>
                    <a:lnTo>
                      <a:pt x="278" y="52"/>
                    </a:lnTo>
                    <a:lnTo>
                      <a:pt x="282" y="54"/>
                    </a:lnTo>
                    <a:lnTo>
                      <a:pt x="288" y="54"/>
                    </a:lnTo>
                    <a:lnTo>
                      <a:pt x="288" y="54"/>
                    </a:lnTo>
                    <a:lnTo>
                      <a:pt x="296" y="54"/>
                    </a:lnTo>
                    <a:lnTo>
                      <a:pt x="300" y="56"/>
                    </a:lnTo>
                    <a:lnTo>
                      <a:pt x="304" y="58"/>
                    </a:lnTo>
                    <a:lnTo>
                      <a:pt x="314" y="58"/>
                    </a:lnTo>
                    <a:lnTo>
                      <a:pt x="314" y="58"/>
                    </a:lnTo>
                    <a:lnTo>
                      <a:pt x="320" y="60"/>
                    </a:lnTo>
                    <a:lnTo>
                      <a:pt x="320" y="60"/>
                    </a:lnTo>
                    <a:lnTo>
                      <a:pt x="316" y="66"/>
                    </a:lnTo>
                    <a:lnTo>
                      <a:pt x="312" y="70"/>
                    </a:lnTo>
                    <a:lnTo>
                      <a:pt x="310" y="70"/>
                    </a:lnTo>
                    <a:lnTo>
                      <a:pt x="314" y="72"/>
                    </a:lnTo>
                    <a:lnTo>
                      <a:pt x="314" y="72"/>
                    </a:lnTo>
                    <a:lnTo>
                      <a:pt x="316" y="72"/>
                    </a:lnTo>
                    <a:lnTo>
                      <a:pt x="316" y="74"/>
                    </a:lnTo>
                    <a:lnTo>
                      <a:pt x="314" y="78"/>
                    </a:lnTo>
                    <a:lnTo>
                      <a:pt x="314" y="80"/>
                    </a:lnTo>
                    <a:lnTo>
                      <a:pt x="316" y="80"/>
                    </a:lnTo>
                    <a:lnTo>
                      <a:pt x="316" y="80"/>
                    </a:lnTo>
                    <a:lnTo>
                      <a:pt x="320" y="84"/>
                    </a:lnTo>
                    <a:lnTo>
                      <a:pt x="322" y="86"/>
                    </a:lnTo>
                    <a:lnTo>
                      <a:pt x="322" y="88"/>
                    </a:lnTo>
                    <a:lnTo>
                      <a:pt x="320" y="92"/>
                    </a:lnTo>
                    <a:lnTo>
                      <a:pt x="316" y="96"/>
                    </a:lnTo>
                    <a:lnTo>
                      <a:pt x="310" y="100"/>
                    </a:lnTo>
                    <a:lnTo>
                      <a:pt x="310" y="100"/>
                    </a:lnTo>
                    <a:lnTo>
                      <a:pt x="306" y="102"/>
                    </a:lnTo>
                    <a:lnTo>
                      <a:pt x="300" y="106"/>
                    </a:lnTo>
                    <a:lnTo>
                      <a:pt x="298" y="110"/>
                    </a:lnTo>
                    <a:lnTo>
                      <a:pt x="298" y="118"/>
                    </a:lnTo>
                    <a:lnTo>
                      <a:pt x="298" y="118"/>
                    </a:lnTo>
                    <a:lnTo>
                      <a:pt x="296" y="120"/>
                    </a:lnTo>
                    <a:lnTo>
                      <a:pt x="292" y="120"/>
                    </a:lnTo>
                    <a:lnTo>
                      <a:pt x="292" y="120"/>
                    </a:lnTo>
                    <a:lnTo>
                      <a:pt x="288" y="122"/>
                    </a:lnTo>
                    <a:lnTo>
                      <a:pt x="286" y="122"/>
                    </a:lnTo>
                    <a:lnTo>
                      <a:pt x="284" y="122"/>
                    </a:lnTo>
                    <a:lnTo>
                      <a:pt x="280" y="126"/>
                    </a:lnTo>
                    <a:lnTo>
                      <a:pt x="280" y="126"/>
                    </a:lnTo>
                    <a:lnTo>
                      <a:pt x="276" y="130"/>
                    </a:lnTo>
                    <a:lnTo>
                      <a:pt x="274" y="128"/>
                    </a:lnTo>
                    <a:lnTo>
                      <a:pt x="272" y="128"/>
                    </a:lnTo>
                    <a:lnTo>
                      <a:pt x="268" y="132"/>
                    </a:lnTo>
                    <a:lnTo>
                      <a:pt x="268" y="132"/>
                    </a:lnTo>
                    <a:lnTo>
                      <a:pt x="264" y="136"/>
                    </a:lnTo>
                    <a:lnTo>
                      <a:pt x="258" y="134"/>
                    </a:lnTo>
                    <a:lnTo>
                      <a:pt x="258" y="134"/>
                    </a:lnTo>
                    <a:lnTo>
                      <a:pt x="252" y="134"/>
                    </a:lnTo>
                    <a:lnTo>
                      <a:pt x="248" y="136"/>
                    </a:lnTo>
                    <a:lnTo>
                      <a:pt x="244" y="138"/>
                    </a:lnTo>
                    <a:lnTo>
                      <a:pt x="238" y="138"/>
                    </a:lnTo>
                    <a:lnTo>
                      <a:pt x="238" y="138"/>
                    </a:lnTo>
                    <a:lnTo>
                      <a:pt x="236" y="138"/>
                    </a:lnTo>
                    <a:lnTo>
                      <a:pt x="236" y="138"/>
                    </a:lnTo>
                    <a:lnTo>
                      <a:pt x="244" y="136"/>
                    </a:lnTo>
                    <a:lnTo>
                      <a:pt x="244" y="136"/>
                    </a:lnTo>
                    <a:lnTo>
                      <a:pt x="246" y="136"/>
                    </a:lnTo>
                    <a:lnTo>
                      <a:pt x="244" y="134"/>
                    </a:lnTo>
                    <a:lnTo>
                      <a:pt x="238" y="136"/>
                    </a:lnTo>
                    <a:lnTo>
                      <a:pt x="238" y="136"/>
                    </a:lnTo>
                    <a:lnTo>
                      <a:pt x="232" y="138"/>
                    </a:lnTo>
                    <a:lnTo>
                      <a:pt x="230" y="138"/>
                    </a:lnTo>
                    <a:lnTo>
                      <a:pt x="228" y="136"/>
                    </a:lnTo>
                    <a:lnTo>
                      <a:pt x="228" y="136"/>
                    </a:lnTo>
                    <a:lnTo>
                      <a:pt x="228" y="138"/>
                    </a:lnTo>
                    <a:lnTo>
                      <a:pt x="228" y="140"/>
                    </a:lnTo>
                    <a:lnTo>
                      <a:pt x="230" y="140"/>
                    </a:lnTo>
                    <a:lnTo>
                      <a:pt x="232" y="140"/>
                    </a:lnTo>
                    <a:lnTo>
                      <a:pt x="232" y="140"/>
                    </a:lnTo>
                    <a:lnTo>
                      <a:pt x="236" y="140"/>
                    </a:lnTo>
                    <a:lnTo>
                      <a:pt x="238" y="142"/>
                    </a:lnTo>
                    <a:lnTo>
                      <a:pt x="238" y="142"/>
                    </a:lnTo>
                    <a:lnTo>
                      <a:pt x="246" y="146"/>
                    </a:lnTo>
                    <a:lnTo>
                      <a:pt x="250" y="148"/>
                    </a:lnTo>
                    <a:lnTo>
                      <a:pt x="250" y="150"/>
                    </a:lnTo>
                    <a:lnTo>
                      <a:pt x="248" y="152"/>
                    </a:lnTo>
                    <a:lnTo>
                      <a:pt x="248" y="152"/>
                    </a:lnTo>
                    <a:lnTo>
                      <a:pt x="254" y="152"/>
                    </a:lnTo>
                    <a:lnTo>
                      <a:pt x="258" y="152"/>
                    </a:lnTo>
                    <a:lnTo>
                      <a:pt x="262" y="154"/>
                    </a:lnTo>
                    <a:lnTo>
                      <a:pt x="266" y="152"/>
                    </a:lnTo>
                    <a:lnTo>
                      <a:pt x="266" y="152"/>
                    </a:lnTo>
                    <a:lnTo>
                      <a:pt x="272" y="152"/>
                    </a:lnTo>
                    <a:lnTo>
                      <a:pt x="280" y="152"/>
                    </a:lnTo>
                    <a:lnTo>
                      <a:pt x="280" y="152"/>
                    </a:lnTo>
                    <a:lnTo>
                      <a:pt x="282" y="154"/>
                    </a:lnTo>
                    <a:lnTo>
                      <a:pt x="282" y="154"/>
                    </a:lnTo>
                    <a:lnTo>
                      <a:pt x="280" y="154"/>
                    </a:lnTo>
                    <a:lnTo>
                      <a:pt x="280" y="156"/>
                    </a:lnTo>
                    <a:lnTo>
                      <a:pt x="280" y="156"/>
                    </a:lnTo>
                    <a:lnTo>
                      <a:pt x="278" y="158"/>
                    </a:lnTo>
                    <a:lnTo>
                      <a:pt x="278" y="158"/>
                    </a:lnTo>
                    <a:lnTo>
                      <a:pt x="276" y="158"/>
                    </a:lnTo>
                    <a:lnTo>
                      <a:pt x="276" y="158"/>
                    </a:lnTo>
                    <a:lnTo>
                      <a:pt x="272" y="160"/>
                    </a:lnTo>
                    <a:lnTo>
                      <a:pt x="268" y="158"/>
                    </a:lnTo>
                    <a:lnTo>
                      <a:pt x="262" y="158"/>
                    </a:lnTo>
                    <a:lnTo>
                      <a:pt x="260" y="158"/>
                    </a:lnTo>
                    <a:lnTo>
                      <a:pt x="258" y="160"/>
                    </a:lnTo>
                    <a:lnTo>
                      <a:pt x="258" y="160"/>
                    </a:lnTo>
                    <a:lnTo>
                      <a:pt x="256" y="162"/>
                    </a:lnTo>
                    <a:lnTo>
                      <a:pt x="248" y="164"/>
                    </a:lnTo>
                    <a:lnTo>
                      <a:pt x="248" y="164"/>
                    </a:lnTo>
                    <a:lnTo>
                      <a:pt x="246" y="164"/>
                    </a:lnTo>
                    <a:lnTo>
                      <a:pt x="244" y="166"/>
                    </a:lnTo>
                    <a:lnTo>
                      <a:pt x="242" y="170"/>
                    </a:lnTo>
                    <a:lnTo>
                      <a:pt x="240" y="172"/>
                    </a:lnTo>
                    <a:lnTo>
                      <a:pt x="238" y="172"/>
                    </a:lnTo>
                    <a:lnTo>
                      <a:pt x="228" y="170"/>
                    </a:lnTo>
                    <a:lnTo>
                      <a:pt x="228" y="170"/>
                    </a:lnTo>
                    <a:lnTo>
                      <a:pt x="226" y="168"/>
                    </a:lnTo>
                    <a:lnTo>
                      <a:pt x="226" y="168"/>
                    </a:lnTo>
                    <a:lnTo>
                      <a:pt x="228" y="164"/>
                    </a:lnTo>
                    <a:lnTo>
                      <a:pt x="230" y="160"/>
                    </a:lnTo>
                    <a:lnTo>
                      <a:pt x="228" y="160"/>
                    </a:lnTo>
                    <a:lnTo>
                      <a:pt x="226" y="160"/>
                    </a:lnTo>
                    <a:lnTo>
                      <a:pt x="226" y="160"/>
                    </a:lnTo>
                    <a:lnTo>
                      <a:pt x="224" y="158"/>
                    </a:lnTo>
                    <a:lnTo>
                      <a:pt x="222" y="158"/>
                    </a:lnTo>
                    <a:lnTo>
                      <a:pt x="222" y="154"/>
                    </a:lnTo>
                    <a:lnTo>
                      <a:pt x="218" y="152"/>
                    </a:lnTo>
                    <a:lnTo>
                      <a:pt x="212" y="154"/>
                    </a:lnTo>
                    <a:lnTo>
                      <a:pt x="212" y="154"/>
                    </a:lnTo>
                    <a:lnTo>
                      <a:pt x="210" y="154"/>
                    </a:lnTo>
                    <a:lnTo>
                      <a:pt x="208" y="152"/>
                    </a:lnTo>
                    <a:lnTo>
                      <a:pt x="210" y="148"/>
                    </a:lnTo>
                    <a:lnTo>
                      <a:pt x="210" y="148"/>
                    </a:lnTo>
                    <a:lnTo>
                      <a:pt x="216" y="144"/>
                    </a:lnTo>
                    <a:lnTo>
                      <a:pt x="224" y="140"/>
                    </a:lnTo>
                    <a:lnTo>
                      <a:pt x="224" y="140"/>
                    </a:lnTo>
                    <a:lnTo>
                      <a:pt x="220" y="140"/>
                    </a:lnTo>
                    <a:lnTo>
                      <a:pt x="220" y="138"/>
                    </a:lnTo>
                    <a:lnTo>
                      <a:pt x="220" y="138"/>
                    </a:lnTo>
                    <a:lnTo>
                      <a:pt x="220" y="138"/>
                    </a:lnTo>
                    <a:lnTo>
                      <a:pt x="218" y="140"/>
                    </a:lnTo>
                    <a:lnTo>
                      <a:pt x="216" y="140"/>
                    </a:lnTo>
                    <a:lnTo>
                      <a:pt x="214" y="140"/>
                    </a:lnTo>
                    <a:lnTo>
                      <a:pt x="214" y="140"/>
                    </a:lnTo>
                    <a:lnTo>
                      <a:pt x="212" y="138"/>
                    </a:lnTo>
                    <a:lnTo>
                      <a:pt x="210" y="138"/>
                    </a:lnTo>
                    <a:lnTo>
                      <a:pt x="206" y="138"/>
                    </a:lnTo>
                    <a:lnTo>
                      <a:pt x="200" y="136"/>
                    </a:lnTo>
                    <a:lnTo>
                      <a:pt x="200" y="136"/>
                    </a:lnTo>
                    <a:lnTo>
                      <a:pt x="194" y="134"/>
                    </a:lnTo>
                    <a:lnTo>
                      <a:pt x="192" y="134"/>
                    </a:lnTo>
                    <a:lnTo>
                      <a:pt x="192" y="134"/>
                    </a:lnTo>
                    <a:lnTo>
                      <a:pt x="190" y="132"/>
                    </a:lnTo>
                    <a:lnTo>
                      <a:pt x="190" y="132"/>
                    </a:lnTo>
                    <a:lnTo>
                      <a:pt x="194" y="132"/>
                    </a:lnTo>
                    <a:lnTo>
                      <a:pt x="198" y="130"/>
                    </a:lnTo>
                    <a:lnTo>
                      <a:pt x="194" y="130"/>
                    </a:lnTo>
                    <a:lnTo>
                      <a:pt x="194" y="130"/>
                    </a:lnTo>
                    <a:lnTo>
                      <a:pt x="190" y="128"/>
                    </a:lnTo>
                    <a:lnTo>
                      <a:pt x="194" y="128"/>
                    </a:lnTo>
                    <a:lnTo>
                      <a:pt x="194" y="128"/>
                    </a:lnTo>
                    <a:lnTo>
                      <a:pt x="206" y="128"/>
                    </a:lnTo>
                    <a:lnTo>
                      <a:pt x="206" y="128"/>
                    </a:lnTo>
                    <a:lnTo>
                      <a:pt x="206" y="128"/>
                    </a:lnTo>
                    <a:lnTo>
                      <a:pt x="196" y="126"/>
                    </a:lnTo>
                    <a:lnTo>
                      <a:pt x="196" y="126"/>
                    </a:lnTo>
                    <a:lnTo>
                      <a:pt x="190" y="124"/>
                    </a:lnTo>
                    <a:lnTo>
                      <a:pt x="188" y="126"/>
                    </a:lnTo>
                    <a:lnTo>
                      <a:pt x="186" y="126"/>
                    </a:lnTo>
                    <a:lnTo>
                      <a:pt x="182" y="128"/>
                    </a:lnTo>
                    <a:lnTo>
                      <a:pt x="182" y="128"/>
                    </a:lnTo>
                    <a:lnTo>
                      <a:pt x="178" y="128"/>
                    </a:lnTo>
                    <a:lnTo>
                      <a:pt x="176" y="130"/>
                    </a:lnTo>
                    <a:lnTo>
                      <a:pt x="172" y="132"/>
                    </a:lnTo>
                    <a:lnTo>
                      <a:pt x="168" y="134"/>
                    </a:lnTo>
                    <a:lnTo>
                      <a:pt x="168" y="134"/>
                    </a:lnTo>
                    <a:lnTo>
                      <a:pt x="164" y="134"/>
                    </a:lnTo>
                    <a:lnTo>
                      <a:pt x="164" y="132"/>
                    </a:lnTo>
                    <a:lnTo>
                      <a:pt x="164" y="132"/>
                    </a:lnTo>
                    <a:lnTo>
                      <a:pt x="160" y="130"/>
                    </a:lnTo>
                    <a:lnTo>
                      <a:pt x="160" y="130"/>
                    </a:lnTo>
                    <a:lnTo>
                      <a:pt x="162" y="132"/>
                    </a:lnTo>
                    <a:lnTo>
                      <a:pt x="162" y="132"/>
                    </a:lnTo>
                    <a:lnTo>
                      <a:pt x="164" y="136"/>
                    </a:lnTo>
                    <a:lnTo>
                      <a:pt x="162" y="138"/>
                    </a:lnTo>
                    <a:lnTo>
                      <a:pt x="162" y="138"/>
                    </a:lnTo>
                    <a:lnTo>
                      <a:pt x="158" y="140"/>
                    </a:lnTo>
                    <a:lnTo>
                      <a:pt x="154" y="144"/>
                    </a:lnTo>
                    <a:lnTo>
                      <a:pt x="154" y="144"/>
                    </a:lnTo>
                    <a:lnTo>
                      <a:pt x="154" y="146"/>
                    </a:lnTo>
                    <a:lnTo>
                      <a:pt x="154" y="148"/>
                    </a:lnTo>
                    <a:lnTo>
                      <a:pt x="154" y="148"/>
                    </a:lnTo>
                    <a:lnTo>
                      <a:pt x="152" y="150"/>
                    </a:lnTo>
                    <a:lnTo>
                      <a:pt x="152" y="150"/>
                    </a:lnTo>
                    <a:lnTo>
                      <a:pt x="146" y="148"/>
                    </a:lnTo>
                    <a:lnTo>
                      <a:pt x="142" y="150"/>
                    </a:lnTo>
                    <a:lnTo>
                      <a:pt x="140" y="150"/>
                    </a:lnTo>
                    <a:lnTo>
                      <a:pt x="134" y="152"/>
                    </a:lnTo>
                    <a:lnTo>
                      <a:pt x="134" y="152"/>
                    </a:lnTo>
                    <a:lnTo>
                      <a:pt x="134" y="154"/>
                    </a:lnTo>
                    <a:lnTo>
                      <a:pt x="132" y="156"/>
                    </a:lnTo>
                    <a:lnTo>
                      <a:pt x="128" y="154"/>
                    </a:lnTo>
                    <a:lnTo>
                      <a:pt x="122" y="150"/>
                    </a:lnTo>
                    <a:lnTo>
                      <a:pt x="122" y="150"/>
                    </a:lnTo>
                    <a:lnTo>
                      <a:pt x="124" y="150"/>
                    </a:lnTo>
                    <a:lnTo>
                      <a:pt x="124" y="150"/>
                    </a:lnTo>
                    <a:lnTo>
                      <a:pt x="126" y="150"/>
                    </a:lnTo>
                    <a:lnTo>
                      <a:pt x="126" y="150"/>
                    </a:lnTo>
                    <a:lnTo>
                      <a:pt x="130" y="148"/>
                    </a:lnTo>
                    <a:lnTo>
                      <a:pt x="130" y="144"/>
                    </a:lnTo>
                    <a:lnTo>
                      <a:pt x="132" y="136"/>
                    </a:lnTo>
                    <a:lnTo>
                      <a:pt x="132" y="136"/>
                    </a:lnTo>
                    <a:lnTo>
                      <a:pt x="134" y="136"/>
                    </a:lnTo>
                    <a:lnTo>
                      <a:pt x="136" y="138"/>
                    </a:lnTo>
                    <a:lnTo>
                      <a:pt x="138" y="138"/>
                    </a:lnTo>
                    <a:lnTo>
                      <a:pt x="140" y="138"/>
                    </a:lnTo>
                    <a:lnTo>
                      <a:pt x="140" y="138"/>
                    </a:lnTo>
                    <a:lnTo>
                      <a:pt x="140" y="138"/>
                    </a:lnTo>
                    <a:lnTo>
                      <a:pt x="142" y="140"/>
                    </a:lnTo>
                    <a:lnTo>
                      <a:pt x="144" y="140"/>
                    </a:lnTo>
                    <a:lnTo>
                      <a:pt x="146" y="140"/>
                    </a:lnTo>
                    <a:lnTo>
                      <a:pt x="146" y="140"/>
                    </a:lnTo>
                    <a:lnTo>
                      <a:pt x="150" y="138"/>
                    </a:lnTo>
                    <a:lnTo>
                      <a:pt x="152" y="138"/>
                    </a:lnTo>
                    <a:lnTo>
                      <a:pt x="150" y="138"/>
                    </a:lnTo>
                    <a:lnTo>
                      <a:pt x="150" y="138"/>
                    </a:lnTo>
                    <a:lnTo>
                      <a:pt x="148" y="134"/>
                    </a:lnTo>
                    <a:lnTo>
                      <a:pt x="148" y="132"/>
                    </a:lnTo>
                    <a:lnTo>
                      <a:pt x="146" y="128"/>
                    </a:lnTo>
                    <a:lnTo>
                      <a:pt x="144" y="124"/>
                    </a:lnTo>
                    <a:lnTo>
                      <a:pt x="144" y="124"/>
                    </a:lnTo>
                    <a:lnTo>
                      <a:pt x="144" y="122"/>
                    </a:lnTo>
                    <a:lnTo>
                      <a:pt x="144" y="120"/>
                    </a:lnTo>
                    <a:lnTo>
                      <a:pt x="142" y="118"/>
                    </a:lnTo>
                    <a:lnTo>
                      <a:pt x="140" y="114"/>
                    </a:lnTo>
                    <a:lnTo>
                      <a:pt x="140" y="114"/>
                    </a:lnTo>
                    <a:lnTo>
                      <a:pt x="138" y="108"/>
                    </a:lnTo>
                    <a:lnTo>
                      <a:pt x="138" y="106"/>
                    </a:lnTo>
                    <a:lnTo>
                      <a:pt x="138" y="104"/>
                    </a:lnTo>
                    <a:lnTo>
                      <a:pt x="138" y="102"/>
                    </a:lnTo>
                    <a:lnTo>
                      <a:pt x="138" y="102"/>
                    </a:lnTo>
                    <a:lnTo>
                      <a:pt x="136" y="100"/>
                    </a:lnTo>
                    <a:lnTo>
                      <a:pt x="138" y="100"/>
                    </a:lnTo>
                    <a:lnTo>
                      <a:pt x="136" y="98"/>
                    </a:lnTo>
                    <a:lnTo>
                      <a:pt x="134" y="98"/>
                    </a:lnTo>
                    <a:lnTo>
                      <a:pt x="134" y="98"/>
                    </a:lnTo>
                    <a:lnTo>
                      <a:pt x="132" y="96"/>
                    </a:lnTo>
                    <a:lnTo>
                      <a:pt x="130" y="96"/>
                    </a:lnTo>
                    <a:lnTo>
                      <a:pt x="128" y="94"/>
                    </a:lnTo>
                    <a:lnTo>
                      <a:pt x="126" y="94"/>
                    </a:lnTo>
                    <a:lnTo>
                      <a:pt x="126" y="94"/>
                    </a:lnTo>
                    <a:lnTo>
                      <a:pt x="124" y="94"/>
                    </a:lnTo>
                    <a:lnTo>
                      <a:pt x="122" y="92"/>
                    </a:lnTo>
                    <a:lnTo>
                      <a:pt x="122" y="92"/>
                    </a:lnTo>
                    <a:lnTo>
                      <a:pt x="120" y="92"/>
                    </a:lnTo>
                    <a:lnTo>
                      <a:pt x="120" y="92"/>
                    </a:lnTo>
                    <a:lnTo>
                      <a:pt x="116" y="90"/>
                    </a:lnTo>
                    <a:lnTo>
                      <a:pt x="112" y="88"/>
                    </a:lnTo>
                    <a:lnTo>
                      <a:pt x="108" y="86"/>
                    </a:lnTo>
                    <a:lnTo>
                      <a:pt x="102" y="90"/>
                    </a:lnTo>
                    <a:lnTo>
                      <a:pt x="102" y="90"/>
                    </a:lnTo>
                    <a:lnTo>
                      <a:pt x="96" y="92"/>
                    </a:lnTo>
                    <a:lnTo>
                      <a:pt x="92" y="92"/>
                    </a:lnTo>
                    <a:lnTo>
                      <a:pt x="92" y="92"/>
                    </a:lnTo>
                    <a:lnTo>
                      <a:pt x="88" y="92"/>
                    </a:lnTo>
                    <a:lnTo>
                      <a:pt x="88" y="92"/>
                    </a:lnTo>
                    <a:lnTo>
                      <a:pt x="86" y="92"/>
                    </a:lnTo>
                    <a:lnTo>
                      <a:pt x="80" y="92"/>
                    </a:lnTo>
                    <a:lnTo>
                      <a:pt x="76" y="90"/>
                    </a:lnTo>
                    <a:lnTo>
                      <a:pt x="70" y="92"/>
                    </a:lnTo>
                    <a:lnTo>
                      <a:pt x="70" y="92"/>
                    </a:lnTo>
                    <a:lnTo>
                      <a:pt x="68" y="94"/>
                    </a:lnTo>
                    <a:lnTo>
                      <a:pt x="62" y="94"/>
                    </a:lnTo>
                    <a:lnTo>
                      <a:pt x="56" y="94"/>
                    </a:lnTo>
                    <a:lnTo>
                      <a:pt x="52" y="96"/>
                    </a:lnTo>
                    <a:lnTo>
                      <a:pt x="52" y="96"/>
                    </a:lnTo>
                    <a:lnTo>
                      <a:pt x="50" y="96"/>
                    </a:lnTo>
                    <a:lnTo>
                      <a:pt x="46" y="94"/>
                    </a:lnTo>
                    <a:lnTo>
                      <a:pt x="42" y="94"/>
                    </a:lnTo>
                    <a:lnTo>
                      <a:pt x="38" y="96"/>
                    </a:lnTo>
                    <a:lnTo>
                      <a:pt x="38" y="96"/>
                    </a:lnTo>
                    <a:lnTo>
                      <a:pt x="36" y="98"/>
                    </a:lnTo>
                    <a:lnTo>
                      <a:pt x="36" y="98"/>
                    </a:lnTo>
                    <a:lnTo>
                      <a:pt x="34" y="96"/>
                    </a:lnTo>
                    <a:lnTo>
                      <a:pt x="30" y="98"/>
                    </a:lnTo>
                    <a:lnTo>
                      <a:pt x="30" y="98"/>
                    </a:lnTo>
                    <a:lnTo>
                      <a:pt x="26" y="98"/>
                    </a:lnTo>
                    <a:lnTo>
                      <a:pt x="24" y="96"/>
                    </a:lnTo>
                    <a:lnTo>
                      <a:pt x="22" y="96"/>
                    </a:lnTo>
                    <a:lnTo>
                      <a:pt x="20" y="98"/>
                    </a:lnTo>
                    <a:lnTo>
                      <a:pt x="20" y="98"/>
                    </a:lnTo>
                    <a:lnTo>
                      <a:pt x="18" y="98"/>
                    </a:lnTo>
                    <a:lnTo>
                      <a:pt x="16" y="96"/>
                    </a:lnTo>
                    <a:lnTo>
                      <a:pt x="12" y="96"/>
                    </a:lnTo>
                    <a:lnTo>
                      <a:pt x="6" y="98"/>
                    </a:lnTo>
                    <a:lnTo>
                      <a:pt x="6" y="9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82" name="United Kingdom">
                <a:extLst>
                  <a:ext uri="{FF2B5EF4-FFF2-40B4-BE49-F238E27FC236}">
                    <a16:creationId xmlns:a16="http://schemas.microsoft.com/office/drawing/2014/main" id="{490E8740-1FF8-4228-8E71-9C139A7A78CB}"/>
                  </a:ext>
                </a:extLst>
              </p:cNvPr>
              <p:cNvSpPr>
                <a:spLocks/>
              </p:cNvSpPr>
              <p:nvPr/>
            </p:nvSpPr>
            <p:spPr bwMode="auto">
              <a:xfrm>
                <a:off x="3840214" y="647395"/>
                <a:ext cx="218707" cy="224425"/>
              </a:xfrm>
              <a:custGeom>
                <a:avLst/>
                <a:gdLst/>
                <a:ahLst/>
                <a:cxnLst/>
                <a:rect l="l" t="t" r="r" b="b"/>
                <a:pathLst>
                  <a:path w="201084" h="203729">
                    <a:moveTo>
                      <a:pt x="31750" y="76729"/>
                    </a:moveTo>
                    <a:lnTo>
                      <a:pt x="37042" y="76729"/>
                    </a:lnTo>
                    <a:lnTo>
                      <a:pt x="39688" y="79375"/>
                    </a:lnTo>
                    <a:lnTo>
                      <a:pt x="42334" y="79375"/>
                    </a:lnTo>
                    <a:lnTo>
                      <a:pt x="42334" y="82021"/>
                    </a:lnTo>
                    <a:lnTo>
                      <a:pt x="42334" y="84667"/>
                    </a:lnTo>
                    <a:lnTo>
                      <a:pt x="47625" y="87312"/>
                    </a:lnTo>
                    <a:lnTo>
                      <a:pt x="47625" y="89958"/>
                    </a:lnTo>
                    <a:lnTo>
                      <a:pt x="44980" y="89958"/>
                    </a:lnTo>
                    <a:lnTo>
                      <a:pt x="42334" y="92604"/>
                    </a:lnTo>
                    <a:lnTo>
                      <a:pt x="47625" y="92604"/>
                    </a:lnTo>
                    <a:lnTo>
                      <a:pt x="50271" y="92604"/>
                    </a:lnTo>
                    <a:lnTo>
                      <a:pt x="50271" y="95250"/>
                    </a:lnTo>
                    <a:lnTo>
                      <a:pt x="52917" y="97896"/>
                    </a:lnTo>
                    <a:lnTo>
                      <a:pt x="50271" y="100542"/>
                    </a:lnTo>
                    <a:lnTo>
                      <a:pt x="47625" y="103187"/>
                    </a:lnTo>
                    <a:lnTo>
                      <a:pt x="44980" y="103187"/>
                    </a:lnTo>
                    <a:lnTo>
                      <a:pt x="42334" y="103187"/>
                    </a:lnTo>
                    <a:lnTo>
                      <a:pt x="42334" y="105833"/>
                    </a:lnTo>
                    <a:lnTo>
                      <a:pt x="37042" y="108479"/>
                    </a:lnTo>
                    <a:lnTo>
                      <a:pt x="31750" y="105833"/>
                    </a:lnTo>
                    <a:lnTo>
                      <a:pt x="26459" y="105833"/>
                    </a:lnTo>
                    <a:lnTo>
                      <a:pt x="23813" y="103187"/>
                    </a:lnTo>
                    <a:lnTo>
                      <a:pt x="23813" y="100542"/>
                    </a:lnTo>
                    <a:lnTo>
                      <a:pt x="18521" y="95250"/>
                    </a:lnTo>
                    <a:lnTo>
                      <a:pt x="15875" y="97896"/>
                    </a:lnTo>
                    <a:lnTo>
                      <a:pt x="13229" y="100542"/>
                    </a:lnTo>
                    <a:lnTo>
                      <a:pt x="10584" y="100542"/>
                    </a:lnTo>
                    <a:lnTo>
                      <a:pt x="2646" y="97896"/>
                    </a:lnTo>
                    <a:lnTo>
                      <a:pt x="0" y="92604"/>
                    </a:lnTo>
                    <a:lnTo>
                      <a:pt x="5292" y="89958"/>
                    </a:lnTo>
                    <a:lnTo>
                      <a:pt x="5292" y="87312"/>
                    </a:lnTo>
                    <a:lnTo>
                      <a:pt x="7938" y="84667"/>
                    </a:lnTo>
                    <a:lnTo>
                      <a:pt x="10584" y="84667"/>
                    </a:lnTo>
                    <a:lnTo>
                      <a:pt x="13229" y="84667"/>
                    </a:lnTo>
                    <a:lnTo>
                      <a:pt x="15875" y="82021"/>
                    </a:lnTo>
                    <a:lnTo>
                      <a:pt x="18521" y="82021"/>
                    </a:lnTo>
                    <a:lnTo>
                      <a:pt x="23813" y="79375"/>
                    </a:lnTo>
                    <a:lnTo>
                      <a:pt x="26459" y="79375"/>
                    </a:lnTo>
                    <a:close/>
                    <a:moveTo>
                      <a:pt x="68792" y="0"/>
                    </a:moveTo>
                    <a:lnTo>
                      <a:pt x="74084" y="0"/>
                    </a:lnTo>
                    <a:lnTo>
                      <a:pt x="74084" y="2646"/>
                    </a:lnTo>
                    <a:lnTo>
                      <a:pt x="76730" y="2646"/>
                    </a:lnTo>
                    <a:lnTo>
                      <a:pt x="79376" y="2646"/>
                    </a:lnTo>
                    <a:lnTo>
                      <a:pt x="82021" y="2646"/>
                    </a:lnTo>
                    <a:lnTo>
                      <a:pt x="87313" y="0"/>
                    </a:lnTo>
                    <a:lnTo>
                      <a:pt x="97896" y="0"/>
                    </a:lnTo>
                    <a:lnTo>
                      <a:pt x="103188" y="0"/>
                    </a:lnTo>
                    <a:lnTo>
                      <a:pt x="103188" y="2646"/>
                    </a:lnTo>
                    <a:lnTo>
                      <a:pt x="103188" y="5292"/>
                    </a:lnTo>
                    <a:lnTo>
                      <a:pt x="100542" y="7937"/>
                    </a:lnTo>
                    <a:lnTo>
                      <a:pt x="87313" y="15875"/>
                    </a:lnTo>
                    <a:lnTo>
                      <a:pt x="84667" y="18521"/>
                    </a:lnTo>
                    <a:lnTo>
                      <a:pt x="87313" y="18521"/>
                    </a:lnTo>
                    <a:lnTo>
                      <a:pt x="87313" y="21167"/>
                    </a:lnTo>
                    <a:lnTo>
                      <a:pt x="84667" y="23812"/>
                    </a:lnTo>
                    <a:lnTo>
                      <a:pt x="82021" y="23812"/>
                    </a:lnTo>
                    <a:lnTo>
                      <a:pt x="82021" y="26458"/>
                    </a:lnTo>
                    <a:lnTo>
                      <a:pt x="87313" y="23812"/>
                    </a:lnTo>
                    <a:lnTo>
                      <a:pt x="95251" y="23812"/>
                    </a:lnTo>
                    <a:lnTo>
                      <a:pt x="103188" y="23812"/>
                    </a:lnTo>
                    <a:lnTo>
                      <a:pt x="111126" y="23812"/>
                    </a:lnTo>
                    <a:lnTo>
                      <a:pt x="116417" y="23812"/>
                    </a:lnTo>
                    <a:lnTo>
                      <a:pt x="121709" y="23812"/>
                    </a:lnTo>
                    <a:lnTo>
                      <a:pt x="124355" y="23812"/>
                    </a:lnTo>
                    <a:lnTo>
                      <a:pt x="127001" y="26458"/>
                    </a:lnTo>
                    <a:lnTo>
                      <a:pt x="127001" y="29104"/>
                    </a:lnTo>
                    <a:lnTo>
                      <a:pt x="124355" y="31750"/>
                    </a:lnTo>
                    <a:lnTo>
                      <a:pt x="121709" y="31750"/>
                    </a:lnTo>
                    <a:lnTo>
                      <a:pt x="121709" y="34396"/>
                    </a:lnTo>
                    <a:lnTo>
                      <a:pt x="119063" y="39687"/>
                    </a:lnTo>
                    <a:lnTo>
                      <a:pt x="116417" y="44979"/>
                    </a:lnTo>
                    <a:lnTo>
                      <a:pt x="111126" y="50271"/>
                    </a:lnTo>
                    <a:lnTo>
                      <a:pt x="105834" y="52917"/>
                    </a:lnTo>
                    <a:lnTo>
                      <a:pt x="108480" y="55562"/>
                    </a:lnTo>
                    <a:lnTo>
                      <a:pt x="108480" y="58208"/>
                    </a:lnTo>
                    <a:lnTo>
                      <a:pt x="103188" y="58208"/>
                    </a:lnTo>
                    <a:lnTo>
                      <a:pt x="100542" y="60854"/>
                    </a:lnTo>
                    <a:lnTo>
                      <a:pt x="92605" y="60854"/>
                    </a:lnTo>
                    <a:lnTo>
                      <a:pt x="87313" y="60854"/>
                    </a:lnTo>
                    <a:lnTo>
                      <a:pt x="92605" y="63500"/>
                    </a:lnTo>
                    <a:lnTo>
                      <a:pt x="100542" y="63500"/>
                    </a:lnTo>
                    <a:lnTo>
                      <a:pt x="108480" y="60854"/>
                    </a:lnTo>
                    <a:lnTo>
                      <a:pt x="113771" y="63500"/>
                    </a:lnTo>
                    <a:lnTo>
                      <a:pt x="119063" y="66146"/>
                    </a:lnTo>
                    <a:lnTo>
                      <a:pt x="121709" y="68792"/>
                    </a:lnTo>
                    <a:lnTo>
                      <a:pt x="127001" y="71437"/>
                    </a:lnTo>
                    <a:lnTo>
                      <a:pt x="129646" y="74083"/>
                    </a:lnTo>
                    <a:lnTo>
                      <a:pt x="129646" y="76729"/>
                    </a:lnTo>
                    <a:lnTo>
                      <a:pt x="132292" y="84667"/>
                    </a:lnTo>
                    <a:lnTo>
                      <a:pt x="134938" y="92604"/>
                    </a:lnTo>
                    <a:lnTo>
                      <a:pt x="137584" y="95250"/>
                    </a:lnTo>
                    <a:lnTo>
                      <a:pt x="140230" y="95250"/>
                    </a:lnTo>
                    <a:lnTo>
                      <a:pt x="148167" y="97896"/>
                    </a:lnTo>
                    <a:lnTo>
                      <a:pt x="153459" y="100542"/>
                    </a:lnTo>
                    <a:lnTo>
                      <a:pt x="158751" y="105833"/>
                    </a:lnTo>
                    <a:lnTo>
                      <a:pt x="161397" y="108479"/>
                    </a:lnTo>
                    <a:lnTo>
                      <a:pt x="158751" y="108479"/>
                    </a:lnTo>
                    <a:lnTo>
                      <a:pt x="158751" y="111125"/>
                    </a:lnTo>
                    <a:lnTo>
                      <a:pt x="164042" y="116417"/>
                    </a:lnTo>
                    <a:lnTo>
                      <a:pt x="164042" y="119062"/>
                    </a:lnTo>
                    <a:lnTo>
                      <a:pt x="161397" y="119062"/>
                    </a:lnTo>
                    <a:lnTo>
                      <a:pt x="153459" y="116417"/>
                    </a:lnTo>
                    <a:lnTo>
                      <a:pt x="166688" y="121708"/>
                    </a:lnTo>
                    <a:lnTo>
                      <a:pt x="169334" y="124354"/>
                    </a:lnTo>
                    <a:lnTo>
                      <a:pt x="171980" y="127000"/>
                    </a:lnTo>
                    <a:lnTo>
                      <a:pt x="169334" y="129646"/>
                    </a:lnTo>
                    <a:lnTo>
                      <a:pt x="166688" y="132292"/>
                    </a:lnTo>
                    <a:lnTo>
                      <a:pt x="164042" y="134937"/>
                    </a:lnTo>
                    <a:lnTo>
                      <a:pt x="166688" y="137583"/>
                    </a:lnTo>
                    <a:lnTo>
                      <a:pt x="171980" y="140229"/>
                    </a:lnTo>
                    <a:lnTo>
                      <a:pt x="174626" y="137583"/>
                    </a:lnTo>
                    <a:lnTo>
                      <a:pt x="177272" y="132292"/>
                    </a:lnTo>
                    <a:lnTo>
                      <a:pt x="179917" y="132292"/>
                    </a:lnTo>
                    <a:lnTo>
                      <a:pt x="187855" y="132292"/>
                    </a:lnTo>
                    <a:lnTo>
                      <a:pt x="198438" y="137583"/>
                    </a:lnTo>
                    <a:lnTo>
                      <a:pt x="201084" y="142875"/>
                    </a:lnTo>
                    <a:lnTo>
                      <a:pt x="201084" y="148167"/>
                    </a:lnTo>
                    <a:lnTo>
                      <a:pt x="198438" y="150812"/>
                    </a:lnTo>
                    <a:lnTo>
                      <a:pt x="198438" y="153458"/>
                    </a:lnTo>
                    <a:lnTo>
                      <a:pt x="195792" y="156104"/>
                    </a:lnTo>
                    <a:lnTo>
                      <a:pt x="190501" y="158750"/>
                    </a:lnTo>
                    <a:lnTo>
                      <a:pt x="193147" y="158750"/>
                    </a:lnTo>
                    <a:lnTo>
                      <a:pt x="190501" y="161396"/>
                    </a:lnTo>
                    <a:lnTo>
                      <a:pt x="185209" y="161396"/>
                    </a:lnTo>
                    <a:lnTo>
                      <a:pt x="182563" y="161396"/>
                    </a:lnTo>
                    <a:lnTo>
                      <a:pt x="182563" y="164042"/>
                    </a:lnTo>
                    <a:lnTo>
                      <a:pt x="185209" y="164042"/>
                    </a:lnTo>
                    <a:lnTo>
                      <a:pt x="185209" y="166687"/>
                    </a:lnTo>
                    <a:lnTo>
                      <a:pt x="179917" y="169333"/>
                    </a:lnTo>
                    <a:lnTo>
                      <a:pt x="174626" y="169333"/>
                    </a:lnTo>
                    <a:lnTo>
                      <a:pt x="171980" y="169333"/>
                    </a:lnTo>
                    <a:lnTo>
                      <a:pt x="185209" y="171979"/>
                    </a:lnTo>
                    <a:lnTo>
                      <a:pt x="193147" y="171979"/>
                    </a:lnTo>
                    <a:lnTo>
                      <a:pt x="195792" y="171979"/>
                    </a:lnTo>
                    <a:lnTo>
                      <a:pt x="195792" y="174625"/>
                    </a:lnTo>
                    <a:lnTo>
                      <a:pt x="195792" y="177271"/>
                    </a:lnTo>
                    <a:lnTo>
                      <a:pt x="193147" y="179917"/>
                    </a:lnTo>
                    <a:lnTo>
                      <a:pt x="187855" y="182562"/>
                    </a:lnTo>
                    <a:lnTo>
                      <a:pt x="185209" y="182562"/>
                    </a:lnTo>
                    <a:lnTo>
                      <a:pt x="182563" y="182562"/>
                    </a:lnTo>
                    <a:lnTo>
                      <a:pt x="179917" y="182562"/>
                    </a:lnTo>
                    <a:lnTo>
                      <a:pt x="177272" y="185208"/>
                    </a:lnTo>
                    <a:lnTo>
                      <a:pt x="171980" y="187854"/>
                    </a:lnTo>
                    <a:lnTo>
                      <a:pt x="166688" y="185208"/>
                    </a:lnTo>
                    <a:lnTo>
                      <a:pt x="158751" y="185208"/>
                    </a:lnTo>
                    <a:lnTo>
                      <a:pt x="150813" y="187854"/>
                    </a:lnTo>
                    <a:lnTo>
                      <a:pt x="148167" y="187854"/>
                    </a:lnTo>
                    <a:lnTo>
                      <a:pt x="145522" y="187854"/>
                    </a:lnTo>
                    <a:lnTo>
                      <a:pt x="142876" y="187854"/>
                    </a:lnTo>
                    <a:lnTo>
                      <a:pt x="140230" y="187854"/>
                    </a:lnTo>
                    <a:lnTo>
                      <a:pt x="137584" y="185208"/>
                    </a:lnTo>
                    <a:lnTo>
                      <a:pt x="134938" y="182562"/>
                    </a:lnTo>
                    <a:lnTo>
                      <a:pt x="134938" y="185208"/>
                    </a:lnTo>
                    <a:lnTo>
                      <a:pt x="134938" y="187854"/>
                    </a:lnTo>
                    <a:lnTo>
                      <a:pt x="132292" y="187854"/>
                    </a:lnTo>
                    <a:lnTo>
                      <a:pt x="124355" y="187854"/>
                    </a:lnTo>
                    <a:lnTo>
                      <a:pt x="121709" y="187854"/>
                    </a:lnTo>
                    <a:lnTo>
                      <a:pt x="124355" y="190500"/>
                    </a:lnTo>
                    <a:lnTo>
                      <a:pt x="121709" y="193146"/>
                    </a:lnTo>
                    <a:lnTo>
                      <a:pt x="116417" y="193146"/>
                    </a:lnTo>
                    <a:lnTo>
                      <a:pt x="111126" y="190500"/>
                    </a:lnTo>
                    <a:lnTo>
                      <a:pt x="108480" y="190500"/>
                    </a:lnTo>
                    <a:lnTo>
                      <a:pt x="103188" y="187854"/>
                    </a:lnTo>
                    <a:lnTo>
                      <a:pt x="97896" y="187854"/>
                    </a:lnTo>
                    <a:lnTo>
                      <a:pt x="92605" y="187854"/>
                    </a:lnTo>
                    <a:lnTo>
                      <a:pt x="89959" y="190500"/>
                    </a:lnTo>
                    <a:lnTo>
                      <a:pt x="87313" y="195792"/>
                    </a:lnTo>
                    <a:lnTo>
                      <a:pt x="84667" y="198437"/>
                    </a:lnTo>
                    <a:lnTo>
                      <a:pt x="79376" y="198437"/>
                    </a:lnTo>
                    <a:lnTo>
                      <a:pt x="76730" y="198437"/>
                    </a:lnTo>
                    <a:lnTo>
                      <a:pt x="74084" y="195792"/>
                    </a:lnTo>
                    <a:lnTo>
                      <a:pt x="71438" y="195792"/>
                    </a:lnTo>
                    <a:lnTo>
                      <a:pt x="68792" y="195792"/>
                    </a:lnTo>
                    <a:lnTo>
                      <a:pt x="63501" y="198437"/>
                    </a:lnTo>
                    <a:lnTo>
                      <a:pt x="60855" y="195792"/>
                    </a:lnTo>
                    <a:lnTo>
                      <a:pt x="60855" y="198437"/>
                    </a:lnTo>
                    <a:lnTo>
                      <a:pt x="58209" y="198437"/>
                    </a:lnTo>
                    <a:lnTo>
                      <a:pt x="55563" y="198437"/>
                    </a:lnTo>
                    <a:lnTo>
                      <a:pt x="52917" y="201083"/>
                    </a:lnTo>
                    <a:lnTo>
                      <a:pt x="52917" y="203729"/>
                    </a:lnTo>
                    <a:lnTo>
                      <a:pt x="50271" y="203729"/>
                    </a:lnTo>
                    <a:lnTo>
                      <a:pt x="47625" y="203729"/>
                    </a:lnTo>
                    <a:lnTo>
                      <a:pt x="44980" y="201083"/>
                    </a:lnTo>
                    <a:lnTo>
                      <a:pt x="42334" y="201083"/>
                    </a:lnTo>
                    <a:lnTo>
                      <a:pt x="39688" y="201083"/>
                    </a:lnTo>
                    <a:lnTo>
                      <a:pt x="42334" y="198437"/>
                    </a:lnTo>
                    <a:lnTo>
                      <a:pt x="47625" y="198437"/>
                    </a:lnTo>
                    <a:lnTo>
                      <a:pt x="52917" y="193146"/>
                    </a:lnTo>
                    <a:lnTo>
                      <a:pt x="63501" y="185208"/>
                    </a:lnTo>
                    <a:lnTo>
                      <a:pt x="66146" y="185208"/>
                    </a:lnTo>
                    <a:lnTo>
                      <a:pt x="66146" y="182562"/>
                    </a:lnTo>
                    <a:lnTo>
                      <a:pt x="66146" y="179917"/>
                    </a:lnTo>
                    <a:lnTo>
                      <a:pt x="68792" y="179917"/>
                    </a:lnTo>
                    <a:lnTo>
                      <a:pt x="71438" y="179917"/>
                    </a:lnTo>
                    <a:lnTo>
                      <a:pt x="71438" y="177271"/>
                    </a:lnTo>
                    <a:lnTo>
                      <a:pt x="74084" y="177271"/>
                    </a:lnTo>
                    <a:lnTo>
                      <a:pt x="84667" y="174625"/>
                    </a:lnTo>
                    <a:lnTo>
                      <a:pt x="87313" y="177271"/>
                    </a:lnTo>
                    <a:lnTo>
                      <a:pt x="95251" y="177271"/>
                    </a:lnTo>
                    <a:lnTo>
                      <a:pt x="97896" y="177271"/>
                    </a:lnTo>
                    <a:lnTo>
                      <a:pt x="100542" y="174625"/>
                    </a:lnTo>
                    <a:lnTo>
                      <a:pt x="103188" y="171979"/>
                    </a:lnTo>
                    <a:lnTo>
                      <a:pt x="105834" y="169333"/>
                    </a:lnTo>
                    <a:lnTo>
                      <a:pt x="108480" y="169333"/>
                    </a:lnTo>
                    <a:lnTo>
                      <a:pt x="111126" y="164042"/>
                    </a:lnTo>
                    <a:lnTo>
                      <a:pt x="105834" y="166687"/>
                    </a:lnTo>
                    <a:lnTo>
                      <a:pt x="100542" y="169333"/>
                    </a:lnTo>
                    <a:lnTo>
                      <a:pt x="95251" y="169333"/>
                    </a:lnTo>
                    <a:lnTo>
                      <a:pt x="89959" y="171979"/>
                    </a:lnTo>
                    <a:lnTo>
                      <a:pt x="87313" y="171979"/>
                    </a:lnTo>
                    <a:lnTo>
                      <a:pt x="84667" y="169333"/>
                    </a:lnTo>
                    <a:lnTo>
                      <a:pt x="82021" y="166687"/>
                    </a:lnTo>
                    <a:lnTo>
                      <a:pt x="74084" y="166687"/>
                    </a:lnTo>
                    <a:lnTo>
                      <a:pt x="71438" y="164042"/>
                    </a:lnTo>
                    <a:lnTo>
                      <a:pt x="68792" y="164042"/>
                    </a:lnTo>
                    <a:lnTo>
                      <a:pt x="66146" y="164042"/>
                    </a:lnTo>
                    <a:lnTo>
                      <a:pt x="60855" y="164042"/>
                    </a:lnTo>
                    <a:lnTo>
                      <a:pt x="58209" y="164042"/>
                    </a:lnTo>
                    <a:lnTo>
                      <a:pt x="55563" y="164042"/>
                    </a:lnTo>
                    <a:lnTo>
                      <a:pt x="52917" y="164042"/>
                    </a:lnTo>
                    <a:lnTo>
                      <a:pt x="50271" y="164042"/>
                    </a:lnTo>
                    <a:lnTo>
                      <a:pt x="52917" y="161396"/>
                    </a:lnTo>
                    <a:lnTo>
                      <a:pt x="50271" y="158750"/>
                    </a:lnTo>
                    <a:lnTo>
                      <a:pt x="52917" y="156104"/>
                    </a:lnTo>
                    <a:lnTo>
                      <a:pt x="66146" y="153458"/>
                    </a:lnTo>
                    <a:lnTo>
                      <a:pt x="74084" y="150812"/>
                    </a:lnTo>
                    <a:lnTo>
                      <a:pt x="76730" y="148167"/>
                    </a:lnTo>
                    <a:lnTo>
                      <a:pt x="79376" y="145521"/>
                    </a:lnTo>
                    <a:lnTo>
                      <a:pt x="76730" y="142875"/>
                    </a:lnTo>
                    <a:lnTo>
                      <a:pt x="79376" y="140229"/>
                    </a:lnTo>
                    <a:lnTo>
                      <a:pt x="76730" y="140229"/>
                    </a:lnTo>
                    <a:lnTo>
                      <a:pt x="76730" y="137583"/>
                    </a:lnTo>
                    <a:lnTo>
                      <a:pt x="79376" y="134937"/>
                    </a:lnTo>
                    <a:lnTo>
                      <a:pt x="71438" y="134937"/>
                    </a:lnTo>
                    <a:lnTo>
                      <a:pt x="68792" y="137583"/>
                    </a:lnTo>
                    <a:lnTo>
                      <a:pt x="66146" y="140229"/>
                    </a:lnTo>
                    <a:lnTo>
                      <a:pt x="63501" y="137583"/>
                    </a:lnTo>
                    <a:lnTo>
                      <a:pt x="68792" y="134937"/>
                    </a:lnTo>
                    <a:lnTo>
                      <a:pt x="71438" y="132292"/>
                    </a:lnTo>
                    <a:lnTo>
                      <a:pt x="74084" y="129646"/>
                    </a:lnTo>
                    <a:lnTo>
                      <a:pt x="74084" y="127000"/>
                    </a:lnTo>
                    <a:lnTo>
                      <a:pt x="68792" y="127000"/>
                    </a:lnTo>
                    <a:lnTo>
                      <a:pt x="66146" y="127000"/>
                    </a:lnTo>
                    <a:lnTo>
                      <a:pt x="68792" y="124354"/>
                    </a:lnTo>
                    <a:lnTo>
                      <a:pt x="74084" y="124354"/>
                    </a:lnTo>
                    <a:lnTo>
                      <a:pt x="76730" y="124354"/>
                    </a:lnTo>
                    <a:lnTo>
                      <a:pt x="76730" y="127000"/>
                    </a:lnTo>
                    <a:lnTo>
                      <a:pt x="84667" y="127000"/>
                    </a:lnTo>
                    <a:lnTo>
                      <a:pt x="87313" y="127000"/>
                    </a:lnTo>
                    <a:lnTo>
                      <a:pt x="92605" y="127000"/>
                    </a:lnTo>
                    <a:lnTo>
                      <a:pt x="95251" y="127000"/>
                    </a:lnTo>
                    <a:lnTo>
                      <a:pt x="97896" y="127000"/>
                    </a:lnTo>
                    <a:lnTo>
                      <a:pt x="97896" y="124354"/>
                    </a:lnTo>
                    <a:lnTo>
                      <a:pt x="103188" y="127000"/>
                    </a:lnTo>
                    <a:lnTo>
                      <a:pt x="105834" y="127000"/>
                    </a:lnTo>
                    <a:lnTo>
                      <a:pt x="108480" y="124354"/>
                    </a:lnTo>
                    <a:lnTo>
                      <a:pt x="103188" y="124354"/>
                    </a:lnTo>
                    <a:lnTo>
                      <a:pt x="97896" y="121708"/>
                    </a:lnTo>
                    <a:lnTo>
                      <a:pt x="103188" y="116417"/>
                    </a:lnTo>
                    <a:lnTo>
                      <a:pt x="100542" y="116417"/>
                    </a:lnTo>
                    <a:lnTo>
                      <a:pt x="100542" y="113771"/>
                    </a:lnTo>
                    <a:lnTo>
                      <a:pt x="105834" y="105833"/>
                    </a:lnTo>
                    <a:lnTo>
                      <a:pt x="103188" y="105833"/>
                    </a:lnTo>
                    <a:lnTo>
                      <a:pt x="100542" y="105833"/>
                    </a:lnTo>
                    <a:lnTo>
                      <a:pt x="97896" y="103187"/>
                    </a:lnTo>
                    <a:lnTo>
                      <a:pt x="97896" y="108479"/>
                    </a:lnTo>
                    <a:lnTo>
                      <a:pt x="92605" y="103187"/>
                    </a:lnTo>
                    <a:lnTo>
                      <a:pt x="89959" y="95250"/>
                    </a:lnTo>
                    <a:lnTo>
                      <a:pt x="92605" y="92604"/>
                    </a:lnTo>
                    <a:lnTo>
                      <a:pt x="97896" y="87312"/>
                    </a:lnTo>
                    <a:lnTo>
                      <a:pt x="95251" y="87312"/>
                    </a:lnTo>
                    <a:lnTo>
                      <a:pt x="89959" y="87312"/>
                    </a:lnTo>
                    <a:lnTo>
                      <a:pt x="89959" y="89958"/>
                    </a:lnTo>
                    <a:lnTo>
                      <a:pt x="87313" y="89958"/>
                    </a:lnTo>
                    <a:lnTo>
                      <a:pt x="84667" y="89958"/>
                    </a:lnTo>
                    <a:lnTo>
                      <a:pt x="82021" y="89958"/>
                    </a:lnTo>
                    <a:lnTo>
                      <a:pt x="82021" y="92604"/>
                    </a:lnTo>
                    <a:lnTo>
                      <a:pt x="79376" y="89958"/>
                    </a:lnTo>
                    <a:lnTo>
                      <a:pt x="76730" y="89958"/>
                    </a:lnTo>
                    <a:lnTo>
                      <a:pt x="74084" y="89958"/>
                    </a:lnTo>
                    <a:lnTo>
                      <a:pt x="71438" y="92604"/>
                    </a:lnTo>
                    <a:lnTo>
                      <a:pt x="66146" y="89958"/>
                    </a:lnTo>
                    <a:lnTo>
                      <a:pt x="63501" y="89958"/>
                    </a:lnTo>
                    <a:lnTo>
                      <a:pt x="63501" y="92604"/>
                    </a:lnTo>
                    <a:lnTo>
                      <a:pt x="60855" y="89958"/>
                    </a:lnTo>
                    <a:lnTo>
                      <a:pt x="58209" y="87312"/>
                    </a:lnTo>
                    <a:lnTo>
                      <a:pt x="60855" y="87312"/>
                    </a:lnTo>
                    <a:lnTo>
                      <a:pt x="63501" y="87312"/>
                    </a:lnTo>
                    <a:lnTo>
                      <a:pt x="63501" y="84667"/>
                    </a:lnTo>
                    <a:lnTo>
                      <a:pt x="63501" y="82021"/>
                    </a:lnTo>
                    <a:lnTo>
                      <a:pt x="66146" y="76729"/>
                    </a:lnTo>
                    <a:lnTo>
                      <a:pt x="68792" y="74083"/>
                    </a:lnTo>
                    <a:lnTo>
                      <a:pt x="71438" y="74083"/>
                    </a:lnTo>
                    <a:lnTo>
                      <a:pt x="68792" y="71437"/>
                    </a:lnTo>
                    <a:lnTo>
                      <a:pt x="66146" y="68792"/>
                    </a:lnTo>
                    <a:lnTo>
                      <a:pt x="66146" y="66146"/>
                    </a:lnTo>
                    <a:lnTo>
                      <a:pt x="68792" y="63500"/>
                    </a:lnTo>
                    <a:lnTo>
                      <a:pt x="66146" y="60854"/>
                    </a:lnTo>
                    <a:lnTo>
                      <a:pt x="68792" y="58208"/>
                    </a:lnTo>
                    <a:lnTo>
                      <a:pt x="63501" y="63500"/>
                    </a:lnTo>
                    <a:lnTo>
                      <a:pt x="60855" y="66146"/>
                    </a:lnTo>
                    <a:lnTo>
                      <a:pt x="58209" y="63500"/>
                    </a:lnTo>
                    <a:lnTo>
                      <a:pt x="55563" y="60854"/>
                    </a:lnTo>
                    <a:lnTo>
                      <a:pt x="55563" y="63500"/>
                    </a:lnTo>
                    <a:lnTo>
                      <a:pt x="55563" y="66146"/>
                    </a:lnTo>
                    <a:lnTo>
                      <a:pt x="55563" y="68792"/>
                    </a:lnTo>
                    <a:lnTo>
                      <a:pt x="50271" y="74083"/>
                    </a:lnTo>
                    <a:lnTo>
                      <a:pt x="50271" y="76729"/>
                    </a:lnTo>
                    <a:lnTo>
                      <a:pt x="47625" y="76729"/>
                    </a:lnTo>
                    <a:lnTo>
                      <a:pt x="47625" y="74083"/>
                    </a:lnTo>
                    <a:lnTo>
                      <a:pt x="52917" y="68792"/>
                    </a:lnTo>
                    <a:lnTo>
                      <a:pt x="52917" y="63500"/>
                    </a:lnTo>
                    <a:lnTo>
                      <a:pt x="52917" y="58208"/>
                    </a:lnTo>
                    <a:lnTo>
                      <a:pt x="55563" y="52917"/>
                    </a:lnTo>
                    <a:lnTo>
                      <a:pt x="55563" y="50271"/>
                    </a:lnTo>
                    <a:lnTo>
                      <a:pt x="55563" y="47625"/>
                    </a:lnTo>
                    <a:lnTo>
                      <a:pt x="52917" y="47625"/>
                    </a:lnTo>
                    <a:lnTo>
                      <a:pt x="52917" y="44979"/>
                    </a:lnTo>
                    <a:lnTo>
                      <a:pt x="47625" y="44979"/>
                    </a:lnTo>
                    <a:lnTo>
                      <a:pt x="42334" y="44979"/>
                    </a:lnTo>
                    <a:lnTo>
                      <a:pt x="44980" y="42333"/>
                    </a:lnTo>
                    <a:lnTo>
                      <a:pt x="50271" y="39687"/>
                    </a:lnTo>
                    <a:lnTo>
                      <a:pt x="52917" y="37042"/>
                    </a:lnTo>
                    <a:lnTo>
                      <a:pt x="55563" y="34396"/>
                    </a:lnTo>
                    <a:lnTo>
                      <a:pt x="58209" y="34396"/>
                    </a:lnTo>
                    <a:lnTo>
                      <a:pt x="52917" y="31750"/>
                    </a:lnTo>
                    <a:lnTo>
                      <a:pt x="55563" y="29104"/>
                    </a:lnTo>
                    <a:lnTo>
                      <a:pt x="55563" y="26458"/>
                    </a:lnTo>
                    <a:lnTo>
                      <a:pt x="52917" y="26458"/>
                    </a:lnTo>
                    <a:lnTo>
                      <a:pt x="55563" y="23812"/>
                    </a:lnTo>
                    <a:lnTo>
                      <a:pt x="52917" y="21167"/>
                    </a:lnTo>
                    <a:lnTo>
                      <a:pt x="50271" y="18521"/>
                    </a:lnTo>
                    <a:lnTo>
                      <a:pt x="52917" y="18521"/>
                    </a:lnTo>
                    <a:lnTo>
                      <a:pt x="58209" y="15875"/>
                    </a:lnTo>
                    <a:lnTo>
                      <a:pt x="60855" y="15875"/>
                    </a:lnTo>
                    <a:lnTo>
                      <a:pt x="63501" y="18521"/>
                    </a:lnTo>
                    <a:lnTo>
                      <a:pt x="66146" y="18521"/>
                    </a:lnTo>
                    <a:lnTo>
                      <a:pt x="60855" y="15875"/>
                    </a:lnTo>
                    <a:lnTo>
                      <a:pt x="58209" y="13229"/>
                    </a:lnTo>
                    <a:lnTo>
                      <a:pt x="60855" y="13229"/>
                    </a:lnTo>
                    <a:lnTo>
                      <a:pt x="60855" y="10583"/>
                    </a:lnTo>
                    <a:lnTo>
                      <a:pt x="60855" y="7937"/>
                    </a:lnTo>
                    <a:lnTo>
                      <a:pt x="63501" y="5292"/>
                    </a:lnTo>
                    <a:lnTo>
                      <a:pt x="66146" y="5292"/>
                    </a:lnTo>
                    <a:lnTo>
                      <a:pt x="68792" y="5292"/>
                    </a:lnTo>
                    <a:lnTo>
                      <a:pt x="66146" y="264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83" name="United States">
                <a:extLst>
                  <a:ext uri="{FF2B5EF4-FFF2-40B4-BE49-F238E27FC236}">
                    <a16:creationId xmlns:a16="http://schemas.microsoft.com/office/drawing/2014/main" id="{BD53760F-64B6-4257-AF15-8B59C0FC25D2}"/>
                  </a:ext>
                </a:extLst>
              </p:cNvPr>
              <p:cNvSpPr>
                <a:spLocks/>
              </p:cNvSpPr>
              <p:nvPr/>
            </p:nvSpPr>
            <p:spPr bwMode="auto">
              <a:xfrm>
                <a:off x="-44700" y="376333"/>
                <a:ext cx="2293537" cy="1314500"/>
              </a:xfrm>
              <a:custGeom>
                <a:avLst/>
                <a:gdLst/>
                <a:ahLst/>
                <a:cxnLst/>
                <a:rect l="l" t="t" r="r" b="b"/>
                <a:pathLst>
                  <a:path w="2108729" h="1193271">
                    <a:moveTo>
                      <a:pt x="1471083" y="468313"/>
                    </a:moveTo>
                    <a:lnTo>
                      <a:pt x="1473729" y="470959"/>
                    </a:lnTo>
                    <a:lnTo>
                      <a:pt x="1471083" y="478896"/>
                    </a:lnTo>
                    <a:lnTo>
                      <a:pt x="1468437" y="481542"/>
                    </a:lnTo>
                    <a:lnTo>
                      <a:pt x="1468437" y="486834"/>
                    </a:lnTo>
                    <a:lnTo>
                      <a:pt x="1471083" y="486834"/>
                    </a:lnTo>
                    <a:lnTo>
                      <a:pt x="1479021" y="489480"/>
                    </a:lnTo>
                    <a:lnTo>
                      <a:pt x="1489604" y="492126"/>
                    </a:lnTo>
                    <a:lnTo>
                      <a:pt x="1502833" y="497417"/>
                    </a:lnTo>
                    <a:lnTo>
                      <a:pt x="1510771" y="500063"/>
                    </a:lnTo>
                    <a:lnTo>
                      <a:pt x="1516062" y="500063"/>
                    </a:lnTo>
                    <a:lnTo>
                      <a:pt x="1518708" y="500063"/>
                    </a:lnTo>
                    <a:lnTo>
                      <a:pt x="1524000" y="502709"/>
                    </a:lnTo>
                    <a:lnTo>
                      <a:pt x="1529292" y="505355"/>
                    </a:lnTo>
                    <a:lnTo>
                      <a:pt x="1534583" y="505355"/>
                    </a:lnTo>
                    <a:lnTo>
                      <a:pt x="1545167" y="502709"/>
                    </a:lnTo>
                    <a:lnTo>
                      <a:pt x="1558396" y="505355"/>
                    </a:lnTo>
                    <a:lnTo>
                      <a:pt x="1563687" y="508001"/>
                    </a:lnTo>
                    <a:lnTo>
                      <a:pt x="1571625" y="510646"/>
                    </a:lnTo>
                    <a:lnTo>
                      <a:pt x="1558396" y="510646"/>
                    </a:lnTo>
                    <a:lnTo>
                      <a:pt x="1553104" y="513292"/>
                    </a:lnTo>
                    <a:lnTo>
                      <a:pt x="1539875" y="523876"/>
                    </a:lnTo>
                    <a:lnTo>
                      <a:pt x="1529292" y="529167"/>
                    </a:lnTo>
                    <a:lnTo>
                      <a:pt x="1521354" y="534459"/>
                    </a:lnTo>
                    <a:lnTo>
                      <a:pt x="1500187" y="545042"/>
                    </a:lnTo>
                    <a:lnTo>
                      <a:pt x="1494896" y="547688"/>
                    </a:lnTo>
                    <a:lnTo>
                      <a:pt x="1497542" y="550334"/>
                    </a:lnTo>
                    <a:lnTo>
                      <a:pt x="1516062" y="547688"/>
                    </a:lnTo>
                    <a:lnTo>
                      <a:pt x="1531937" y="547688"/>
                    </a:lnTo>
                    <a:lnTo>
                      <a:pt x="1531937" y="552980"/>
                    </a:lnTo>
                    <a:lnTo>
                      <a:pt x="1531937" y="555626"/>
                    </a:lnTo>
                    <a:lnTo>
                      <a:pt x="1534583" y="555626"/>
                    </a:lnTo>
                    <a:lnTo>
                      <a:pt x="1545167" y="552980"/>
                    </a:lnTo>
                    <a:lnTo>
                      <a:pt x="1553104" y="550334"/>
                    </a:lnTo>
                    <a:lnTo>
                      <a:pt x="1568979" y="545042"/>
                    </a:lnTo>
                    <a:lnTo>
                      <a:pt x="1579562" y="542396"/>
                    </a:lnTo>
                    <a:lnTo>
                      <a:pt x="1582208" y="537105"/>
                    </a:lnTo>
                    <a:lnTo>
                      <a:pt x="1587500" y="534459"/>
                    </a:lnTo>
                    <a:lnTo>
                      <a:pt x="1598083" y="529167"/>
                    </a:lnTo>
                    <a:lnTo>
                      <a:pt x="1606021" y="529167"/>
                    </a:lnTo>
                    <a:lnTo>
                      <a:pt x="1608667" y="529167"/>
                    </a:lnTo>
                    <a:lnTo>
                      <a:pt x="1600729" y="531813"/>
                    </a:lnTo>
                    <a:lnTo>
                      <a:pt x="1592792" y="537105"/>
                    </a:lnTo>
                    <a:lnTo>
                      <a:pt x="1590146" y="537105"/>
                    </a:lnTo>
                    <a:lnTo>
                      <a:pt x="1592792" y="539751"/>
                    </a:lnTo>
                    <a:lnTo>
                      <a:pt x="1598083" y="537105"/>
                    </a:lnTo>
                    <a:lnTo>
                      <a:pt x="1603375" y="537105"/>
                    </a:lnTo>
                    <a:lnTo>
                      <a:pt x="1608667" y="539751"/>
                    </a:lnTo>
                    <a:lnTo>
                      <a:pt x="1613958" y="542396"/>
                    </a:lnTo>
                    <a:lnTo>
                      <a:pt x="1613958" y="545042"/>
                    </a:lnTo>
                    <a:lnTo>
                      <a:pt x="1624542" y="550334"/>
                    </a:lnTo>
                    <a:lnTo>
                      <a:pt x="1635125" y="547688"/>
                    </a:lnTo>
                    <a:lnTo>
                      <a:pt x="1643062" y="547688"/>
                    </a:lnTo>
                    <a:lnTo>
                      <a:pt x="1651000" y="547688"/>
                    </a:lnTo>
                    <a:lnTo>
                      <a:pt x="1658937" y="547688"/>
                    </a:lnTo>
                    <a:lnTo>
                      <a:pt x="1669521" y="547688"/>
                    </a:lnTo>
                    <a:lnTo>
                      <a:pt x="1672167" y="550334"/>
                    </a:lnTo>
                    <a:lnTo>
                      <a:pt x="1669521" y="552980"/>
                    </a:lnTo>
                    <a:lnTo>
                      <a:pt x="1669521" y="555626"/>
                    </a:lnTo>
                    <a:lnTo>
                      <a:pt x="1677458" y="555626"/>
                    </a:lnTo>
                    <a:lnTo>
                      <a:pt x="1685396" y="555626"/>
                    </a:lnTo>
                    <a:lnTo>
                      <a:pt x="1688042" y="555626"/>
                    </a:lnTo>
                    <a:lnTo>
                      <a:pt x="1690687" y="555626"/>
                    </a:lnTo>
                    <a:lnTo>
                      <a:pt x="1695979" y="560917"/>
                    </a:lnTo>
                    <a:lnTo>
                      <a:pt x="1695979" y="563563"/>
                    </a:lnTo>
                    <a:lnTo>
                      <a:pt x="1695979" y="566209"/>
                    </a:lnTo>
                    <a:lnTo>
                      <a:pt x="1685396" y="566209"/>
                    </a:lnTo>
                    <a:lnTo>
                      <a:pt x="1674812" y="566209"/>
                    </a:lnTo>
                    <a:lnTo>
                      <a:pt x="1669521" y="566209"/>
                    </a:lnTo>
                    <a:lnTo>
                      <a:pt x="1669521" y="568855"/>
                    </a:lnTo>
                    <a:lnTo>
                      <a:pt x="1664229" y="566209"/>
                    </a:lnTo>
                    <a:lnTo>
                      <a:pt x="1658937" y="563563"/>
                    </a:lnTo>
                    <a:lnTo>
                      <a:pt x="1651000" y="566209"/>
                    </a:lnTo>
                    <a:lnTo>
                      <a:pt x="1648354" y="566209"/>
                    </a:lnTo>
                    <a:lnTo>
                      <a:pt x="1640417" y="566209"/>
                    </a:lnTo>
                    <a:lnTo>
                      <a:pt x="1635125" y="566209"/>
                    </a:lnTo>
                    <a:lnTo>
                      <a:pt x="1627187" y="571501"/>
                    </a:lnTo>
                    <a:lnTo>
                      <a:pt x="1619250" y="574146"/>
                    </a:lnTo>
                    <a:lnTo>
                      <a:pt x="1616604" y="574146"/>
                    </a:lnTo>
                    <a:lnTo>
                      <a:pt x="1613958" y="574146"/>
                    </a:lnTo>
                    <a:lnTo>
                      <a:pt x="1616604" y="571501"/>
                    </a:lnTo>
                    <a:lnTo>
                      <a:pt x="1616604" y="568855"/>
                    </a:lnTo>
                    <a:lnTo>
                      <a:pt x="1608667" y="574146"/>
                    </a:lnTo>
                    <a:lnTo>
                      <a:pt x="1595437" y="584730"/>
                    </a:lnTo>
                    <a:lnTo>
                      <a:pt x="1582208" y="597959"/>
                    </a:lnTo>
                    <a:lnTo>
                      <a:pt x="1595437" y="590021"/>
                    </a:lnTo>
                    <a:lnTo>
                      <a:pt x="1606021" y="584730"/>
                    </a:lnTo>
                    <a:lnTo>
                      <a:pt x="1613958" y="579438"/>
                    </a:lnTo>
                    <a:lnTo>
                      <a:pt x="1603375" y="590021"/>
                    </a:lnTo>
                    <a:lnTo>
                      <a:pt x="1592792" y="600605"/>
                    </a:lnTo>
                    <a:lnTo>
                      <a:pt x="1582208" y="611188"/>
                    </a:lnTo>
                    <a:lnTo>
                      <a:pt x="1571625" y="624417"/>
                    </a:lnTo>
                    <a:lnTo>
                      <a:pt x="1566333" y="629709"/>
                    </a:lnTo>
                    <a:lnTo>
                      <a:pt x="1563687" y="637646"/>
                    </a:lnTo>
                    <a:lnTo>
                      <a:pt x="1555750" y="648230"/>
                    </a:lnTo>
                    <a:lnTo>
                      <a:pt x="1545167" y="661459"/>
                    </a:lnTo>
                    <a:lnTo>
                      <a:pt x="1542521" y="674688"/>
                    </a:lnTo>
                    <a:lnTo>
                      <a:pt x="1545167" y="682626"/>
                    </a:lnTo>
                    <a:lnTo>
                      <a:pt x="1545167" y="685271"/>
                    </a:lnTo>
                    <a:lnTo>
                      <a:pt x="1550458" y="685271"/>
                    </a:lnTo>
                    <a:lnTo>
                      <a:pt x="1568979" y="679980"/>
                    </a:lnTo>
                    <a:lnTo>
                      <a:pt x="1579562" y="674688"/>
                    </a:lnTo>
                    <a:lnTo>
                      <a:pt x="1592792" y="666751"/>
                    </a:lnTo>
                    <a:lnTo>
                      <a:pt x="1600729" y="656167"/>
                    </a:lnTo>
                    <a:lnTo>
                      <a:pt x="1603375" y="645584"/>
                    </a:lnTo>
                    <a:lnTo>
                      <a:pt x="1606021" y="640292"/>
                    </a:lnTo>
                    <a:lnTo>
                      <a:pt x="1603375" y="635001"/>
                    </a:lnTo>
                    <a:lnTo>
                      <a:pt x="1600729" y="632355"/>
                    </a:lnTo>
                    <a:lnTo>
                      <a:pt x="1603375" y="629709"/>
                    </a:lnTo>
                    <a:lnTo>
                      <a:pt x="1608667" y="616480"/>
                    </a:lnTo>
                    <a:lnTo>
                      <a:pt x="1616604" y="605896"/>
                    </a:lnTo>
                    <a:lnTo>
                      <a:pt x="1619250" y="600605"/>
                    </a:lnTo>
                    <a:lnTo>
                      <a:pt x="1627187" y="592667"/>
                    </a:lnTo>
                    <a:lnTo>
                      <a:pt x="1629833" y="590021"/>
                    </a:lnTo>
                    <a:lnTo>
                      <a:pt x="1632479" y="590021"/>
                    </a:lnTo>
                    <a:lnTo>
                      <a:pt x="1635125" y="592667"/>
                    </a:lnTo>
                    <a:lnTo>
                      <a:pt x="1632479" y="597959"/>
                    </a:lnTo>
                    <a:lnTo>
                      <a:pt x="1635125" y="597959"/>
                    </a:lnTo>
                    <a:lnTo>
                      <a:pt x="1637771" y="592667"/>
                    </a:lnTo>
                    <a:lnTo>
                      <a:pt x="1640417" y="590021"/>
                    </a:lnTo>
                    <a:lnTo>
                      <a:pt x="1643062" y="587376"/>
                    </a:lnTo>
                    <a:lnTo>
                      <a:pt x="1648354" y="584730"/>
                    </a:lnTo>
                    <a:lnTo>
                      <a:pt x="1651000" y="579438"/>
                    </a:lnTo>
                    <a:lnTo>
                      <a:pt x="1653646" y="576792"/>
                    </a:lnTo>
                    <a:lnTo>
                      <a:pt x="1658937" y="574146"/>
                    </a:lnTo>
                    <a:lnTo>
                      <a:pt x="1666875" y="571501"/>
                    </a:lnTo>
                    <a:lnTo>
                      <a:pt x="1672167" y="571501"/>
                    </a:lnTo>
                    <a:lnTo>
                      <a:pt x="1677458" y="574146"/>
                    </a:lnTo>
                    <a:lnTo>
                      <a:pt x="1682750" y="579438"/>
                    </a:lnTo>
                    <a:lnTo>
                      <a:pt x="1685396" y="584730"/>
                    </a:lnTo>
                    <a:lnTo>
                      <a:pt x="1685396" y="587376"/>
                    </a:lnTo>
                    <a:lnTo>
                      <a:pt x="1688042" y="592667"/>
                    </a:lnTo>
                    <a:lnTo>
                      <a:pt x="1685396" y="600605"/>
                    </a:lnTo>
                    <a:lnTo>
                      <a:pt x="1680104" y="608542"/>
                    </a:lnTo>
                    <a:lnTo>
                      <a:pt x="1677458" y="611188"/>
                    </a:lnTo>
                    <a:lnTo>
                      <a:pt x="1677458" y="613834"/>
                    </a:lnTo>
                    <a:lnTo>
                      <a:pt x="1674812" y="616480"/>
                    </a:lnTo>
                    <a:lnTo>
                      <a:pt x="1669521" y="619126"/>
                    </a:lnTo>
                    <a:lnTo>
                      <a:pt x="1672167" y="621771"/>
                    </a:lnTo>
                    <a:lnTo>
                      <a:pt x="1677458" y="621771"/>
                    </a:lnTo>
                    <a:lnTo>
                      <a:pt x="1680104" y="621771"/>
                    </a:lnTo>
                    <a:lnTo>
                      <a:pt x="1682750" y="621771"/>
                    </a:lnTo>
                    <a:lnTo>
                      <a:pt x="1685396" y="619126"/>
                    </a:lnTo>
                    <a:lnTo>
                      <a:pt x="1685396" y="616480"/>
                    </a:lnTo>
                    <a:lnTo>
                      <a:pt x="1688042" y="616480"/>
                    </a:lnTo>
                    <a:lnTo>
                      <a:pt x="1690687" y="619126"/>
                    </a:lnTo>
                    <a:lnTo>
                      <a:pt x="1690687" y="627063"/>
                    </a:lnTo>
                    <a:lnTo>
                      <a:pt x="1688042" y="642938"/>
                    </a:lnTo>
                    <a:lnTo>
                      <a:pt x="1685396" y="650876"/>
                    </a:lnTo>
                    <a:lnTo>
                      <a:pt x="1682750" y="650876"/>
                    </a:lnTo>
                    <a:lnTo>
                      <a:pt x="1680104" y="650876"/>
                    </a:lnTo>
                    <a:lnTo>
                      <a:pt x="1677458" y="656167"/>
                    </a:lnTo>
                    <a:lnTo>
                      <a:pt x="1669521" y="669396"/>
                    </a:lnTo>
                    <a:lnTo>
                      <a:pt x="1658937" y="679980"/>
                    </a:lnTo>
                    <a:lnTo>
                      <a:pt x="1658937" y="682626"/>
                    </a:lnTo>
                    <a:lnTo>
                      <a:pt x="1666875" y="685271"/>
                    </a:lnTo>
                    <a:lnTo>
                      <a:pt x="1682750" y="690563"/>
                    </a:lnTo>
                    <a:lnTo>
                      <a:pt x="1688042" y="690563"/>
                    </a:lnTo>
                    <a:lnTo>
                      <a:pt x="1693333" y="687917"/>
                    </a:lnTo>
                    <a:lnTo>
                      <a:pt x="1695979" y="687917"/>
                    </a:lnTo>
                    <a:lnTo>
                      <a:pt x="1701271" y="687917"/>
                    </a:lnTo>
                    <a:lnTo>
                      <a:pt x="1711854" y="685271"/>
                    </a:lnTo>
                    <a:lnTo>
                      <a:pt x="1725083" y="677334"/>
                    </a:lnTo>
                    <a:lnTo>
                      <a:pt x="1740958" y="669396"/>
                    </a:lnTo>
                    <a:lnTo>
                      <a:pt x="1748896" y="666751"/>
                    </a:lnTo>
                    <a:lnTo>
                      <a:pt x="1756833" y="664105"/>
                    </a:lnTo>
                    <a:lnTo>
                      <a:pt x="1767417" y="658813"/>
                    </a:lnTo>
                    <a:lnTo>
                      <a:pt x="1778000" y="653521"/>
                    </a:lnTo>
                    <a:lnTo>
                      <a:pt x="1780646" y="650876"/>
                    </a:lnTo>
                    <a:lnTo>
                      <a:pt x="1778000" y="642938"/>
                    </a:lnTo>
                    <a:lnTo>
                      <a:pt x="1793875" y="642938"/>
                    </a:lnTo>
                    <a:lnTo>
                      <a:pt x="1801813" y="642938"/>
                    </a:lnTo>
                    <a:lnTo>
                      <a:pt x="1807104" y="642938"/>
                    </a:lnTo>
                    <a:lnTo>
                      <a:pt x="1820333" y="642938"/>
                    </a:lnTo>
                    <a:lnTo>
                      <a:pt x="1828271" y="640292"/>
                    </a:lnTo>
                    <a:lnTo>
                      <a:pt x="1833563" y="637646"/>
                    </a:lnTo>
                    <a:lnTo>
                      <a:pt x="1841500" y="635001"/>
                    </a:lnTo>
                    <a:lnTo>
                      <a:pt x="1854729" y="635001"/>
                    </a:lnTo>
                    <a:lnTo>
                      <a:pt x="1854729" y="632355"/>
                    </a:lnTo>
                    <a:lnTo>
                      <a:pt x="1854729" y="629709"/>
                    </a:lnTo>
                    <a:lnTo>
                      <a:pt x="1852083" y="627063"/>
                    </a:lnTo>
                    <a:lnTo>
                      <a:pt x="1854729" y="624417"/>
                    </a:lnTo>
                    <a:lnTo>
                      <a:pt x="1857375" y="621771"/>
                    </a:lnTo>
                    <a:lnTo>
                      <a:pt x="1854729" y="621771"/>
                    </a:lnTo>
                    <a:lnTo>
                      <a:pt x="1854729" y="619126"/>
                    </a:lnTo>
                    <a:lnTo>
                      <a:pt x="1860021" y="613834"/>
                    </a:lnTo>
                    <a:lnTo>
                      <a:pt x="1867958" y="608542"/>
                    </a:lnTo>
                    <a:lnTo>
                      <a:pt x="1875896" y="600605"/>
                    </a:lnTo>
                    <a:lnTo>
                      <a:pt x="1883833" y="590021"/>
                    </a:lnTo>
                    <a:lnTo>
                      <a:pt x="1891771" y="587376"/>
                    </a:lnTo>
                    <a:lnTo>
                      <a:pt x="1897063" y="587376"/>
                    </a:lnTo>
                    <a:lnTo>
                      <a:pt x="1981729" y="587376"/>
                    </a:lnTo>
                    <a:lnTo>
                      <a:pt x="1989667" y="582084"/>
                    </a:lnTo>
                    <a:lnTo>
                      <a:pt x="1992313" y="582084"/>
                    </a:lnTo>
                    <a:lnTo>
                      <a:pt x="1994958" y="579438"/>
                    </a:lnTo>
                    <a:lnTo>
                      <a:pt x="2000250" y="576792"/>
                    </a:lnTo>
                    <a:lnTo>
                      <a:pt x="2005542" y="571501"/>
                    </a:lnTo>
                    <a:lnTo>
                      <a:pt x="2010833" y="568855"/>
                    </a:lnTo>
                    <a:lnTo>
                      <a:pt x="2016125" y="566209"/>
                    </a:lnTo>
                    <a:lnTo>
                      <a:pt x="2018771" y="560917"/>
                    </a:lnTo>
                    <a:lnTo>
                      <a:pt x="2018771" y="558271"/>
                    </a:lnTo>
                    <a:lnTo>
                      <a:pt x="2021417" y="555626"/>
                    </a:lnTo>
                    <a:lnTo>
                      <a:pt x="2029354" y="547688"/>
                    </a:lnTo>
                    <a:lnTo>
                      <a:pt x="2032000" y="542396"/>
                    </a:lnTo>
                    <a:lnTo>
                      <a:pt x="2037292" y="539751"/>
                    </a:lnTo>
                    <a:lnTo>
                      <a:pt x="2039938" y="537105"/>
                    </a:lnTo>
                    <a:lnTo>
                      <a:pt x="2045229" y="531813"/>
                    </a:lnTo>
                    <a:lnTo>
                      <a:pt x="2055813" y="523876"/>
                    </a:lnTo>
                    <a:lnTo>
                      <a:pt x="2058458" y="523876"/>
                    </a:lnTo>
                    <a:lnTo>
                      <a:pt x="2063750" y="526521"/>
                    </a:lnTo>
                    <a:lnTo>
                      <a:pt x="2066396" y="526521"/>
                    </a:lnTo>
                    <a:lnTo>
                      <a:pt x="2071688" y="523876"/>
                    </a:lnTo>
                    <a:lnTo>
                      <a:pt x="2087563" y="518584"/>
                    </a:lnTo>
                    <a:lnTo>
                      <a:pt x="2090208" y="518584"/>
                    </a:lnTo>
                    <a:lnTo>
                      <a:pt x="2092854" y="523876"/>
                    </a:lnTo>
                    <a:lnTo>
                      <a:pt x="2095500" y="526521"/>
                    </a:lnTo>
                    <a:lnTo>
                      <a:pt x="2098146" y="529167"/>
                    </a:lnTo>
                    <a:lnTo>
                      <a:pt x="2095500" y="531813"/>
                    </a:lnTo>
                    <a:lnTo>
                      <a:pt x="2084917" y="566209"/>
                    </a:lnTo>
                    <a:lnTo>
                      <a:pt x="2084917" y="571501"/>
                    </a:lnTo>
                    <a:lnTo>
                      <a:pt x="2087563" y="571501"/>
                    </a:lnTo>
                    <a:lnTo>
                      <a:pt x="2090208" y="574146"/>
                    </a:lnTo>
                    <a:lnTo>
                      <a:pt x="2092854" y="579438"/>
                    </a:lnTo>
                    <a:lnTo>
                      <a:pt x="2098146" y="584730"/>
                    </a:lnTo>
                    <a:lnTo>
                      <a:pt x="2098146" y="582084"/>
                    </a:lnTo>
                    <a:lnTo>
                      <a:pt x="2103438" y="582084"/>
                    </a:lnTo>
                    <a:lnTo>
                      <a:pt x="2106083" y="587376"/>
                    </a:lnTo>
                    <a:lnTo>
                      <a:pt x="2108729" y="590021"/>
                    </a:lnTo>
                    <a:lnTo>
                      <a:pt x="2103438" y="592667"/>
                    </a:lnTo>
                    <a:lnTo>
                      <a:pt x="2092854" y="597959"/>
                    </a:lnTo>
                    <a:lnTo>
                      <a:pt x="2076979" y="605896"/>
                    </a:lnTo>
                    <a:lnTo>
                      <a:pt x="2074333" y="608542"/>
                    </a:lnTo>
                    <a:lnTo>
                      <a:pt x="2071688" y="608542"/>
                    </a:lnTo>
                    <a:lnTo>
                      <a:pt x="2066396" y="605896"/>
                    </a:lnTo>
                    <a:lnTo>
                      <a:pt x="2061104" y="603251"/>
                    </a:lnTo>
                    <a:lnTo>
                      <a:pt x="2058458" y="605896"/>
                    </a:lnTo>
                    <a:lnTo>
                      <a:pt x="2055813" y="611188"/>
                    </a:lnTo>
                    <a:lnTo>
                      <a:pt x="2053167" y="616480"/>
                    </a:lnTo>
                    <a:lnTo>
                      <a:pt x="2050521" y="613834"/>
                    </a:lnTo>
                    <a:lnTo>
                      <a:pt x="2050521" y="608542"/>
                    </a:lnTo>
                    <a:lnTo>
                      <a:pt x="2047875" y="605896"/>
                    </a:lnTo>
                    <a:lnTo>
                      <a:pt x="2047875" y="608542"/>
                    </a:lnTo>
                    <a:lnTo>
                      <a:pt x="2039938" y="619126"/>
                    </a:lnTo>
                    <a:lnTo>
                      <a:pt x="2037292" y="621771"/>
                    </a:lnTo>
                    <a:lnTo>
                      <a:pt x="2032000" y="619126"/>
                    </a:lnTo>
                    <a:lnTo>
                      <a:pt x="2026708" y="621771"/>
                    </a:lnTo>
                    <a:lnTo>
                      <a:pt x="2018771" y="624417"/>
                    </a:lnTo>
                    <a:lnTo>
                      <a:pt x="2013479" y="624417"/>
                    </a:lnTo>
                    <a:lnTo>
                      <a:pt x="2005542" y="627063"/>
                    </a:lnTo>
                    <a:lnTo>
                      <a:pt x="1997604" y="635001"/>
                    </a:lnTo>
                    <a:lnTo>
                      <a:pt x="1989667" y="645584"/>
                    </a:lnTo>
                    <a:lnTo>
                      <a:pt x="1981729" y="650876"/>
                    </a:lnTo>
                    <a:lnTo>
                      <a:pt x="1976438" y="661459"/>
                    </a:lnTo>
                    <a:lnTo>
                      <a:pt x="1973792" y="664105"/>
                    </a:lnTo>
                    <a:lnTo>
                      <a:pt x="1976438" y="672042"/>
                    </a:lnTo>
                    <a:lnTo>
                      <a:pt x="1979083" y="674688"/>
                    </a:lnTo>
                    <a:lnTo>
                      <a:pt x="1981729" y="674688"/>
                    </a:lnTo>
                    <a:lnTo>
                      <a:pt x="1987021" y="674688"/>
                    </a:lnTo>
                    <a:lnTo>
                      <a:pt x="1984375" y="682626"/>
                    </a:lnTo>
                    <a:lnTo>
                      <a:pt x="1981729" y="679980"/>
                    </a:lnTo>
                    <a:lnTo>
                      <a:pt x="1979083" y="679980"/>
                    </a:lnTo>
                    <a:lnTo>
                      <a:pt x="1971146" y="682626"/>
                    </a:lnTo>
                    <a:lnTo>
                      <a:pt x="1965854" y="685271"/>
                    </a:lnTo>
                    <a:lnTo>
                      <a:pt x="1963208" y="685271"/>
                    </a:lnTo>
                    <a:lnTo>
                      <a:pt x="1960563" y="679980"/>
                    </a:lnTo>
                    <a:lnTo>
                      <a:pt x="1957917" y="685271"/>
                    </a:lnTo>
                    <a:lnTo>
                      <a:pt x="1952625" y="687917"/>
                    </a:lnTo>
                    <a:lnTo>
                      <a:pt x="1947333" y="690563"/>
                    </a:lnTo>
                    <a:lnTo>
                      <a:pt x="1939396" y="690563"/>
                    </a:lnTo>
                    <a:lnTo>
                      <a:pt x="1934104" y="690563"/>
                    </a:lnTo>
                    <a:lnTo>
                      <a:pt x="1931458" y="693209"/>
                    </a:lnTo>
                    <a:lnTo>
                      <a:pt x="1918229" y="693209"/>
                    </a:lnTo>
                    <a:lnTo>
                      <a:pt x="1907646" y="695855"/>
                    </a:lnTo>
                    <a:lnTo>
                      <a:pt x="1899708" y="701146"/>
                    </a:lnTo>
                    <a:lnTo>
                      <a:pt x="1894417" y="703792"/>
                    </a:lnTo>
                    <a:lnTo>
                      <a:pt x="1889125" y="706438"/>
                    </a:lnTo>
                    <a:lnTo>
                      <a:pt x="1886479" y="709084"/>
                    </a:lnTo>
                    <a:lnTo>
                      <a:pt x="1883833" y="709084"/>
                    </a:lnTo>
                    <a:lnTo>
                      <a:pt x="1881188" y="714376"/>
                    </a:lnTo>
                    <a:lnTo>
                      <a:pt x="1881188" y="717021"/>
                    </a:lnTo>
                    <a:lnTo>
                      <a:pt x="1883833" y="717021"/>
                    </a:lnTo>
                    <a:lnTo>
                      <a:pt x="1878542" y="722313"/>
                    </a:lnTo>
                    <a:lnTo>
                      <a:pt x="1870604" y="730251"/>
                    </a:lnTo>
                    <a:lnTo>
                      <a:pt x="1865313" y="735542"/>
                    </a:lnTo>
                    <a:lnTo>
                      <a:pt x="1862667" y="738188"/>
                    </a:lnTo>
                    <a:lnTo>
                      <a:pt x="1860021" y="738188"/>
                    </a:lnTo>
                    <a:lnTo>
                      <a:pt x="1849438" y="732896"/>
                    </a:lnTo>
                    <a:lnTo>
                      <a:pt x="1852083" y="735542"/>
                    </a:lnTo>
                    <a:lnTo>
                      <a:pt x="1860021" y="740834"/>
                    </a:lnTo>
                    <a:lnTo>
                      <a:pt x="1854729" y="743480"/>
                    </a:lnTo>
                    <a:lnTo>
                      <a:pt x="1852083" y="743480"/>
                    </a:lnTo>
                    <a:lnTo>
                      <a:pt x="1849438" y="743480"/>
                    </a:lnTo>
                    <a:lnTo>
                      <a:pt x="1846792" y="746126"/>
                    </a:lnTo>
                    <a:lnTo>
                      <a:pt x="1844146" y="751417"/>
                    </a:lnTo>
                    <a:lnTo>
                      <a:pt x="1841500" y="751417"/>
                    </a:lnTo>
                    <a:lnTo>
                      <a:pt x="1836208" y="754063"/>
                    </a:lnTo>
                    <a:lnTo>
                      <a:pt x="1830917" y="759355"/>
                    </a:lnTo>
                    <a:lnTo>
                      <a:pt x="1825625" y="767292"/>
                    </a:lnTo>
                    <a:lnTo>
                      <a:pt x="1822979" y="762000"/>
                    </a:lnTo>
                    <a:lnTo>
                      <a:pt x="1822979" y="756709"/>
                    </a:lnTo>
                    <a:lnTo>
                      <a:pt x="1820333" y="754063"/>
                    </a:lnTo>
                    <a:lnTo>
                      <a:pt x="1815042" y="751417"/>
                    </a:lnTo>
                    <a:lnTo>
                      <a:pt x="1812396" y="746126"/>
                    </a:lnTo>
                    <a:lnTo>
                      <a:pt x="1812396" y="751417"/>
                    </a:lnTo>
                    <a:lnTo>
                      <a:pt x="1812396" y="754063"/>
                    </a:lnTo>
                    <a:lnTo>
                      <a:pt x="1817688" y="756709"/>
                    </a:lnTo>
                    <a:lnTo>
                      <a:pt x="1820333" y="759355"/>
                    </a:lnTo>
                    <a:lnTo>
                      <a:pt x="1820333" y="762000"/>
                    </a:lnTo>
                    <a:lnTo>
                      <a:pt x="1820333" y="764646"/>
                    </a:lnTo>
                    <a:lnTo>
                      <a:pt x="1822979" y="767292"/>
                    </a:lnTo>
                    <a:lnTo>
                      <a:pt x="1825625" y="769938"/>
                    </a:lnTo>
                    <a:lnTo>
                      <a:pt x="1825625" y="772584"/>
                    </a:lnTo>
                    <a:lnTo>
                      <a:pt x="1822979" y="780521"/>
                    </a:lnTo>
                    <a:lnTo>
                      <a:pt x="1812396" y="796396"/>
                    </a:lnTo>
                    <a:lnTo>
                      <a:pt x="1817688" y="785813"/>
                    </a:lnTo>
                    <a:lnTo>
                      <a:pt x="1820333" y="780521"/>
                    </a:lnTo>
                    <a:lnTo>
                      <a:pt x="1820333" y="777875"/>
                    </a:lnTo>
                    <a:lnTo>
                      <a:pt x="1817688" y="780521"/>
                    </a:lnTo>
                    <a:lnTo>
                      <a:pt x="1812396" y="785813"/>
                    </a:lnTo>
                    <a:lnTo>
                      <a:pt x="1807104" y="796396"/>
                    </a:lnTo>
                    <a:lnTo>
                      <a:pt x="1804458" y="804334"/>
                    </a:lnTo>
                    <a:lnTo>
                      <a:pt x="1799167" y="809625"/>
                    </a:lnTo>
                    <a:lnTo>
                      <a:pt x="1793875" y="809625"/>
                    </a:lnTo>
                    <a:lnTo>
                      <a:pt x="1791229" y="809625"/>
                    </a:lnTo>
                    <a:lnTo>
                      <a:pt x="1799167" y="799042"/>
                    </a:lnTo>
                    <a:lnTo>
                      <a:pt x="1799167" y="793750"/>
                    </a:lnTo>
                    <a:lnTo>
                      <a:pt x="1796521" y="791105"/>
                    </a:lnTo>
                    <a:lnTo>
                      <a:pt x="1793875" y="785813"/>
                    </a:lnTo>
                    <a:lnTo>
                      <a:pt x="1796521" y="783167"/>
                    </a:lnTo>
                    <a:lnTo>
                      <a:pt x="1796521" y="777875"/>
                    </a:lnTo>
                    <a:lnTo>
                      <a:pt x="1793875" y="775230"/>
                    </a:lnTo>
                    <a:lnTo>
                      <a:pt x="1793875" y="772584"/>
                    </a:lnTo>
                    <a:lnTo>
                      <a:pt x="1793875" y="769938"/>
                    </a:lnTo>
                    <a:lnTo>
                      <a:pt x="1796521" y="764646"/>
                    </a:lnTo>
                    <a:lnTo>
                      <a:pt x="1793875" y="764646"/>
                    </a:lnTo>
                    <a:lnTo>
                      <a:pt x="1793875" y="762000"/>
                    </a:lnTo>
                    <a:lnTo>
                      <a:pt x="1799167" y="759355"/>
                    </a:lnTo>
                    <a:lnTo>
                      <a:pt x="1804458" y="754063"/>
                    </a:lnTo>
                    <a:lnTo>
                      <a:pt x="1801813" y="754063"/>
                    </a:lnTo>
                    <a:lnTo>
                      <a:pt x="1788583" y="759355"/>
                    </a:lnTo>
                    <a:lnTo>
                      <a:pt x="1783292" y="764646"/>
                    </a:lnTo>
                    <a:lnTo>
                      <a:pt x="1783292" y="769938"/>
                    </a:lnTo>
                    <a:lnTo>
                      <a:pt x="1783292" y="772584"/>
                    </a:lnTo>
                    <a:lnTo>
                      <a:pt x="1780646" y="772584"/>
                    </a:lnTo>
                    <a:lnTo>
                      <a:pt x="1783292" y="777875"/>
                    </a:lnTo>
                    <a:lnTo>
                      <a:pt x="1780646" y="780521"/>
                    </a:lnTo>
                    <a:lnTo>
                      <a:pt x="1772708" y="777875"/>
                    </a:lnTo>
                    <a:lnTo>
                      <a:pt x="1780646" y="783167"/>
                    </a:lnTo>
                    <a:lnTo>
                      <a:pt x="1780646" y="785813"/>
                    </a:lnTo>
                    <a:lnTo>
                      <a:pt x="1783292" y="788459"/>
                    </a:lnTo>
                    <a:lnTo>
                      <a:pt x="1785938" y="793750"/>
                    </a:lnTo>
                    <a:lnTo>
                      <a:pt x="1780646" y="793750"/>
                    </a:lnTo>
                    <a:lnTo>
                      <a:pt x="1772708" y="793750"/>
                    </a:lnTo>
                    <a:lnTo>
                      <a:pt x="1775354" y="796396"/>
                    </a:lnTo>
                    <a:lnTo>
                      <a:pt x="1780646" y="799042"/>
                    </a:lnTo>
                    <a:lnTo>
                      <a:pt x="1783292" y="801688"/>
                    </a:lnTo>
                    <a:lnTo>
                      <a:pt x="1778000" y="806980"/>
                    </a:lnTo>
                    <a:lnTo>
                      <a:pt x="1780646" y="806980"/>
                    </a:lnTo>
                    <a:lnTo>
                      <a:pt x="1783292" y="806980"/>
                    </a:lnTo>
                    <a:lnTo>
                      <a:pt x="1785938" y="812271"/>
                    </a:lnTo>
                    <a:lnTo>
                      <a:pt x="1785938" y="820209"/>
                    </a:lnTo>
                    <a:lnTo>
                      <a:pt x="1785938" y="828146"/>
                    </a:lnTo>
                    <a:lnTo>
                      <a:pt x="1788583" y="844021"/>
                    </a:lnTo>
                    <a:lnTo>
                      <a:pt x="1785938" y="849313"/>
                    </a:lnTo>
                    <a:lnTo>
                      <a:pt x="1783292" y="851959"/>
                    </a:lnTo>
                    <a:lnTo>
                      <a:pt x="1772708" y="851959"/>
                    </a:lnTo>
                    <a:lnTo>
                      <a:pt x="1767417" y="851959"/>
                    </a:lnTo>
                    <a:lnTo>
                      <a:pt x="1764771" y="846667"/>
                    </a:lnTo>
                    <a:lnTo>
                      <a:pt x="1762125" y="854605"/>
                    </a:lnTo>
                    <a:lnTo>
                      <a:pt x="1764771" y="854605"/>
                    </a:lnTo>
                    <a:lnTo>
                      <a:pt x="1770063" y="854605"/>
                    </a:lnTo>
                    <a:lnTo>
                      <a:pt x="1775354" y="857250"/>
                    </a:lnTo>
                    <a:lnTo>
                      <a:pt x="1778000" y="857250"/>
                    </a:lnTo>
                    <a:lnTo>
                      <a:pt x="1780646" y="854605"/>
                    </a:lnTo>
                    <a:lnTo>
                      <a:pt x="1783292" y="857250"/>
                    </a:lnTo>
                    <a:lnTo>
                      <a:pt x="1783292" y="859896"/>
                    </a:lnTo>
                    <a:lnTo>
                      <a:pt x="1780646" y="865188"/>
                    </a:lnTo>
                    <a:lnTo>
                      <a:pt x="1775354" y="870480"/>
                    </a:lnTo>
                    <a:lnTo>
                      <a:pt x="1762125" y="867834"/>
                    </a:lnTo>
                    <a:lnTo>
                      <a:pt x="1756833" y="865188"/>
                    </a:lnTo>
                    <a:lnTo>
                      <a:pt x="1759479" y="870480"/>
                    </a:lnTo>
                    <a:lnTo>
                      <a:pt x="1762125" y="870480"/>
                    </a:lnTo>
                    <a:lnTo>
                      <a:pt x="1759479" y="873125"/>
                    </a:lnTo>
                    <a:lnTo>
                      <a:pt x="1756833" y="875771"/>
                    </a:lnTo>
                    <a:lnTo>
                      <a:pt x="1759479" y="875771"/>
                    </a:lnTo>
                    <a:lnTo>
                      <a:pt x="1764771" y="875771"/>
                    </a:lnTo>
                    <a:lnTo>
                      <a:pt x="1762125" y="881063"/>
                    </a:lnTo>
                    <a:lnTo>
                      <a:pt x="1759479" y="883709"/>
                    </a:lnTo>
                    <a:lnTo>
                      <a:pt x="1754188" y="886355"/>
                    </a:lnTo>
                    <a:lnTo>
                      <a:pt x="1746250" y="889000"/>
                    </a:lnTo>
                    <a:lnTo>
                      <a:pt x="1738313" y="891646"/>
                    </a:lnTo>
                    <a:lnTo>
                      <a:pt x="1733021" y="896938"/>
                    </a:lnTo>
                    <a:lnTo>
                      <a:pt x="1727729" y="902230"/>
                    </a:lnTo>
                    <a:lnTo>
                      <a:pt x="1725083" y="902230"/>
                    </a:lnTo>
                    <a:lnTo>
                      <a:pt x="1719792" y="904875"/>
                    </a:lnTo>
                    <a:lnTo>
                      <a:pt x="1711854" y="910167"/>
                    </a:lnTo>
                    <a:lnTo>
                      <a:pt x="1703917" y="918105"/>
                    </a:lnTo>
                    <a:lnTo>
                      <a:pt x="1701271" y="920750"/>
                    </a:lnTo>
                    <a:lnTo>
                      <a:pt x="1695979" y="920750"/>
                    </a:lnTo>
                    <a:lnTo>
                      <a:pt x="1690687" y="920750"/>
                    </a:lnTo>
                    <a:lnTo>
                      <a:pt x="1682750" y="923396"/>
                    </a:lnTo>
                    <a:lnTo>
                      <a:pt x="1672167" y="931334"/>
                    </a:lnTo>
                    <a:lnTo>
                      <a:pt x="1666875" y="939271"/>
                    </a:lnTo>
                    <a:lnTo>
                      <a:pt x="1664229" y="941917"/>
                    </a:lnTo>
                    <a:lnTo>
                      <a:pt x="1661583" y="941917"/>
                    </a:lnTo>
                    <a:lnTo>
                      <a:pt x="1658937" y="944563"/>
                    </a:lnTo>
                    <a:lnTo>
                      <a:pt x="1645708" y="955146"/>
                    </a:lnTo>
                    <a:lnTo>
                      <a:pt x="1640417" y="955146"/>
                    </a:lnTo>
                    <a:lnTo>
                      <a:pt x="1640417" y="952500"/>
                    </a:lnTo>
                    <a:lnTo>
                      <a:pt x="1637771" y="952500"/>
                    </a:lnTo>
                    <a:lnTo>
                      <a:pt x="1635125" y="955146"/>
                    </a:lnTo>
                    <a:lnTo>
                      <a:pt x="1632479" y="957792"/>
                    </a:lnTo>
                    <a:lnTo>
                      <a:pt x="1624542" y="955146"/>
                    </a:lnTo>
                    <a:lnTo>
                      <a:pt x="1621896" y="952500"/>
                    </a:lnTo>
                    <a:lnTo>
                      <a:pt x="1621896" y="955146"/>
                    </a:lnTo>
                    <a:lnTo>
                      <a:pt x="1624542" y="960438"/>
                    </a:lnTo>
                    <a:lnTo>
                      <a:pt x="1624542" y="963084"/>
                    </a:lnTo>
                    <a:lnTo>
                      <a:pt x="1621896" y="965730"/>
                    </a:lnTo>
                    <a:lnTo>
                      <a:pt x="1621896" y="968375"/>
                    </a:lnTo>
                    <a:lnTo>
                      <a:pt x="1621896" y="971021"/>
                    </a:lnTo>
                    <a:lnTo>
                      <a:pt x="1619250" y="971021"/>
                    </a:lnTo>
                    <a:lnTo>
                      <a:pt x="1616604" y="973667"/>
                    </a:lnTo>
                    <a:lnTo>
                      <a:pt x="1608667" y="978959"/>
                    </a:lnTo>
                    <a:lnTo>
                      <a:pt x="1592792" y="1000125"/>
                    </a:lnTo>
                    <a:lnTo>
                      <a:pt x="1587500" y="1013355"/>
                    </a:lnTo>
                    <a:lnTo>
                      <a:pt x="1587500" y="1018646"/>
                    </a:lnTo>
                    <a:lnTo>
                      <a:pt x="1584854" y="1023938"/>
                    </a:lnTo>
                    <a:lnTo>
                      <a:pt x="1582208" y="1031875"/>
                    </a:lnTo>
                    <a:lnTo>
                      <a:pt x="1582208" y="1045105"/>
                    </a:lnTo>
                    <a:lnTo>
                      <a:pt x="1587500" y="1071563"/>
                    </a:lnTo>
                    <a:lnTo>
                      <a:pt x="1587500" y="1076855"/>
                    </a:lnTo>
                    <a:lnTo>
                      <a:pt x="1590146" y="1076855"/>
                    </a:lnTo>
                    <a:lnTo>
                      <a:pt x="1590146" y="1079500"/>
                    </a:lnTo>
                    <a:lnTo>
                      <a:pt x="1592792" y="1100667"/>
                    </a:lnTo>
                    <a:lnTo>
                      <a:pt x="1592792" y="1108605"/>
                    </a:lnTo>
                    <a:lnTo>
                      <a:pt x="1592792" y="1111250"/>
                    </a:lnTo>
                    <a:lnTo>
                      <a:pt x="1590146" y="1108605"/>
                    </a:lnTo>
                    <a:lnTo>
                      <a:pt x="1587500" y="1098021"/>
                    </a:lnTo>
                    <a:lnTo>
                      <a:pt x="1587500" y="1111250"/>
                    </a:lnTo>
                    <a:lnTo>
                      <a:pt x="1592792" y="1119188"/>
                    </a:lnTo>
                    <a:lnTo>
                      <a:pt x="1595437" y="1127125"/>
                    </a:lnTo>
                    <a:lnTo>
                      <a:pt x="1595437" y="1132417"/>
                    </a:lnTo>
                    <a:lnTo>
                      <a:pt x="1598083" y="1137709"/>
                    </a:lnTo>
                    <a:lnTo>
                      <a:pt x="1598083" y="1148292"/>
                    </a:lnTo>
                    <a:lnTo>
                      <a:pt x="1587500" y="1172104"/>
                    </a:lnTo>
                    <a:lnTo>
                      <a:pt x="1584854" y="1180042"/>
                    </a:lnTo>
                    <a:lnTo>
                      <a:pt x="1584854" y="1182688"/>
                    </a:lnTo>
                    <a:lnTo>
                      <a:pt x="1584854" y="1185334"/>
                    </a:lnTo>
                    <a:lnTo>
                      <a:pt x="1579562" y="1187979"/>
                    </a:lnTo>
                    <a:lnTo>
                      <a:pt x="1576917" y="1187979"/>
                    </a:lnTo>
                    <a:lnTo>
                      <a:pt x="1574271" y="1187979"/>
                    </a:lnTo>
                    <a:lnTo>
                      <a:pt x="1574271" y="1190625"/>
                    </a:lnTo>
                    <a:lnTo>
                      <a:pt x="1571625" y="1190625"/>
                    </a:lnTo>
                    <a:lnTo>
                      <a:pt x="1568979" y="1190625"/>
                    </a:lnTo>
                    <a:lnTo>
                      <a:pt x="1566333" y="1193271"/>
                    </a:lnTo>
                    <a:lnTo>
                      <a:pt x="1558396" y="1193271"/>
                    </a:lnTo>
                    <a:lnTo>
                      <a:pt x="1553104" y="1190625"/>
                    </a:lnTo>
                    <a:lnTo>
                      <a:pt x="1553104" y="1185334"/>
                    </a:lnTo>
                    <a:lnTo>
                      <a:pt x="1555750" y="1185334"/>
                    </a:lnTo>
                    <a:lnTo>
                      <a:pt x="1558396" y="1187979"/>
                    </a:lnTo>
                    <a:lnTo>
                      <a:pt x="1558396" y="1185334"/>
                    </a:lnTo>
                    <a:lnTo>
                      <a:pt x="1558396" y="1182688"/>
                    </a:lnTo>
                    <a:lnTo>
                      <a:pt x="1561042" y="1180042"/>
                    </a:lnTo>
                    <a:lnTo>
                      <a:pt x="1563687" y="1180042"/>
                    </a:lnTo>
                    <a:lnTo>
                      <a:pt x="1561042" y="1177396"/>
                    </a:lnTo>
                    <a:lnTo>
                      <a:pt x="1555750" y="1174750"/>
                    </a:lnTo>
                    <a:lnTo>
                      <a:pt x="1553104" y="1169459"/>
                    </a:lnTo>
                    <a:lnTo>
                      <a:pt x="1550458" y="1166813"/>
                    </a:lnTo>
                    <a:lnTo>
                      <a:pt x="1545167" y="1166813"/>
                    </a:lnTo>
                    <a:lnTo>
                      <a:pt x="1542521" y="1164167"/>
                    </a:lnTo>
                    <a:lnTo>
                      <a:pt x="1542521" y="1153584"/>
                    </a:lnTo>
                    <a:lnTo>
                      <a:pt x="1539875" y="1145646"/>
                    </a:lnTo>
                    <a:lnTo>
                      <a:pt x="1539875" y="1143000"/>
                    </a:lnTo>
                    <a:lnTo>
                      <a:pt x="1542521" y="1137709"/>
                    </a:lnTo>
                    <a:lnTo>
                      <a:pt x="1542521" y="1135063"/>
                    </a:lnTo>
                    <a:lnTo>
                      <a:pt x="1537229" y="1135063"/>
                    </a:lnTo>
                    <a:lnTo>
                      <a:pt x="1531937" y="1119188"/>
                    </a:lnTo>
                    <a:lnTo>
                      <a:pt x="1531937" y="1111250"/>
                    </a:lnTo>
                    <a:lnTo>
                      <a:pt x="1531937" y="1108605"/>
                    </a:lnTo>
                    <a:lnTo>
                      <a:pt x="1531937" y="1103313"/>
                    </a:lnTo>
                    <a:lnTo>
                      <a:pt x="1531937" y="1100667"/>
                    </a:lnTo>
                    <a:lnTo>
                      <a:pt x="1531937" y="1095375"/>
                    </a:lnTo>
                    <a:lnTo>
                      <a:pt x="1539875" y="1082146"/>
                    </a:lnTo>
                    <a:lnTo>
                      <a:pt x="1542521" y="1071563"/>
                    </a:lnTo>
                    <a:lnTo>
                      <a:pt x="1542521" y="1066271"/>
                    </a:lnTo>
                    <a:lnTo>
                      <a:pt x="1539875" y="1063625"/>
                    </a:lnTo>
                    <a:lnTo>
                      <a:pt x="1534583" y="1058334"/>
                    </a:lnTo>
                    <a:lnTo>
                      <a:pt x="1534583" y="1053042"/>
                    </a:lnTo>
                    <a:lnTo>
                      <a:pt x="1531937" y="1047750"/>
                    </a:lnTo>
                    <a:lnTo>
                      <a:pt x="1526646" y="1045105"/>
                    </a:lnTo>
                    <a:lnTo>
                      <a:pt x="1521354" y="1042459"/>
                    </a:lnTo>
                    <a:lnTo>
                      <a:pt x="1518708" y="1037167"/>
                    </a:lnTo>
                    <a:lnTo>
                      <a:pt x="1513417" y="1037167"/>
                    </a:lnTo>
                    <a:lnTo>
                      <a:pt x="1505479" y="1039813"/>
                    </a:lnTo>
                    <a:lnTo>
                      <a:pt x="1494896" y="1045105"/>
                    </a:lnTo>
                    <a:lnTo>
                      <a:pt x="1489604" y="1045105"/>
                    </a:lnTo>
                    <a:lnTo>
                      <a:pt x="1486958" y="1045105"/>
                    </a:lnTo>
                    <a:lnTo>
                      <a:pt x="1484312" y="1045105"/>
                    </a:lnTo>
                    <a:lnTo>
                      <a:pt x="1479021" y="1047750"/>
                    </a:lnTo>
                    <a:lnTo>
                      <a:pt x="1476375" y="1047750"/>
                    </a:lnTo>
                    <a:lnTo>
                      <a:pt x="1473729" y="1045105"/>
                    </a:lnTo>
                    <a:lnTo>
                      <a:pt x="1476375" y="1042459"/>
                    </a:lnTo>
                    <a:lnTo>
                      <a:pt x="1479021" y="1039813"/>
                    </a:lnTo>
                    <a:lnTo>
                      <a:pt x="1476375" y="1037167"/>
                    </a:lnTo>
                    <a:lnTo>
                      <a:pt x="1447271" y="1031875"/>
                    </a:lnTo>
                    <a:lnTo>
                      <a:pt x="1439333" y="1026584"/>
                    </a:lnTo>
                    <a:lnTo>
                      <a:pt x="1447271" y="1026584"/>
                    </a:lnTo>
                    <a:lnTo>
                      <a:pt x="1457854" y="1023938"/>
                    </a:lnTo>
                    <a:lnTo>
                      <a:pt x="1441979" y="1023938"/>
                    </a:lnTo>
                    <a:lnTo>
                      <a:pt x="1436687" y="1023938"/>
                    </a:lnTo>
                    <a:lnTo>
                      <a:pt x="1434042" y="1023938"/>
                    </a:lnTo>
                    <a:lnTo>
                      <a:pt x="1434042" y="1026584"/>
                    </a:lnTo>
                    <a:lnTo>
                      <a:pt x="1436687" y="1026584"/>
                    </a:lnTo>
                    <a:lnTo>
                      <a:pt x="1434042" y="1029230"/>
                    </a:lnTo>
                    <a:lnTo>
                      <a:pt x="1426104" y="1029230"/>
                    </a:lnTo>
                    <a:lnTo>
                      <a:pt x="1418167" y="1029230"/>
                    </a:lnTo>
                    <a:lnTo>
                      <a:pt x="1410229" y="1023938"/>
                    </a:lnTo>
                    <a:lnTo>
                      <a:pt x="1410229" y="1026584"/>
                    </a:lnTo>
                    <a:lnTo>
                      <a:pt x="1399646" y="1031875"/>
                    </a:lnTo>
                    <a:lnTo>
                      <a:pt x="1394354" y="1031875"/>
                    </a:lnTo>
                    <a:lnTo>
                      <a:pt x="1391708" y="1029230"/>
                    </a:lnTo>
                    <a:lnTo>
                      <a:pt x="1391708" y="1021292"/>
                    </a:lnTo>
                    <a:lnTo>
                      <a:pt x="1389062" y="1031875"/>
                    </a:lnTo>
                    <a:lnTo>
                      <a:pt x="1389062" y="1034521"/>
                    </a:lnTo>
                    <a:lnTo>
                      <a:pt x="1383771" y="1034521"/>
                    </a:lnTo>
                    <a:lnTo>
                      <a:pt x="1370542" y="1034521"/>
                    </a:lnTo>
                    <a:lnTo>
                      <a:pt x="1365250" y="1034521"/>
                    </a:lnTo>
                    <a:lnTo>
                      <a:pt x="1359958" y="1034521"/>
                    </a:lnTo>
                    <a:lnTo>
                      <a:pt x="1352021" y="1031875"/>
                    </a:lnTo>
                    <a:lnTo>
                      <a:pt x="1346729" y="1029230"/>
                    </a:lnTo>
                    <a:lnTo>
                      <a:pt x="1344083" y="1031875"/>
                    </a:lnTo>
                    <a:lnTo>
                      <a:pt x="1344083" y="1037167"/>
                    </a:lnTo>
                    <a:lnTo>
                      <a:pt x="1344083" y="1039813"/>
                    </a:lnTo>
                    <a:lnTo>
                      <a:pt x="1352021" y="1039813"/>
                    </a:lnTo>
                    <a:lnTo>
                      <a:pt x="1359958" y="1042459"/>
                    </a:lnTo>
                    <a:lnTo>
                      <a:pt x="1359958" y="1045105"/>
                    </a:lnTo>
                    <a:lnTo>
                      <a:pt x="1359958" y="1047750"/>
                    </a:lnTo>
                    <a:lnTo>
                      <a:pt x="1359958" y="1050396"/>
                    </a:lnTo>
                    <a:lnTo>
                      <a:pt x="1362604" y="1053042"/>
                    </a:lnTo>
                    <a:lnTo>
                      <a:pt x="1365250" y="1053042"/>
                    </a:lnTo>
                    <a:lnTo>
                      <a:pt x="1365250" y="1055688"/>
                    </a:lnTo>
                    <a:lnTo>
                      <a:pt x="1365250" y="1058334"/>
                    </a:lnTo>
                    <a:lnTo>
                      <a:pt x="1367896" y="1060980"/>
                    </a:lnTo>
                    <a:lnTo>
                      <a:pt x="1370542" y="1063625"/>
                    </a:lnTo>
                    <a:lnTo>
                      <a:pt x="1367896" y="1066271"/>
                    </a:lnTo>
                    <a:lnTo>
                      <a:pt x="1359958" y="1066271"/>
                    </a:lnTo>
                    <a:lnTo>
                      <a:pt x="1357312" y="1063625"/>
                    </a:lnTo>
                    <a:lnTo>
                      <a:pt x="1354667" y="1060980"/>
                    </a:lnTo>
                    <a:lnTo>
                      <a:pt x="1352021" y="1063625"/>
                    </a:lnTo>
                    <a:lnTo>
                      <a:pt x="1349375" y="1066271"/>
                    </a:lnTo>
                    <a:lnTo>
                      <a:pt x="1344083" y="1063625"/>
                    </a:lnTo>
                    <a:lnTo>
                      <a:pt x="1338792" y="1060980"/>
                    </a:lnTo>
                    <a:lnTo>
                      <a:pt x="1330854" y="1060980"/>
                    </a:lnTo>
                    <a:lnTo>
                      <a:pt x="1322917" y="1058334"/>
                    </a:lnTo>
                    <a:lnTo>
                      <a:pt x="1320271" y="1055688"/>
                    </a:lnTo>
                    <a:lnTo>
                      <a:pt x="1317625" y="1053042"/>
                    </a:lnTo>
                    <a:lnTo>
                      <a:pt x="1317625" y="1055688"/>
                    </a:lnTo>
                    <a:lnTo>
                      <a:pt x="1314979" y="1055688"/>
                    </a:lnTo>
                    <a:lnTo>
                      <a:pt x="1312333" y="1053042"/>
                    </a:lnTo>
                    <a:lnTo>
                      <a:pt x="1309687" y="1047750"/>
                    </a:lnTo>
                    <a:lnTo>
                      <a:pt x="1307042" y="1047750"/>
                    </a:lnTo>
                    <a:lnTo>
                      <a:pt x="1304396" y="1050396"/>
                    </a:lnTo>
                    <a:lnTo>
                      <a:pt x="1299104" y="1053042"/>
                    </a:lnTo>
                    <a:lnTo>
                      <a:pt x="1293812" y="1053042"/>
                    </a:lnTo>
                    <a:lnTo>
                      <a:pt x="1288521" y="1053042"/>
                    </a:lnTo>
                    <a:lnTo>
                      <a:pt x="1277937" y="1047750"/>
                    </a:lnTo>
                    <a:lnTo>
                      <a:pt x="1272646" y="1045105"/>
                    </a:lnTo>
                    <a:lnTo>
                      <a:pt x="1267354" y="1042459"/>
                    </a:lnTo>
                    <a:lnTo>
                      <a:pt x="1259417" y="1045105"/>
                    </a:lnTo>
                    <a:lnTo>
                      <a:pt x="1248833" y="1050396"/>
                    </a:lnTo>
                    <a:lnTo>
                      <a:pt x="1232958" y="1060980"/>
                    </a:lnTo>
                    <a:lnTo>
                      <a:pt x="1227667" y="1063625"/>
                    </a:lnTo>
                    <a:lnTo>
                      <a:pt x="1230312" y="1060980"/>
                    </a:lnTo>
                    <a:lnTo>
                      <a:pt x="1230312" y="1058334"/>
                    </a:lnTo>
                    <a:lnTo>
                      <a:pt x="1230312" y="1055688"/>
                    </a:lnTo>
                    <a:lnTo>
                      <a:pt x="1230312" y="1050396"/>
                    </a:lnTo>
                    <a:lnTo>
                      <a:pt x="1235604" y="1045105"/>
                    </a:lnTo>
                    <a:lnTo>
                      <a:pt x="1225021" y="1050396"/>
                    </a:lnTo>
                    <a:lnTo>
                      <a:pt x="1225021" y="1053042"/>
                    </a:lnTo>
                    <a:lnTo>
                      <a:pt x="1225021" y="1055688"/>
                    </a:lnTo>
                    <a:lnTo>
                      <a:pt x="1222375" y="1058334"/>
                    </a:lnTo>
                    <a:lnTo>
                      <a:pt x="1222375" y="1060980"/>
                    </a:lnTo>
                    <a:lnTo>
                      <a:pt x="1225021" y="1063625"/>
                    </a:lnTo>
                    <a:lnTo>
                      <a:pt x="1222375" y="1066271"/>
                    </a:lnTo>
                    <a:lnTo>
                      <a:pt x="1214437" y="1068917"/>
                    </a:lnTo>
                    <a:lnTo>
                      <a:pt x="1209146" y="1071563"/>
                    </a:lnTo>
                    <a:lnTo>
                      <a:pt x="1203854" y="1076855"/>
                    </a:lnTo>
                    <a:lnTo>
                      <a:pt x="1198562" y="1079500"/>
                    </a:lnTo>
                    <a:lnTo>
                      <a:pt x="1195917" y="1079500"/>
                    </a:lnTo>
                    <a:lnTo>
                      <a:pt x="1193271" y="1079500"/>
                    </a:lnTo>
                    <a:lnTo>
                      <a:pt x="1190625" y="1079500"/>
                    </a:lnTo>
                    <a:lnTo>
                      <a:pt x="1187979" y="1082146"/>
                    </a:lnTo>
                    <a:lnTo>
                      <a:pt x="1185333" y="1082146"/>
                    </a:lnTo>
                    <a:lnTo>
                      <a:pt x="1180042" y="1079500"/>
                    </a:lnTo>
                    <a:lnTo>
                      <a:pt x="1180042" y="1082146"/>
                    </a:lnTo>
                    <a:lnTo>
                      <a:pt x="1180042" y="1084792"/>
                    </a:lnTo>
                    <a:lnTo>
                      <a:pt x="1177396" y="1084792"/>
                    </a:lnTo>
                    <a:lnTo>
                      <a:pt x="1177396" y="1087438"/>
                    </a:lnTo>
                    <a:lnTo>
                      <a:pt x="1177396" y="1092730"/>
                    </a:lnTo>
                    <a:lnTo>
                      <a:pt x="1174750" y="1095375"/>
                    </a:lnTo>
                    <a:lnTo>
                      <a:pt x="1169458" y="1092730"/>
                    </a:lnTo>
                    <a:lnTo>
                      <a:pt x="1169458" y="1095375"/>
                    </a:lnTo>
                    <a:lnTo>
                      <a:pt x="1166812" y="1100667"/>
                    </a:lnTo>
                    <a:lnTo>
                      <a:pt x="1164167" y="1105959"/>
                    </a:lnTo>
                    <a:lnTo>
                      <a:pt x="1158875" y="1108605"/>
                    </a:lnTo>
                    <a:lnTo>
                      <a:pt x="1156229" y="1111250"/>
                    </a:lnTo>
                    <a:lnTo>
                      <a:pt x="1150937" y="1113896"/>
                    </a:lnTo>
                    <a:lnTo>
                      <a:pt x="1148292" y="1119188"/>
                    </a:lnTo>
                    <a:lnTo>
                      <a:pt x="1145646" y="1119188"/>
                    </a:lnTo>
                    <a:lnTo>
                      <a:pt x="1143000" y="1119188"/>
                    </a:lnTo>
                    <a:lnTo>
                      <a:pt x="1143000" y="1121834"/>
                    </a:lnTo>
                    <a:lnTo>
                      <a:pt x="1140354" y="1121834"/>
                    </a:lnTo>
                    <a:lnTo>
                      <a:pt x="1135062" y="1121834"/>
                    </a:lnTo>
                    <a:lnTo>
                      <a:pt x="1135062" y="1124480"/>
                    </a:lnTo>
                    <a:lnTo>
                      <a:pt x="1135062" y="1127125"/>
                    </a:lnTo>
                    <a:lnTo>
                      <a:pt x="1135062" y="1135063"/>
                    </a:lnTo>
                    <a:lnTo>
                      <a:pt x="1132417" y="1143000"/>
                    </a:lnTo>
                    <a:lnTo>
                      <a:pt x="1129771" y="1145646"/>
                    </a:lnTo>
                    <a:lnTo>
                      <a:pt x="1127125" y="1148292"/>
                    </a:lnTo>
                    <a:lnTo>
                      <a:pt x="1127125" y="1153584"/>
                    </a:lnTo>
                    <a:lnTo>
                      <a:pt x="1129771" y="1156229"/>
                    </a:lnTo>
                    <a:lnTo>
                      <a:pt x="1127125" y="1158875"/>
                    </a:lnTo>
                    <a:lnTo>
                      <a:pt x="1127125" y="1164167"/>
                    </a:lnTo>
                    <a:lnTo>
                      <a:pt x="1124479" y="1172104"/>
                    </a:lnTo>
                    <a:lnTo>
                      <a:pt x="1098021" y="1166813"/>
                    </a:lnTo>
                    <a:lnTo>
                      <a:pt x="1084791" y="1161521"/>
                    </a:lnTo>
                    <a:lnTo>
                      <a:pt x="1082146" y="1158875"/>
                    </a:lnTo>
                    <a:lnTo>
                      <a:pt x="1079500" y="1156229"/>
                    </a:lnTo>
                    <a:lnTo>
                      <a:pt x="1079500" y="1145646"/>
                    </a:lnTo>
                    <a:lnTo>
                      <a:pt x="1076854" y="1135063"/>
                    </a:lnTo>
                    <a:lnTo>
                      <a:pt x="1074208" y="1129771"/>
                    </a:lnTo>
                    <a:lnTo>
                      <a:pt x="1068916" y="1119188"/>
                    </a:lnTo>
                    <a:lnTo>
                      <a:pt x="1063625" y="1092730"/>
                    </a:lnTo>
                    <a:lnTo>
                      <a:pt x="1058333" y="1071563"/>
                    </a:lnTo>
                    <a:lnTo>
                      <a:pt x="1050396" y="1060980"/>
                    </a:lnTo>
                    <a:lnTo>
                      <a:pt x="1045104" y="1053042"/>
                    </a:lnTo>
                    <a:lnTo>
                      <a:pt x="1034521" y="1050396"/>
                    </a:lnTo>
                    <a:lnTo>
                      <a:pt x="1021291" y="1045105"/>
                    </a:lnTo>
                    <a:lnTo>
                      <a:pt x="1018646" y="1045105"/>
                    </a:lnTo>
                    <a:lnTo>
                      <a:pt x="1016000" y="1045105"/>
                    </a:lnTo>
                    <a:lnTo>
                      <a:pt x="1013354" y="1047750"/>
                    </a:lnTo>
                    <a:lnTo>
                      <a:pt x="1008062" y="1047750"/>
                    </a:lnTo>
                    <a:lnTo>
                      <a:pt x="1005416" y="1050396"/>
                    </a:lnTo>
                    <a:lnTo>
                      <a:pt x="1000125" y="1055688"/>
                    </a:lnTo>
                    <a:lnTo>
                      <a:pt x="994833" y="1063625"/>
                    </a:lnTo>
                    <a:lnTo>
                      <a:pt x="989541" y="1063625"/>
                    </a:lnTo>
                    <a:lnTo>
                      <a:pt x="981604" y="1060980"/>
                    </a:lnTo>
                    <a:lnTo>
                      <a:pt x="971021" y="1053042"/>
                    </a:lnTo>
                    <a:lnTo>
                      <a:pt x="965729" y="1047750"/>
                    </a:lnTo>
                    <a:lnTo>
                      <a:pt x="965729" y="1045105"/>
                    </a:lnTo>
                    <a:lnTo>
                      <a:pt x="965729" y="1034521"/>
                    </a:lnTo>
                    <a:lnTo>
                      <a:pt x="965729" y="1026584"/>
                    </a:lnTo>
                    <a:lnTo>
                      <a:pt x="963083" y="1021292"/>
                    </a:lnTo>
                    <a:lnTo>
                      <a:pt x="957791" y="1016000"/>
                    </a:lnTo>
                    <a:lnTo>
                      <a:pt x="952500" y="1010709"/>
                    </a:lnTo>
                    <a:lnTo>
                      <a:pt x="949854" y="1008063"/>
                    </a:lnTo>
                    <a:lnTo>
                      <a:pt x="949854" y="1005417"/>
                    </a:lnTo>
                    <a:lnTo>
                      <a:pt x="944562" y="1000125"/>
                    </a:lnTo>
                    <a:lnTo>
                      <a:pt x="933979" y="992188"/>
                    </a:lnTo>
                    <a:lnTo>
                      <a:pt x="931333" y="989542"/>
                    </a:lnTo>
                    <a:lnTo>
                      <a:pt x="889000" y="989542"/>
                    </a:lnTo>
                    <a:lnTo>
                      <a:pt x="881062" y="1000125"/>
                    </a:lnTo>
                    <a:lnTo>
                      <a:pt x="817562" y="1000125"/>
                    </a:lnTo>
                    <a:lnTo>
                      <a:pt x="732896" y="965730"/>
                    </a:lnTo>
                    <a:lnTo>
                      <a:pt x="732896" y="960438"/>
                    </a:lnTo>
                    <a:lnTo>
                      <a:pt x="706437" y="960438"/>
                    </a:lnTo>
                    <a:lnTo>
                      <a:pt x="672041" y="960438"/>
                    </a:lnTo>
                    <a:lnTo>
                      <a:pt x="674687" y="955146"/>
                    </a:lnTo>
                    <a:lnTo>
                      <a:pt x="672041" y="952500"/>
                    </a:lnTo>
                    <a:lnTo>
                      <a:pt x="669396" y="952500"/>
                    </a:lnTo>
                    <a:lnTo>
                      <a:pt x="672041" y="947209"/>
                    </a:lnTo>
                    <a:lnTo>
                      <a:pt x="674687" y="944563"/>
                    </a:lnTo>
                    <a:lnTo>
                      <a:pt x="672041" y="939271"/>
                    </a:lnTo>
                    <a:lnTo>
                      <a:pt x="656166" y="926042"/>
                    </a:lnTo>
                    <a:lnTo>
                      <a:pt x="648229" y="920750"/>
                    </a:lnTo>
                    <a:lnTo>
                      <a:pt x="642937" y="918105"/>
                    </a:lnTo>
                    <a:lnTo>
                      <a:pt x="637646" y="915459"/>
                    </a:lnTo>
                    <a:lnTo>
                      <a:pt x="637646" y="912813"/>
                    </a:lnTo>
                    <a:lnTo>
                      <a:pt x="635000" y="907521"/>
                    </a:lnTo>
                    <a:lnTo>
                      <a:pt x="629708" y="904875"/>
                    </a:lnTo>
                    <a:lnTo>
                      <a:pt x="619125" y="902230"/>
                    </a:lnTo>
                    <a:lnTo>
                      <a:pt x="611187" y="899584"/>
                    </a:lnTo>
                    <a:lnTo>
                      <a:pt x="608541" y="896938"/>
                    </a:lnTo>
                    <a:lnTo>
                      <a:pt x="608541" y="891646"/>
                    </a:lnTo>
                    <a:lnTo>
                      <a:pt x="611187" y="886355"/>
                    </a:lnTo>
                    <a:lnTo>
                      <a:pt x="608541" y="883709"/>
                    </a:lnTo>
                    <a:lnTo>
                      <a:pt x="608541" y="881063"/>
                    </a:lnTo>
                    <a:lnTo>
                      <a:pt x="608541" y="878417"/>
                    </a:lnTo>
                    <a:lnTo>
                      <a:pt x="608541" y="875771"/>
                    </a:lnTo>
                    <a:lnTo>
                      <a:pt x="605896" y="873125"/>
                    </a:lnTo>
                    <a:lnTo>
                      <a:pt x="603250" y="870480"/>
                    </a:lnTo>
                    <a:lnTo>
                      <a:pt x="605896" y="867834"/>
                    </a:lnTo>
                    <a:lnTo>
                      <a:pt x="608541" y="862542"/>
                    </a:lnTo>
                    <a:lnTo>
                      <a:pt x="608541" y="859896"/>
                    </a:lnTo>
                    <a:lnTo>
                      <a:pt x="603250" y="851959"/>
                    </a:lnTo>
                    <a:lnTo>
                      <a:pt x="600604" y="844021"/>
                    </a:lnTo>
                    <a:lnTo>
                      <a:pt x="600604" y="841375"/>
                    </a:lnTo>
                    <a:lnTo>
                      <a:pt x="605896" y="838730"/>
                    </a:lnTo>
                    <a:lnTo>
                      <a:pt x="608541" y="833438"/>
                    </a:lnTo>
                    <a:lnTo>
                      <a:pt x="608541" y="830792"/>
                    </a:lnTo>
                    <a:lnTo>
                      <a:pt x="603250" y="822855"/>
                    </a:lnTo>
                    <a:lnTo>
                      <a:pt x="597958" y="812271"/>
                    </a:lnTo>
                    <a:lnTo>
                      <a:pt x="597958" y="809625"/>
                    </a:lnTo>
                    <a:lnTo>
                      <a:pt x="603250" y="806980"/>
                    </a:lnTo>
                    <a:lnTo>
                      <a:pt x="611187" y="801688"/>
                    </a:lnTo>
                    <a:lnTo>
                      <a:pt x="613833" y="799042"/>
                    </a:lnTo>
                    <a:lnTo>
                      <a:pt x="616479" y="796396"/>
                    </a:lnTo>
                    <a:lnTo>
                      <a:pt x="613833" y="796396"/>
                    </a:lnTo>
                    <a:lnTo>
                      <a:pt x="608541" y="799042"/>
                    </a:lnTo>
                    <a:lnTo>
                      <a:pt x="605896" y="801688"/>
                    </a:lnTo>
                    <a:lnTo>
                      <a:pt x="603250" y="801688"/>
                    </a:lnTo>
                    <a:lnTo>
                      <a:pt x="600604" y="799042"/>
                    </a:lnTo>
                    <a:lnTo>
                      <a:pt x="597958" y="793750"/>
                    </a:lnTo>
                    <a:lnTo>
                      <a:pt x="597958" y="788459"/>
                    </a:lnTo>
                    <a:lnTo>
                      <a:pt x="597958" y="783167"/>
                    </a:lnTo>
                    <a:lnTo>
                      <a:pt x="600604" y="777875"/>
                    </a:lnTo>
                    <a:lnTo>
                      <a:pt x="600604" y="769938"/>
                    </a:lnTo>
                    <a:lnTo>
                      <a:pt x="600604" y="756709"/>
                    </a:lnTo>
                    <a:lnTo>
                      <a:pt x="605896" y="743480"/>
                    </a:lnTo>
                    <a:lnTo>
                      <a:pt x="605896" y="738188"/>
                    </a:lnTo>
                    <a:lnTo>
                      <a:pt x="605896" y="735542"/>
                    </a:lnTo>
                    <a:lnTo>
                      <a:pt x="603250" y="730251"/>
                    </a:lnTo>
                    <a:lnTo>
                      <a:pt x="603250" y="727605"/>
                    </a:lnTo>
                    <a:lnTo>
                      <a:pt x="603250" y="722313"/>
                    </a:lnTo>
                    <a:lnTo>
                      <a:pt x="605896" y="717021"/>
                    </a:lnTo>
                    <a:lnTo>
                      <a:pt x="613833" y="711730"/>
                    </a:lnTo>
                    <a:lnTo>
                      <a:pt x="619125" y="706438"/>
                    </a:lnTo>
                    <a:lnTo>
                      <a:pt x="616479" y="703792"/>
                    </a:lnTo>
                    <a:lnTo>
                      <a:pt x="619125" y="701146"/>
                    </a:lnTo>
                    <a:lnTo>
                      <a:pt x="629708" y="695855"/>
                    </a:lnTo>
                    <a:lnTo>
                      <a:pt x="629708" y="690563"/>
                    </a:lnTo>
                    <a:lnTo>
                      <a:pt x="629708" y="674688"/>
                    </a:lnTo>
                    <a:lnTo>
                      <a:pt x="632354" y="669396"/>
                    </a:lnTo>
                    <a:lnTo>
                      <a:pt x="635000" y="661459"/>
                    </a:lnTo>
                    <a:lnTo>
                      <a:pt x="640291" y="653521"/>
                    </a:lnTo>
                    <a:lnTo>
                      <a:pt x="648229" y="648230"/>
                    </a:lnTo>
                    <a:lnTo>
                      <a:pt x="677333" y="616480"/>
                    </a:lnTo>
                    <a:lnTo>
                      <a:pt x="695854" y="590021"/>
                    </a:lnTo>
                    <a:lnTo>
                      <a:pt x="711729" y="568855"/>
                    </a:lnTo>
                    <a:lnTo>
                      <a:pt x="727604" y="571501"/>
                    </a:lnTo>
                    <a:lnTo>
                      <a:pt x="735541" y="574146"/>
                    </a:lnTo>
                    <a:lnTo>
                      <a:pt x="730250" y="568855"/>
                    </a:lnTo>
                    <a:lnTo>
                      <a:pt x="722312" y="566209"/>
                    </a:lnTo>
                    <a:lnTo>
                      <a:pt x="717021" y="563563"/>
                    </a:lnTo>
                    <a:lnTo>
                      <a:pt x="714375" y="560917"/>
                    </a:lnTo>
                    <a:lnTo>
                      <a:pt x="717021" y="558271"/>
                    </a:lnTo>
                    <a:lnTo>
                      <a:pt x="727604" y="542396"/>
                    </a:lnTo>
                    <a:lnTo>
                      <a:pt x="730250" y="534459"/>
                    </a:lnTo>
                    <a:lnTo>
                      <a:pt x="732896" y="526521"/>
                    </a:lnTo>
                    <a:lnTo>
                      <a:pt x="732896" y="518584"/>
                    </a:lnTo>
                    <a:lnTo>
                      <a:pt x="735541" y="508001"/>
                    </a:lnTo>
                    <a:lnTo>
                      <a:pt x="740833" y="502709"/>
                    </a:lnTo>
                    <a:lnTo>
                      <a:pt x="746125" y="502709"/>
                    </a:lnTo>
                    <a:lnTo>
                      <a:pt x="751416" y="505355"/>
                    </a:lnTo>
                    <a:lnTo>
                      <a:pt x="762000" y="508001"/>
                    </a:lnTo>
                    <a:lnTo>
                      <a:pt x="772583" y="508001"/>
                    </a:lnTo>
                    <a:lnTo>
                      <a:pt x="780521" y="508001"/>
                    </a:lnTo>
                    <a:lnTo>
                      <a:pt x="783166" y="510646"/>
                    </a:lnTo>
                    <a:lnTo>
                      <a:pt x="783166" y="513292"/>
                    </a:lnTo>
                    <a:lnTo>
                      <a:pt x="780521" y="518584"/>
                    </a:lnTo>
                    <a:lnTo>
                      <a:pt x="780521" y="523876"/>
                    </a:lnTo>
                    <a:lnTo>
                      <a:pt x="783166" y="526521"/>
                    </a:lnTo>
                    <a:lnTo>
                      <a:pt x="788458" y="515938"/>
                    </a:lnTo>
                    <a:lnTo>
                      <a:pt x="793750" y="510646"/>
                    </a:lnTo>
                    <a:lnTo>
                      <a:pt x="796396" y="508001"/>
                    </a:lnTo>
                    <a:lnTo>
                      <a:pt x="804333" y="505355"/>
                    </a:lnTo>
                    <a:lnTo>
                      <a:pt x="806979" y="505355"/>
                    </a:lnTo>
                    <a:lnTo>
                      <a:pt x="801687" y="500063"/>
                    </a:lnTo>
                    <a:lnTo>
                      <a:pt x="799041" y="494771"/>
                    </a:lnTo>
                    <a:lnTo>
                      <a:pt x="801687" y="494771"/>
                    </a:lnTo>
                    <a:lnTo>
                      <a:pt x="806979" y="492126"/>
                    </a:lnTo>
                    <a:lnTo>
                      <a:pt x="801687" y="486834"/>
                    </a:lnTo>
                    <a:lnTo>
                      <a:pt x="1444625" y="486834"/>
                    </a:lnTo>
                    <a:lnTo>
                      <a:pt x="1452562" y="484188"/>
                    </a:lnTo>
                    <a:lnTo>
                      <a:pt x="1457854" y="476251"/>
                    </a:lnTo>
                    <a:lnTo>
                      <a:pt x="1463146" y="470959"/>
                    </a:lnTo>
                    <a:lnTo>
                      <a:pt x="1465792" y="470959"/>
                    </a:lnTo>
                    <a:close/>
                    <a:moveTo>
                      <a:pt x="296333" y="272521"/>
                    </a:moveTo>
                    <a:lnTo>
                      <a:pt x="301625" y="275167"/>
                    </a:lnTo>
                    <a:lnTo>
                      <a:pt x="306916" y="277813"/>
                    </a:lnTo>
                    <a:lnTo>
                      <a:pt x="312208" y="277813"/>
                    </a:lnTo>
                    <a:lnTo>
                      <a:pt x="317500" y="277813"/>
                    </a:lnTo>
                    <a:lnTo>
                      <a:pt x="317500" y="280459"/>
                    </a:lnTo>
                    <a:lnTo>
                      <a:pt x="320145" y="283105"/>
                    </a:lnTo>
                    <a:lnTo>
                      <a:pt x="322791" y="285750"/>
                    </a:lnTo>
                    <a:lnTo>
                      <a:pt x="325437" y="285750"/>
                    </a:lnTo>
                    <a:lnTo>
                      <a:pt x="322791" y="288396"/>
                    </a:lnTo>
                    <a:lnTo>
                      <a:pt x="320145" y="288396"/>
                    </a:lnTo>
                    <a:lnTo>
                      <a:pt x="320145" y="291042"/>
                    </a:lnTo>
                    <a:lnTo>
                      <a:pt x="322791" y="296334"/>
                    </a:lnTo>
                    <a:lnTo>
                      <a:pt x="322791" y="298980"/>
                    </a:lnTo>
                    <a:lnTo>
                      <a:pt x="317500" y="298980"/>
                    </a:lnTo>
                    <a:lnTo>
                      <a:pt x="304270" y="298980"/>
                    </a:lnTo>
                    <a:lnTo>
                      <a:pt x="312208" y="301626"/>
                    </a:lnTo>
                    <a:lnTo>
                      <a:pt x="309562" y="304271"/>
                    </a:lnTo>
                    <a:lnTo>
                      <a:pt x="304270" y="306917"/>
                    </a:lnTo>
                    <a:lnTo>
                      <a:pt x="296333" y="306917"/>
                    </a:lnTo>
                    <a:lnTo>
                      <a:pt x="291041" y="306917"/>
                    </a:lnTo>
                    <a:lnTo>
                      <a:pt x="285750" y="306917"/>
                    </a:lnTo>
                    <a:lnTo>
                      <a:pt x="283104" y="306917"/>
                    </a:lnTo>
                    <a:lnTo>
                      <a:pt x="269875" y="312209"/>
                    </a:lnTo>
                    <a:lnTo>
                      <a:pt x="256646" y="312209"/>
                    </a:lnTo>
                    <a:lnTo>
                      <a:pt x="251354" y="312209"/>
                    </a:lnTo>
                    <a:lnTo>
                      <a:pt x="259291" y="309563"/>
                    </a:lnTo>
                    <a:lnTo>
                      <a:pt x="264583" y="304271"/>
                    </a:lnTo>
                    <a:lnTo>
                      <a:pt x="256646" y="306917"/>
                    </a:lnTo>
                    <a:lnTo>
                      <a:pt x="246062" y="306917"/>
                    </a:lnTo>
                    <a:lnTo>
                      <a:pt x="246062" y="304271"/>
                    </a:lnTo>
                    <a:lnTo>
                      <a:pt x="246062" y="301626"/>
                    </a:lnTo>
                    <a:lnTo>
                      <a:pt x="243417" y="298980"/>
                    </a:lnTo>
                    <a:lnTo>
                      <a:pt x="238125" y="296334"/>
                    </a:lnTo>
                    <a:lnTo>
                      <a:pt x="235479" y="293688"/>
                    </a:lnTo>
                    <a:lnTo>
                      <a:pt x="238125" y="293688"/>
                    </a:lnTo>
                    <a:lnTo>
                      <a:pt x="246062" y="288396"/>
                    </a:lnTo>
                    <a:lnTo>
                      <a:pt x="267229" y="285750"/>
                    </a:lnTo>
                    <a:lnTo>
                      <a:pt x="269875" y="285750"/>
                    </a:lnTo>
                    <a:lnTo>
                      <a:pt x="272521" y="285750"/>
                    </a:lnTo>
                    <a:lnTo>
                      <a:pt x="272521" y="288396"/>
                    </a:lnTo>
                    <a:lnTo>
                      <a:pt x="275166" y="288396"/>
                    </a:lnTo>
                    <a:lnTo>
                      <a:pt x="277812" y="285750"/>
                    </a:lnTo>
                    <a:lnTo>
                      <a:pt x="275166" y="285750"/>
                    </a:lnTo>
                    <a:lnTo>
                      <a:pt x="275166" y="283105"/>
                    </a:lnTo>
                    <a:lnTo>
                      <a:pt x="275166" y="280459"/>
                    </a:lnTo>
                    <a:lnTo>
                      <a:pt x="280458" y="280459"/>
                    </a:lnTo>
                    <a:lnTo>
                      <a:pt x="283104" y="280459"/>
                    </a:lnTo>
                    <a:lnTo>
                      <a:pt x="283104" y="283105"/>
                    </a:lnTo>
                    <a:lnTo>
                      <a:pt x="285750" y="280459"/>
                    </a:lnTo>
                    <a:lnTo>
                      <a:pt x="291041" y="275167"/>
                    </a:lnTo>
                    <a:close/>
                    <a:moveTo>
                      <a:pt x="669396" y="0"/>
                    </a:moveTo>
                    <a:lnTo>
                      <a:pt x="693208" y="0"/>
                    </a:lnTo>
                    <a:lnTo>
                      <a:pt x="706437" y="0"/>
                    </a:lnTo>
                    <a:lnTo>
                      <a:pt x="706437" y="2646"/>
                    </a:lnTo>
                    <a:lnTo>
                      <a:pt x="703792" y="2646"/>
                    </a:lnTo>
                    <a:lnTo>
                      <a:pt x="701146" y="7937"/>
                    </a:lnTo>
                    <a:lnTo>
                      <a:pt x="706437" y="7937"/>
                    </a:lnTo>
                    <a:lnTo>
                      <a:pt x="717021" y="5292"/>
                    </a:lnTo>
                    <a:lnTo>
                      <a:pt x="714375" y="2646"/>
                    </a:lnTo>
                    <a:lnTo>
                      <a:pt x="711729" y="0"/>
                    </a:lnTo>
                    <a:lnTo>
                      <a:pt x="714375" y="0"/>
                    </a:lnTo>
                    <a:lnTo>
                      <a:pt x="722312" y="0"/>
                    </a:lnTo>
                    <a:lnTo>
                      <a:pt x="727604" y="2646"/>
                    </a:lnTo>
                    <a:lnTo>
                      <a:pt x="732896" y="2646"/>
                    </a:lnTo>
                    <a:lnTo>
                      <a:pt x="748771" y="2646"/>
                    </a:lnTo>
                    <a:lnTo>
                      <a:pt x="764646" y="2646"/>
                    </a:lnTo>
                    <a:lnTo>
                      <a:pt x="767292" y="2646"/>
                    </a:lnTo>
                    <a:lnTo>
                      <a:pt x="767292" y="5292"/>
                    </a:lnTo>
                    <a:lnTo>
                      <a:pt x="762000" y="7937"/>
                    </a:lnTo>
                    <a:lnTo>
                      <a:pt x="751417" y="13229"/>
                    </a:lnTo>
                    <a:lnTo>
                      <a:pt x="762000" y="15875"/>
                    </a:lnTo>
                    <a:lnTo>
                      <a:pt x="769937" y="15875"/>
                    </a:lnTo>
                    <a:lnTo>
                      <a:pt x="780521" y="13229"/>
                    </a:lnTo>
                    <a:lnTo>
                      <a:pt x="788458" y="10583"/>
                    </a:lnTo>
                    <a:lnTo>
                      <a:pt x="791104" y="10583"/>
                    </a:lnTo>
                    <a:lnTo>
                      <a:pt x="796396" y="10583"/>
                    </a:lnTo>
                    <a:lnTo>
                      <a:pt x="804333" y="13229"/>
                    </a:lnTo>
                    <a:lnTo>
                      <a:pt x="809625" y="13229"/>
                    </a:lnTo>
                    <a:lnTo>
                      <a:pt x="814917" y="13229"/>
                    </a:lnTo>
                    <a:lnTo>
                      <a:pt x="825500" y="13229"/>
                    </a:lnTo>
                    <a:lnTo>
                      <a:pt x="833437" y="13229"/>
                    </a:lnTo>
                    <a:lnTo>
                      <a:pt x="844021" y="13229"/>
                    </a:lnTo>
                    <a:lnTo>
                      <a:pt x="859896" y="13229"/>
                    </a:lnTo>
                    <a:lnTo>
                      <a:pt x="889000" y="23812"/>
                    </a:lnTo>
                    <a:lnTo>
                      <a:pt x="891646" y="18521"/>
                    </a:lnTo>
                    <a:lnTo>
                      <a:pt x="894291" y="13229"/>
                    </a:lnTo>
                    <a:lnTo>
                      <a:pt x="899583" y="10583"/>
                    </a:lnTo>
                    <a:lnTo>
                      <a:pt x="902229" y="10583"/>
                    </a:lnTo>
                    <a:lnTo>
                      <a:pt x="907521" y="10583"/>
                    </a:lnTo>
                    <a:lnTo>
                      <a:pt x="912812" y="13229"/>
                    </a:lnTo>
                    <a:lnTo>
                      <a:pt x="915458" y="18521"/>
                    </a:lnTo>
                    <a:lnTo>
                      <a:pt x="920750" y="18521"/>
                    </a:lnTo>
                    <a:lnTo>
                      <a:pt x="928687" y="18521"/>
                    </a:lnTo>
                    <a:lnTo>
                      <a:pt x="939271" y="21167"/>
                    </a:lnTo>
                    <a:lnTo>
                      <a:pt x="941916" y="21167"/>
                    </a:lnTo>
                    <a:lnTo>
                      <a:pt x="947208" y="26458"/>
                    </a:lnTo>
                    <a:lnTo>
                      <a:pt x="886354" y="60854"/>
                    </a:lnTo>
                    <a:lnTo>
                      <a:pt x="817562" y="103188"/>
                    </a:lnTo>
                    <a:lnTo>
                      <a:pt x="738187" y="156104"/>
                    </a:lnTo>
                    <a:lnTo>
                      <a:pt x="695854" y="185209"/>
                    </a:lnTo>
                    <a:lnTo>
                      <a:pt x="653521" y="216959"/>
                    </a:lnTo>
                    <a:lnTo>
                      <a:pt x="661458" y="216959"/>
                    </a:lnTo>
                    <a:lnTo>
                      <a:pt x="669396" y="216959"/>
                    </a:lnTo>
                    <a:lnTo>
                      <a:pt x="677333" y="219604"/>
                    </a:lnTo>
                    <a:lnTo>
                      <a:pt x="679979" y="219604"/>
                    </a:lnTo>
                    <a:lnTo>
                      <a:pt x="685271" y="219604"/>
                    </a:lnTo>
                    <a:lnTo>
                      <a:pt x="687917" y="219604"/>
                    </a:lnTo>
                    <a:lnTo>
                      <a:pt x="690562" y="230188"/>
                    </a:lnTo>
                    <a:lnTo>
                      <a:pt x="695854" y="235479"/>
                    </a:lnTo>
                    <a:lnTo>
                      <a:pt x="701146" y="238125"/>
                    </a:lnTo>
                    <a:lnTo>
                      <a:pt x="711729" y="238125"/>
                    </a:lnTo>
                    <a:lnTo>
                      <a:pt x="717021" y="235479"/>
                    </a:lnTo>
                    <a:lnTo>
                      <a:pt x="722312" y="232834"/>
                    </a:lnTo>
                    <a:lnTo>
                      <a:pt x="730250" y="232834"/>
                    </a:lnTo>
                    <a:lnTo>
                      <a:pt x="738187" y="232834"/>
                    </a:lnTo>
                    <a:lnTo>
                      <a:pt x="738187" y="230188"/>
                    </a:lnTo>
                    <a:lnTo>
                      <a:pt x="740833" y="227542"/>
                    </a:lnTo>
                    <a:lnTo>
                      <a:pt x="748771" y="224896"/>
                    </a:lnTo>
                    <a:lnTo>
                      <a:pt x="764646" y="224896"/>
                    </a:lnTo>
                    <a:lnTo>
                      <a:pt x="759354" y="230188"/>
                    </a:lnTo>
                    <a:lnTo>
                      <a:pt x="759354" y="232834"/>
                    </a:lnTo>
                    <a:lnTo>
                      <a:pt x="759354" y="238125"/>
                    </a:lnTo>
                    <a:lnTo>
                      <a:pt x="762000" y="254000"/>
                    </a:lnTo>
                    <a:lnTo>
                      <a:pt x="762000" y="272521"/>
                    </a:lnTo>
                    <a:lnTo>
                      <a:pt x="762000" y="280459"/>
                    </a:lnTo>
                    <a:lnTo>
                      <a:pt x="759354" y="288396"/>
                    </a:lnTo>
                    <a:lnTo>
                      <a:pt x="759354" y="293688"/>
                    </a:lnTo>
                    <a:lnTo>
                      <a:pt x="762000" y="293688"/>
                    </a:lnTo>
                    <a:lnTo>
                      <a:pt x="762000" y="296334"/>
                    </a:lnTo>
                    <a:lnTo>
                      <a:pt x="759354" y="298980"/>
                    </a:lnTo>
                    <a:lnTo>
                      <a:pt x="759354" y="301625"/>
                    </a:lnTo>
                    <a:lnTo>
                      <a:pt x="759354" y="304271"/>
                    </a:lnTo>
                    <a:lnTo>
                      <a:pt x="764646" y="309563"/>
                    </a:lnTo>
                    <a:lnTo>
                      <a:pt x="769937" y="314855"/>
                    </a:lnTo>
                    <a:lnTo>
                      <a:pt x="769937" y="317500"/>
                    </a:lnTo>
                    <a:lnTo>
                      <a:pt x="767292" y="320146"/>
                    </a:lnTo>
                    <a:lnTo>
                      <a:pt x="762000" y="325438"/>
                    </a:lnTo>
                    <a:lnTo>
                      <a:pt x="759354" y="328084"/>
                    </a:lnTo>
                    <a:lnTo>
                      <a:pt x="756708" y="333375"/>
                    </a:lnTo>
                    <a:lnTo>
                      <a:pt x="748771" y="336021"/>
                    </a:lnTo>
                    <a:lnTo>
                      <a:pt x="751417" y="328084"/>
                    </a:lnTo>
                    <a:lnTo>
                      <a:pt x="754062" y="322792"/>
                    </a:lnTo>
                    <a:lnTo>
                      <a:pt x="751417" y="320146"/>
                    </a:lnTo>
                    <a:lnTo>
                      <a:pt x="748771" y="320146"/>
                    </a:lnTo>
                    <a:lnTo>
                      <a:pt x="746125" y="320146"/>
                    </a:lnTo>
                    <a:lnTo>
                      <a:pt x="746125" y="317500"/>
                    </a:lnTo>
                    <a:lnTo>
                      <a:pt x="746125" y="312209"/>
                    </a:lnTo>
                    <a:lnTo>
                      <a:pt x="748771" y="306917"/>
                    </a:lnTo>
                    <a:lnTo>
                      <a:pt x="751417" y="304271"/>
                    </a:lnTo>
                    <a:lnTo>
                      <a:pt x="751417" y="301625"/>
                    </a:lnTo>
                    <a:lnTo>
                      <a:pt x="746125" y="296334"/>
                    </a:lnTo>
                    <a:lnTo>
                      <a:pt x="743479" y="291042"/>
                    </a:lnTo>
                    <a:lnTo>
                      <a:pt x="746125" y="288396"/>
                    </a:lnTo>
                    <a:lnTo>
                      <a:pt x="748771" y="280459"/>
                    </a:lnTo>
                    <a:lnTo>
                      <a:pt x="748771" y="275167"/>
                    </a:lnTo>
                    <a:lnTo>
                      <a:pt x="746125" y="269875"/>
                    </a:lnTo>
                    <a:lnTo>
                      <a:pt x="743479" y="259292"/>
                    </a:lnTo>
                    <a:lnTo>
                      <a:pt x="746125" y="256646"/>
                    </a:lnTo>
                    <a:lnTo>
                      <a:pt x="748771" y="251354"/>
                    </a:lnTo>
                    <a:lnTo>
                      <a:pt x="754062" y="240771"/>
                    </a:lnTo>
                    <a:lnTo>
                      <a:pt x="751417" y="238125"/>
                    </a:lnTo>
                    <a:lnTo>
                      <a:pt x="743479" y="240771"/>
                    </a:lnTo>
                    <a:lnTo>
                      <a:pt x="732896" y="248709"/>
                    </a:lnTo>
                    <a:lnTo>
                      <a:pt x="727604" y="254000"/>
                    </a:lnTo>
                    <a:lnTo>
                      <a:pt x="724958" y="256646"/>
                    </a:lnTo>
                    <a:lnTo>
                      <a:pt x="719667" y="254000"/>
                    </a:lnTo>
                    <a:lnTo>
                      <a:pt x="719667" y="251354"/>
                    </a:lnTo>
                    <a:lnTo>
                      <a:pt x="717021" y="248709"/>
                    </a:lnTo>
                    <a:lnTo>
                      <a:pt x="714375" y="246063"/>
                    </a:lnTo>
                    <a:lnTo>
                      <a:pt x="709083" y="248709"/>
                    </a:lnTo>
                    <a:lnTo>
                      <a:pt x="701146" y="251354"/>
                    </a:lnTo>
                    <a:lnTo>
                      <a:pt x="693208" y="256646"/>
                    </a:lnTo>
                    <a:lnTo>
                      <a:pt x="687917" y="254000"/>
                    </a:lnTo>
                    <a:lnTo>
                      <a:pt x="682625" y="251354"/>
                    </a:lnTo>
                    <a:lnTo>
                      <a:pt x="682625" y="248709"/>
                    </a:lnTo>
                    <a:lnTo>
                      <a:pt x="685271" y="246063"/>
                    </a:lnTo>
                    <a:lnTo>
                      <a:pt x="687917" y="243417"/>
                    </a:lnTo>
                    <a:lnTo>
                      <a:pt x="685271" y="243417"/>
                    </a:lnTo>
                    <a:lnTo>
                      <a:pt x="682625" y="240771"/>
                    </a:lnTo>
                    <a:lnTo>
                      <a:pt x="677333" y="235479"/>
                    </a:lnTo>
                    <a:lnTo>
                      <a:pt x="679979" y="230188"/>
                    </a:lnTo>
                    <a:lnTo>
                      <a:pt x="682625" y="227542"/>
                    </a:lnTo>
                    <a:lnTo>
                      <a:pt x="674687" y="227542"/>
                    </a:lnTo>
                    <a:lnTo>
                      <a:pt x="650875" y="230188"/>
                    </a:lnTo>
                    <a:lnTo>
                      <a:pt x="629708" y="227542"/>
                    </a:lnTo>
                    <a:lnTo>
                      <a:pt x="616479" y="222250"/>
                    </a:lnTo>
                    <a:lnTo>
                      <a:pt x="605896" y="219604"/>
                    </a:lnTo>
                    <a:lnTo>
                      <a:pt x="587375" y="222250"/>
                    </a:lnTo>
                    <a:lnTo>
                      <a:pt x="568854" y="222250"/>
                    </a:lnTo>
                    <a:lnTo>
                      <a:pt x="560916" y="219604"/>
                    </a:lnTo>
                    <a:lnTo>
                      <a:pt x="558271" y="216959"/>
                    </a:lnTo>
                    <a:lnTo>
                      <a:pt x="550333" y="214313"/>
                    </a:lnTo>
                    <a:lnTo>
                      <a:pt x="542396" y="214313"/>
                    </a:lnTo>
                    <a:lnTo>
                      <a:pt x="539750" y="211667"/>
                    </a:lnTo>
                    <a:lnTo>
                      <a:pt x="539750" y="209021"/>
                    </a:lnTo>
                    <a:lnTo>
                      <a:pt x="542396" y="206375"/>
                    </a:lnTo>
                    <a:lnTo>
                      <a:pt x="550333" y="201084"/>
                    </a:lnTo>
                    <a:lnTo>
                      <a:pt x="545041" y="201084"/>
                    </a:lnTo>
                    <a:lnTo>
                      <a:pt x="539750" y="198438"/>
                    </a:lnTo>
                    <a:lnTo>
                      <a:pt x="537104" y="198438"/>
                    </a:lnTo>
                    <a:lnTo>
                      <a:pt x="531812" y="190500"/>
                    </a:lnTo>
                    <a:lnTo>
                      <a:pt x="529166" y="187854"/>
                    </a:lnTo>
                    <a:lnTo>
                      <a:pt x="526521" y="185209"/>
                    </a:lnTo>
                    <a:lnTo>
                      <a:pt x="523875" y="187854"/>
                    </a:lnTo>
                    <a:lnTo>
                      <a:pt x="508000" y="193146"/>
                    </a:lnTo>
                    <a:lnTo>
                      <a:pt x="497416" y="193146"/>
                    </a:lnTo>
                    <a:lnTo>
                      <a:pt x="489479" y="195792"/>
                    </a:lnTo>
                    <a:lnTo>
                      <a:pt x="484187" y="198438"/>
                    </a:lnTo>
                    <a:lnTo>
                      <a:pt x="481541" y="203729"/>
                    </a:lnTo>
                    <a:lnTo>
                      <a:pt x="481541" y="209021"/>
                    </a:lnTo>
                    <a:lnTo>
                      <a:pt x="481541" y="211667"/>
                    </a:lnTo>
                    <a:lnTo>
                      <a:pt x="481541" y="214313"/>
                    </a:lnTo>
                    <a:lnTo>
                      <a:pt x="486833" y="214313"/>
                    </a:lnTo>
                    <a:lnTo>
                      <a:pt x="500062" y="214313"/>
                    </a:lnTo>
                    <a:lnTo>
                      <a:pt x="518583" y="211667"/>
                    </a:lnTo>
                    <a:lnTo>
                      <a:pt x="505354" y="219604"/>
                    </a:lnTo>
                    <a:lnTo>
                      <a:pt x="494771" y="222250"/>
                    </a:lnTo>
                    <a:lnTo>
                      <a:pt x="481541" y="222250"/>
                    </a:lnTo>
                    <a:lnTo>
                      <a:pt x="473604" y="222250"/>
                    </a:lnTo>
                    <a:lnTo>
                      <a:pt x="468312" y="222250"/>
                    </a:lnTo>
                    <a:lnTo>
                      <a:pt x="463021" y="224896"/>
                    </a:lnTo>
                    <a:lnTo>
                      <a:pt x="460375" y="224896"/>
                    </a:lnTo>
                    <a:lnTo>
                      <a:pt x="452437" y="224896"/>
                    </a:lnTo>
                    <a:lnTo>
                      <a:pt x="441854" y="227542"/>
                    </a:lnTo>
                    <a:lnTo>
                      <a:pt x="425979" y="235479"/>
                    </a:lnTo>
                    <a:lnTo>
                      <a:pt x="412750" y="238125"/>
                    </a:lnTo>
                    <a:lnTo>
                      <a:pt x="402166" y="238125"/>
                    </a:lnTo>
                    <a:lnTo>
                      <a:pt x="402166" y="235479"/>
                    </a:lnTo>
                    <a:lnTo>
                      <a:pt x="399521" y="232834"/>
                    </a:lnTo>
                    <a:lnTo>
                      <a:pt x="402166" y="230188"/>
                    </a:lnTo>
                    <a:lnTo>
                      <a:pt x="404812" y="227542"/>
                    </a:lnTo>
                    <a:lnTo>
                      <a:pt x="418041" y="227542"/>
                    </a:lnTo>
                    <a:lnTo>
                      <a:pt x="428625" y="224896"/>
                    </a:lnTo>
                    <a:lnTo>
                      <a:pt x="433916" y="222250"/>
                    </a:lnTo>
                    <a:lnTo>
                      <a:pt x="439208" y="216959"/>
                    </a:lnTo>
                    <a:lnTo>
                      <a:pt x="412750" y="222250"/>
                    </a:lnTo>
                    <a:lnTo>
                      <a:pt x="404812" y="222250"/>
                    </a:lnTo>
                    <a:lnTo>
                      <a:pt x="404812" y="219604"/>
                    </a:lnTo>
                    <a:lnTo>
                      <a:pt x="407458" y="216959"/>
                    </a:lnTo>
                    <a:lnTo>
                      <a:pt x="415396" y="209021"/>
                    </a:lnTo>
                    <a:lnTo>
                      <a:pt x="431271" y="198438"/>
                    </a:lnTo>
                    <a:lnTo>
                      <a:pt x="447146" y="190500"/>
                    </a:lnTo>
                    <a:lnTo>
                      <a:pt x="457729" y="187854"/>
                    </a:lnTo>
                    <a:lnTo>
                      <a:pt x="465666" y="187854"/>
                    </a:lnTo>
                    <a:lnTo>
                      <a:pt x="457729" y="185209"/>
                    </a:lnTo>
                    <a:lnTo>
                      <a:pt x="457729" y="179917"/>
                    </a:lnTo>
                    <a:lnTo>
                      <a:pt x="460375" y="174625"/>
                    </a:lnTo>
                    <a:lnTo>
                      <a:pt x="468312" y="166688"/>
                    </a:lnTo>
                    <a:lnTo>
                      <a:pt x="444500" y="182563"/>
                    </a:lnTo>
                    <a:lnTo>
                      <a:pt x="428625" y="190500"/>
                    </a:lnTo>
                    <a:lnTo>
                      <a:pt x="418041" y="193146"/>
                    </a:lnTo>
                    <a:lnTo>
                      <a:pt x="402166" y="193146"/>
                    </a:lnTo>
                    <a:lnTo>
                      <a:pt x="399521" y="193146"/>
                    </a:lnTo>
                    <a:lnTo>
                      <a:pt x="412750" y="195792"/>
                    </a:lnTo>
                    <a:lnTo>
                      <a:pt x="418041" y="198438"/>
                    </a:lnTo>
                    <a:lnTo>
                      <a:pt x="415396" y="201084"/>
                    </a:lnTo>
                    <a:lnTo>
                      <a:pt x="407458" y="203729"/>
                    </a:lnTo>
                    <a:lnTo>
                      <a:pt x="386292" y="206375"/>
                    </a:lnTo>
                    <a:lnTo>
                      <a:pt x="381000" y="209021"/>
                    </a:lnTo>
                    <a:lnTo>
                      <a:pt x="383646" y="209021"/>
                    </a:lnTo>
                    <a:lnTo>
                      <a:pt x="391583" y="214313"/>
                    </a:lnTo>
                    <a:lnTo>
                      <a:pt x="396875" y="216959"/>
                    </a:lnTo>
                    <a:lnTo>
                      <a:pt x="396875" y="219604"/>
                    </a:lnTo>
                    <a:lnTo>
                      <a:pt x="388937" y="222250"/>
                    </a:lnTo>
                    <a:lnTo>
                      <a:pt x="373062" y="224896"/>
                    </a:lnTo>
                    <a:lnTo>
                      <a:pt x="349250" y="227542"/>
                    </a:lnTo>
                    <a:lnTo>
                      <a:pt x="336021" y="230188"/>
                    </a:lnTo>
                    <a:lnTo>
                      <a:pt x="325437" y="230188"/>
                    </a:lnTo>
                    <a:lnTo>
                      <a:pt x="320146" y="232834"/>
                    </a:lnTo>
                    <a:lnTo>
                      <a:pt x="317500" y="235479"/>
                    </a:lnTo>
                    <a:lnTo>
                      <a:pt x="320146" y="235479"/>
                    </a:lnTo>
                    <a:lnTo>
                      <a:pt x="336021" y="235479"/>
                    </a:lnTo>
                    <a:lnTo>
                      <a:pt x="346604" y="238125"/>
                    </a:lnTo>
                    <a:lnTo>
                      <a:pt x="349250" y="240771"/>
                    </a:lnTo>
                    <a:lnTo>
                      <a:pt x="343958" y="246063"/>
                    </a:lnTo>
                    <a:lnTo>
                      <a:pt x="338667" y="248709"/>
                    </a:lnTo>
                    <a:lnTo>
                      <a:pt x="336021" y="248709"/>
                    </a:lnTo>
                    <a:lnTo>
                      <a:pt x="328083" y="248709"/>
                    </a:lnTo>
                    <a:lnTo>
                      <a:pt x="322792" y="248709"/>
                    </a:lnTo>
                    <a:lnTo>
                      <a:pt x="320146" y="248709"/>
                    </a:lnTo>
                    <a:lnTo>
                      <a:pt x="322792" y="251354"/>
                    </a:lnTo>
                    <a:lnTo>
                      <a:pt x="320146" y="254000"/>
                    </a:lnTo>
                    <a:lnTo>
                      <a:pt x="320146" y="256646"/>
                    </a:lnTo>
                    <a:lnTo>
                      <a:pt x="312208" y="256646"/>
                    </a:lnTo>
                    <a:lnTo>
                      <a:pt x="304271" y="256646"/>
                    </a:lnTo>
                    <a:lnTo>
                      <a:pt x="301625" y="256646"/>
                    </a:lnTo>
                    <a:lnTo>
                      <a:pt x="301625" y="259292"/>
                    </a:lnTo>
                    <a:lnTo>
                      <a:pt x="298979" y="261938"/>
                    </a:lnTo>
                    <a:lnTo>
                      <a:pt x="288396" y="264584"/>
                    </a:lnTo>
                    <a:lnTo>
                      <a:pt x="277812" y="267229"/>
                    </a:lnTo>
                    <a:lnTo>
                      <a:pt x="272521" y="272521"/>
                    </a:lnTo>
                    <a:lnTo>
                      <a:pt x="269875" y="275167"/>
                    </a:lnTo>
                    <a:lnTo>
                      <a:pt x="267229" y="275167"/>
                    </a:lnTo>
                    <a:lnTo>
                      <a:pt x="256646" y="277813"/>
                    </a:lnTo>
                    <a:lnTo>
                      <a:pt x="246062" y="277813"/>
                    </a:lnTo>
                    <a:lnTo>
                      <a:pt x="243417" y="280459"/>
                    </a:lnTo>
                    <a:lnTo>
                      <a:pt x="238125" y="283104"/>
                    </a:lnTo>
                    <a:lnTo>
                      <a:pt x="238125" y="285750"/>
                    </a:lnTo>
                    <a:lnTo>
                      <a:pt x="235479" y="285750"/>
                    </a:lnTo>
                    <a:lnTo>
                      <a:pt x="230187" y="285750"/>
                    </a:lnTo>
                    <a:lnTo>
                      <a:pt x="224896" y="285750"/>
                    </a:lnTo>
                    <a:lnTo>
                      <a:pt x="222250" y="288396"/>
                    </a:lnTo>
                    <a:lnTo>
                      <a:pt x="222250" y="293688"/>
                    </a:lnTo>
                    <a:lnTo>
                      <a:pt x="216958" y="296334"/>
                    </a:lnTo>
                    <a:lnTo>
                      <a:pt x="206375" y="296334"/>
                    </a:lnTo>
                    <a:lnTo>
                      <a:pt x="195792" y="296334"/>
                    </a:lnTo>
                    <a:lnTo>
                      <a:pt x="190500" y="298980"/>
                    </a:lnTo>
                    <a:lnTo>
                      <a:pt x="187854" y="301625"/>
                    </a:lnTo>
                    <a:lnTo>
                      <a:pt x="185208" y="304271"/>
                    </a:lnTo>
                    <a:lnTo>
                      <a:pt x="179917" y="306917"/>
                    </a:lnTo>
                    <a:lnTo>
                      <a:pt x="171979" y="306917"/>
                    </a:lnTo>
                    <a:lnTo>
                      <a:pt x="161396" y="306917"/>
                    </a:lnTo>
                    <a:lnTo>
                      <a:pt x="156104" y="306917"/>
                    </a:lnTo>
                    <a:lnTo>
                      <a:pt x="148167" y="309563"/>
                    </a:lnTo>
                    <a:lnTo>
                      <a:pt x="137583" y="314855"/>
                    </a:lnTo>
                    <a:lnTo>
                      <a:pt x="132292" y="317500"/>
                    </a:lnTo>
                    <a:lnTo>
                      <a:pt x="116417" y="320146"/>
                    </a:lnTo>
                    <a:lnTo>
                      <a:pt x="103187" y="322792"/>
                    </a:lnTo>
                    <a:lnTo>
                      <a:pt x="97896" y="322792"/>
                    </a:lnTo>
                    <a:lnTo>
                      <a:pt x="89958" y="322792"/>
                    </a:lnTo>
                    <a:lnTo>
                      <a:pt x="79375" y="325438"/>
                    </a:lnTo>
                    <a:lnTo>
                      <a:pt x="55562" y="333375"/>
                    </a:lnTo>
                    <a:lnTo>
                      <a:pt x="29104" y="336021"/>
                    </a:lnTo>
                    <a:lnTo>
                      <a:pt x="5292" y="341313"/>
                    </a:lnTo>
                    <a:lnTo>
                      <a:pt x="0" y="338667"/>
                    </a:lnTo>
                    <a:lnTo>
                      <a:pt x="2646" y="333375"/>
                    </a:lnTo>
                    <a:lnTo>
                      <a:pt x="7937" y="330730"/>
                    </a:lnTo>
                    <a:lnTo>
                      <a:pt x="18521" y="325438"/>
                    </a:lnTo>
                    <a:lnTo>
                      <a:pt x="42333" y="320146"/>
                    </a:lnTo>
                    <a:lnTo>
                      <a:pt x="63500" y="317500"/>
                    </a:lnTo>
                    <a:lnTo>
                      <a:pt x="71437" y="314855"/>
                    </a:lnTo>
                    <a:lnTo>
                      <a:pt x="71437" y="312209"/>
                    </a:lnTo>
                    <a:lnTo>
                      <a:pt x="79375" y="320146"/>
                    </a:lnTo>
                    <a:lnTo>
                      <a:pt x="84667" y="320146"/>
                    </a:lnTo>
                    <a:lnTo>
                      <a:pt x="87312" y="314855"/>
                    </a:lnTo>
                    <a:lnTo>
                      <a:pt x="87312" y="312209"/>
                    </a:lnTo>
                    <a:lnTo>
                      <a:pt x="95250" y="309563"/>
                    </a:lnTo>
                    <a:lnTo>
                      <a:pt x="129646" y="301625"/>
                    </a:lnTo>
                    <a:lnTo>
                      <a:pt x="148167" y="296334"/>
                    </a:lnTo>
                    <a:lnTo>
                      <a:pt x="156104" y="291042"/>
                    </a:lnTo>
                    <a:lnTo>
                      <a:pt x="161396" y="285750"/>
                    </a:lnTo>
                    <a:lnTo>
                      <a:pt x="177271" y="280459"/>
                    </a:lnTo>
                    <a:lnTo>
                      <a:pt x="201083" y="275167"/>
                    </a:lnTo>
                    <a:lnTo>
                      <a:pt x="216958" y="267229"/>
                    </a:lnTo>
                    <a:lnTo>
                      <a:pt x="243417" y="256646"/>
                    </a:lnTo>
                    <a:lnTo>
                      <a:pt x="248708" y="251354"/>
                    </a:lnTo>
                    <a:lnTo>
                      <a:pt x="254000" y="246063"/>
                    </a:lnTo>
                    <a:lnTo>
                      <a:pt x="240771" y="254000"/>
                    </a:lnTo>
                    <a:lnTo>
                      <a:pt x="232833" y="256646"/>
                    </a:lnTo>
                    <a:lnTo>
                      <a:pt x="224896" y="256646"/>
                    </a:lnTo>
                    <a:lnTo>
                      <a:pt x="222250" y="254000"/>
                    </a:lnTo>
                    <a:lnTo>
                      <a:pt x="216958" y="251354"/>
                    </a:lnTo>
                    <a:lnTo>
                      <a:pt x="214312" y="251354"/>
                    </a:lnTo>
                    <a:lnTo>
                      <a:pt x="214312" y="254000"/>
                    </a:lnTo>
                    <a:lnTo>
                      <a:pt x="211667" y="259292"/>
                    </a:lnTo>
                    <a:lnTo>
                      <a:pt x="209021" y="259292"/>
                    </a:lnTo>
                    <a:lnTo>
                      <a:pt x="203729" y="256646"/>
                    </a:lnTo>
                    <a:lnTo>
                      <a:pt x="195792" y="254000"/>
                    </a:lnTo>
                    <a:lnTo>
                      <a:pt x="193146" y="251354"/>
                    </a:lnTo>
                    <a:lnTo>
                      <a:pt x="190500" y="251354"/>
                    </a:lnTo>
                    <a:lnTo>
                      <a:pt x="187854" y="251354"/>
                    </a:lnTo>
                    <a:lnTo>
                      <a:pt x="185208" y="248709"/>
                    </a:lnTo>
                    <a:lnTo>
                      <a:pt x="179917" y="246063"/>
                    </a:lnTo>
                    <a:lnTo>
                      <a:pt x="166687" y="248709"/>
                    </a:lnTo>
                    <a:lnTo>
                      <a:pt x="153458" y="254000"/>
                    </a:lnTo>
                    <a:lnTo>
                      <a:pt x="153458" y="251354"/>
                    </a:lnTo>
                    <a:lnTo>
                      <a:pt x="156104" y="246063"/>
                    </a:lnTo>
                    <a:lnTo>
                      <a:pt x="164042" y="240771"/>
                    </a:lnTo>
                    <a:lnTo>
                      <a:pt x="177271" y="235479"/>
                    </a:lnTo>
                    <a:lnTo>
                      <a:pt x="182562" y="232834"/>
                    </a:lnTo>
                    <a:lnTo>
                      <a:pt x="179917" y="227542"/>
                    </a:lnTo>
                    <a:lnTo>
                      <a:pt x="177271" y="227542"/>
                    </a:lnTo>
                    <a:lnTo>
                      <a:pt x="179917" y="224896"/>
                    </a:lnTo>
                    <a:lnTo>
                      <a:pt x="185208" y="219604"/>
                    </a:lnTo>
                    <a:lnTo>
                      <a:pt x="209021" y="211667"/>
                    </a:lnTo>
                    <a:lnTo>
                      <a:pt x="198437" y="211667"/>
                    </a:lnTo>
                    <a:lnTo>
                      <a:pt x="187854" y="211667"/>
                    </a:lnTo>
                    <a:lnTo>
                      <a:pt x="177271" y="216959"/>
                    </a:lnTo>
                    <a:lnTo>
                      <a:pt x="171979" y="222250"/>
                    </a:lnTo>
                    <a:lnTo>
                      <a:pt x="166687" y="224896"/>
                    </a:lnTo>
                    <a:lnTo>
                      <a:pt x="156104" y="227542"/>
                    </a:lnTo>
                    <a:lnTo>
                      <a:pt x="145521" y="224896"/>
                    </a:lnTo>
                    <a:lnTo>
                      <a:pt x="142875" y="222250"/>
                    </a:lnTo>
                    <a:lnTo>
                      <a:pt x="140229" y="216959"/>
                    </a:lnTo>
                    <a:lnTo>
                      <a:pt x="137583" y="214313"/>
                    </a:lnTo>
                    <a:lnTo>
                      <a:pt x="134937" y="214313"/>
                    </a:lnTo>
                    <a:lnTo>
                      <a:pt x="142875" y="209021"/>
                    </a:lnTo>
                    <a:lnTo>
                      <a:pt x="150812" y="206375"/>
                    </a:lnTo>
                    <a:lnTo>
                      <a:pt x="153458" y="206375"/>
                    </a:lnTo>
                    <a:lnTo>
                      <a:pt x="156104" y="209021"/>
                    </a:lnTo>
                    <a:lnTo>
                      <a:pt x="156104" y="206375"/>
                    </a:lnTo>
                    <a:lnTo>
                      <a:pt x="156104" y="203729"/>
                    </a:lnTo>
                    <a:lnTo>
                      <a:pt x="150812" y="203729"/>
                    </a:lnTo>
                    <a:lnTo>
                      <a:pt x="142875" y="206375"/>
                    </a:lnTo>
                    <a:lnTo>
                      <a:pt x="132292" y="211667"/>
                    </a:lnTo>
                    <a:lnTo>
                      <a:pt x="129646" y="211667"/>
                    </a:lnTo>
                    <a:lnTo>
                      <a:pt x="129646" y="206375"/>
                    </a:lnTo>
                    <a:lnTo>
                      <a:pt x="129646" y="203729"/>
                    </a:lnTo>
                    <a:lnTo>
                      <a:pt x="132292" y="198438"/>
                    </a:lnTo>
                    <a:lnTo>
                      <a:pt x="137583" y="195792"/>
                    </a:lnTo>
                    <a:lnTo>
                      <a:pt x="148167" y="193146"/>
                    </a:lnTo>
                    <a:lnTo>
                      <a:pt x="156104" y="193146"/>
                    </a:lnTo>
                    <a:lnTo>
                      <a:pt x="156104" y="190500"/>
                    </a:lnTo>
                    <a:lnTo>
                      <a:pt x="140229" y="190500"/>
                    </a:lnTo>
                    <a:lnTo>
                      <a:pt x="134937" y="190500"/>
                    </a:lnTo>
                    <a:lnTo>
                      <a:pt x="137583" y="187854"/>
                    </a:lnTo>
                    <a:lnTo>
                      <a:pt x="137583" y="185209"/>
                    </a:lnTo>
                    <a:lnTo>
                      <a:pt x="134937" y="185209"/>
                    </a:lnTo>
                    <a:lnTo>
                      <a:pt x="134937" y="182563"/>
                    </a:lnTo>
                    <a:lnTo>
                      <a:pt x="134937" y="179917"/>
                    </a:lnTo>
                    <a:lnTo>
                      <a:pt x="140229" y="177271"/>
                    </a:lnTo>
                    <a:lnTo>
                      <a:pt x="145521" y="174625"/>
                    </a:lnTo>
                    <a:lnTo>
                      <a:pt x="148167" y="174625"/>
                    </a:lnTo>
                    <a:lnTo>
                      <a:pt x="150812" y="174625"/>
                    </a:lnTo>
                    <a:lnTo>
                      <a:pt x="153458" y="177271"/>
                    </a:lnTo>
                    <a:lnTo>
                      <a:pt x="156104" y="177271"/>
                    </a:lnTo>
                    <a:lnTo>
                      <a:pt x="161396" y="174625"/>
                    </a:lnTo>
                    <a:lnTo>
                      <a:pt x="171979" y="169334"/>
                    </a:lnTo>
                    <a:lnTo>
                      <a:pt x="187854" y="164042"/>
                    </a:lnTo>
                    <a:lnTo>
                      <a:pt x="193146" y="161396"/>
                    </a:lnTo>
                    <a:lnTo>
                      <a:pt x="190500" y="161396"/>
                    </a:lnTo>
                    <a:lnTo>
                      <a:pt x="187854" y="158750"/>
                    </a:lnTo>
                    <a:lnTo>
                      <a:pt x="198437" y="156104"/>
                    </a:lnTo>
                    <a:lnTo>
                      <a:pt x="211667" y="156104"/>
                    </a:lnTo>
                    <a:lnTo>
                      <a:pt x="216958" y="158750"/>
                    </a:lnTo>
                    <a:lnTo>
                      <a:pt x="219604" y="161396"/>
                    </a:lnTo>
                    <a:lnTo>
                      <a:pt x="224896" y="161396"/>
                    </a:lnTo>
                    <a:lnTo>
                      <a:pt x="232833" y="158750"/>
                    </a:lnTo>
                    <a:lnTo>
                      <a:pt x="246062" y="161396"/>
                    </a:lnTo>
                    <a:lnTo>
                      <a:pt x="254000" y="161396"/>
                    </a:lnTo>
                    <a:lnTo>
                      <a:pt x="256646" y="161396"/>
                    </a:lnTo>
                    <a:lnTo>
                      <a:pt x="256646" y="158750"/>
                    </a:lnTo>
                    <a:lnTo>
                      <a:pt x="256646" y="156104"/>
                    </a:lnTo>
                    <a:lnTo>
                      <a:pt x="259292" y="156104"/>
                    </a:lnTo>
                    <a:lnTo>
                      <a:pt x="267229" y="153458"/>
                    </a:lnTo>
                    <a:lnTo>
                      <a:pt x="275167" y="153458"/>
                    </a:lnTo>
                    <a:lnTo>
                      <a:pt x="280458" y="156104"/>
                    </a:lnTo>
                    <a:lnTo>
                      <a:pt x="283104" y="158750"/>
                    </a:lnTo>
                    <a:lnTo>
                      <a:pt x="285750" y="158750"/>
                    </a:lnTo>
                    <a:lnTo>
                      <a:pt x="291042" y="156104"/>
                    </a:lnTo>
                    <a:lnTo>
                      <a:pt x="293687" y="156104"/>
                    </a:lnTo>
                    <a:lnTo>
                      <a:pt x="301625" y="156104"/>
                    </a:lnTo>
                    <a:lnTo>
                      <a:pt x="306917" y="153458"/>
                    </a:lnTo>
                    <a:lnTo>
                      <a:pt x="306917" y="150813"/>
                    </a:lnTo>
                    <a:lnTo>
                      <a:pt x="309562" y="145521"/>
                    </a:lnTo>
                    <a:lnTo>
                      <a:pt x="309562" y="140229"/>
                    </a:lnTo>
                    <a:lnTo>
                      <a:pt x="312208" y="137583"/>
                    </a:lnTo>
                    <a:lnTo>
                      <a:pt x="314854" y="137583"/>
                    </a:lnTo>
                    <a:lnTo>
                      <a:pt x="322792" y="140229"/>
                    </a:lnTo>
                    <a:lnTo>
                      <a:pt x="330729" y="142875"/>
                    </a:lnTo>
                    <a:lnTo>
                      <a:pt x="338667" y="142875"/>
                    </a:lnTo>
                    <a:lnTo>
                      <a:pt x="351896" y="137583"/>
                    </a:lnTo>
                    <a:lnTo>
                      <a:pt x="362479" y="132292"/>
                    </a:lnTo>
                    <a:lnTo>
                      <a:pt x="367771" y="127000"/>
                    </a:lnTo>
                    <a:lnTo>
                      <a:pt x="367771" y="124354"/>
                    </a:lnTo>
                    <a:lnTo>
                      <a:pt x="365125" y="124354"/>
                    </a:lnTo>
                    <a:lnTo>
                      <a:pt x="354542" y="121708"/>
                    </a:lnTo>
                    <a:lnTo>
                      <a:pt x="341312" y="121708"/>
                    </a:lnTo>
                    <a:lnTo>
                      <a:pt x="336021" y="124354"/>
                    </a:lnTo>
                    <a:lnTo>
                      <a:pt x="333375" y="127000"/>
                    </a:lnTo>
                    <a:lnTo>
                      <a:pt x="330729" y="129646"/>
                    </a:lnTo>
                    <a:lnTo>
                      <a:pt x="328083" y="129646"/>
                    </a:lnTo>
                    <a:lnTo>
                      <a:pt x="320146" y="127000"/>
                    </a:lnTo>
                    <a:lnTo>
                      <a:pt x="306917" y="124354"/>
                    </a:lnTo>
                    <a:lnTo>
                      <a:pt x="288396" y="127000"/>
                    </a:lnTo>
                    <a:lnTo>
                      <a:pt x="277812" y="124354"/>
                    </a:lnTo>
                    <a:lnTo>
                      <a:pt x="269875" y="121708"/>
                    </a:lnTo>
                    <a:lnTo>
                      <a:pt x="267229" y="119063"/>
                    </a:lnTo>
                    <a:lnTo>
                      <a:pt x="261937" y="113771"/>
                    </a:lnTo>
                    <a:lnTo>
                      <a:pt x="256646" y="113771"/>
                    </a:lnTo>
                    <a:lnTo>
                      <a:pt x="256646" y="111125"/>
                    </a:lnTo>
                    <a:lnTo>
                      <a:pt x="267229" y="111125"/>
                    </a:lnTo>
                    <a:lnTo>
                      <a:pt x="272521" y="111125"/>
                    </a:lnTo>
                    <a:lnTo>
                      <a:pt x="254000" y="105833"/>
                    </a:lnTo>
                    <a:lnTo>
                      <a:pt x="243417" y="100542"/>
                    </a:lnTo>
                    <a:lnTo>
                      <a:pt x="240771" y="97896"/>
                    </a:lnTo>
                    <a:lnTo>
                      <a:pt x="240771" y="95250"/>
                    </a:lnTo>
                    <a:lnTo>
                      <a:pt x="243417" y="92604"/>
                    </a:lnTo>
                    <a:lnTo>
                      <a:pt x="254000" y="92604"/>
                    </a:lnTo>
                    <a:lnTo>
                      <a:pt x="264583" y="95250"/>
                    </a:lnTo>
                    <a:lnTo>
                      <a:pt x="272521" y="92604"/>
                    </a:lnTo>
                    <a:lnTo>
                      <a:pt x="283104" y="92604"/>
                    </a:lnTo>
                    <a:lnTo>
                      <a:pt x="301625" y="92604"/>
                    </a:lnTo>
                    <a:lnTo>
                      <a:pt x="314854" y="92604"/>
                    </a:lnTo>
                    <a:lnTo>
                      <a:pt x="317500" y="89958"/>
                    </a:lnTo>
                    <a:lnTo>
                      <a:pt x="314854" y="89958"/>
                    </a:lnTo>
                    <a:lnTo>
                      <a:pt x="312208" y="87313"/>
                    </a:lnTo>
                    <a:lnTo>
                      <a:pt x="312208" y="84667"/>
                    </a:lnTo>
                    <a:lnTo>
                      <a:pt x="317500" y="84667"/>
                    </a:lnTo>
                    <a:lnTo>
                      <a:pt x="349250" y="82021"/>
                    </a:lnTo>
                    <a:lnTo>
                      <a:pt x="367771" y="82021"/>
                    </a:lnTo>
                    <a:lnTo>
                      <a:pt x="386292" y="76729"/>
                    </a:lnTo>
                    <a:lnTo>
                      <a:pt x="399521" y="76729"/>
                    </a:lnTo>
                    <a:lnTo>
                      <a:pt x="410104" y="76729"/>
                    </a:lnTo>
                    <a:lnTo>
                      <a:pt x="410104" y="79375"/>
                    </a:lnTo>
                    <a:lnTo>
                      <a:pt x="410104" y="82021"/>
                    </a:lnTo>
                    <a:lnTo>
                      <a:pt x="402166" y="89958"/>
                    </a:lnTo>
                    <a:lnTo>
                      <a:pt x="410104" y="89958"/>
                    </a:lnTo>
                    <a:lnTo>
                      <a:pt x="415396" y="92604"/>
                    </a:lnTo>
                    <a:lnTo>
                      <a:pt x="420687" y="95250"/>
                    </a:lnTo>
                    <a:lnTo>
                      <a:pt x="428625" y="95250"/>
                    </a:lnTo>
                    <a:lnTo>
                      <a:pt x="436562" y="92604"/>
                    </a:lnTo>
                    <a:lnTo>
                      <a:pt x="436562" y="87313"/>
                    </a:lnTo>
                    <a:lnTo>
                      <a:pt x="433916" y="84667"/>
                    </a:lnTo>
                    <a:lnTo>
                      <a:pt x="436562" y="84667"/>
                    </a:lnTo>
                    <a:lnTo>
                      <a:pt x="441854" y="84667"/>
                    </a:lnTo>
                    <a:lnTo>
                      <a:pt x="447146" y="87313"/>
                    </a:lnTo>
                    <a:lnTo>
                      <a:pt x="455083" y="89958"/>
                    </a:lnTo>
                    <a:lnTo>
                      <a:pt x="468312" y="89958"/>
                    </a:lnTo>
                    <a:lnTo>
                      <a:pt x="455083" y="87313"/>
                    </a:lnTo>
                    <a:lnTo>
                      <a:pt x="452437" y="84667"/>
                    </a:lnTo>
                    <a:lnTo>
                      <a:pt x="457729" y="82021"/>
                    </a:lnTo>
                    <a:lnTo>
                      <a:pt x="468312" y="76729"/>
                    </a:lnTo>
                    <a:lnTo>
                      <a:pt x="457729" y="79375"/>
                    </a:lnTo>
                    <a:lnTo>
                      <a:pt x="447146" y="76729"/>
                    </a:lnTo>
                    <a:lnTo>
                      <a:pt x="439208" y="71438"/>
                    </a:lnTo>
                    <a:lnTo>
                      <a:pt x="433916" y="71438"/>
                    </a:lnTo>
                    <a:lnTo>
                      <a:pt x="431271" y="71438"/>
                    </a:lnTo>
                    <a:lnTo>
                      <a:pt x="431271" y="74083"/>
                    </a:lnTo>
                    <a:lnTo>
                      <a:pt x="431271" y="79375"/>
                    </a:lnTo>
                    <a:lnTo>
                      <a:pt x="425979" y="76729"/>
                    </a:lnTo>
                    <a:lnTo>
                      <a:pt x="415396" y="71438"/>
                    </a:lnTo>
                    <a:lnTo>
                      <a:pt x="407458" y="68792"/>
                    </a:lnTo>
                    <a:lnTo>
                      <a:pt x="399521" y="66146"/>
                    </a:lnTo>
                    <a:lnTo>
                      <a:pt x="394229" y="60854"/>
                    </a:lnTo>
                    <a:lnTo>
                      <a:pt x="388937" y="55563"/>
                    </a:lnTo>
                    <a:lnTo>
                      <a:pt x="383646" y="55563"/>
                    </a:lnTo>
                    <a:lnTo>
                      <a:pt x="373062" y="55563"/>
                    </a:lnTo>
                    <a:lnTo>
                      <a:pt x="365125" y="55563"/>
                    </a:lnTo>
                    <a:lnTo>
                      <a:pt x="362479" y="52917"/>
                    </a:lnTo>
                    <a:lnTo>
                      <a:pt x="365125" y="47625"/>
                    </a:lnTo>
                    <a:lnTo>
                      <a:pt x="367771" y="47625"/>
                    </a:lnTo>
                    <a:lnTo>
                      <a:pt x="373062" y="47625"/>
                    </a:lnTo>
                    <a:lnTo>
                      <a:pt x="386292" y="39687"/>
                    </a:lnTo>
                    <a:lnTo>
                      <a:pt x="394229" y="37042"/>
                    </a:lnTo>
                    <a:lnTo>
                      <a:pt x="399521" y="34396"/>
                    </a:lnTo>
                    <a:lnTo>
                      <a:pt x="407458" y="37042"/>
                    </a:lnTo>
                    <a:lnTo>
                      <a:pt x="415396" y="39687"/>
                    </a:lnTo>
                    <a:lnTo>
                      <a:pt x="418041" y="42333"/>
                    </a:lnTo>
                    <a:lnTo>
                      <a:pt x="423333" y="42333"/>
                    </a:lnTo>
                    <a:lnTo>
                      <a:pt x="428625" y="42333"/>
                    </a:lnTo>
                    <a:lnTo>
                      <a:pt x="436562" y="42333"/>
                    </a:lnTo>
                    <a:lnTo>
                      <a:pt x="447146" y="42333"/>
                    </a:lnTo>
                    <a:lnTo>
                      <a:pt x="473604" y="34396"/>
                    </a:lnTo>
                    <a:lnTo>
                      <a:pt x="486833" y="31750"/>
                    </a:lnTo>
                    <a:lnTo>
                      <a:pt x="492125" y="26458"/>
                    </a:lnTo>
                    <a:lnTo>
                      <a:pt x="500062" y="23812"/>
                    </a:lnTo>
                    <a:lnTo>
                      <a:pt x="518583" y="18521"/>
                    </a:lnTo>
                    <a:lnTo>
                      <a:pt x="534458" y="15875"/>
                    </a:lnTo>
                    <a:lnTo>
                      <a:pt x="542396" y="15875"/>
                    </a:lnTo>
                    <a:lnTo>
                      <a:pt x="550333" y="15875"/>
                    </a:lnTo>
                    <a:lnTo>
                      <a:pt x="566208" y="10583"/>
                    </a:lnTo>
                    <a:lnTo>
                      <a:pt x="576791" y="7937"/>
                    </a:lnTo>
                    <a:lnTo>
                      <a:pt x="582083" y="7937"/>
                    </a:lnTo>
                    <a:lnTo>
                      <a:pt x="582083" y="10583"/>
                    </a:lnTo>
                    <a:lnTo>
                      <a:pt x="579437" y="13229"/>
                    </a:lnTo>
                    <a:lnTo>
                      <a:pt x="579437" y="15875"/>
                    </a:lnTo>
                    <a:lnTo>
                      <a:pt x="582083" y="18521"/>
                    </a:lnTo>
                    <a:lnTo>
                      <a:pt x="587375" y="21167"/>
                    </a:lnTo>
                    <a:lnTo>
                      <a:pt x="590021" y="18521"/>
                    </a:lnTo>
                    <a:lnTo>
                      <a:pt x="590021" y="15875"/>
                    </a:lnTo>
                    <a:lnTo>
                      <a:pt x="590021" y="13229"/>
                    </a:lnTo>
                    <a:lnTo>
                      <a:pt x="584729" y="10583"/>
                    </a:lnTo>
                    <a:lnTo>
                      <a:pt x="587375" y="7937"/>
                    </a:lnTo>
                    <a:lnTo>
                      <a:pt x="603250" y="7937"/>
                    </a:lnTo>
                    <a:lnTo>
                      <a:pt x="613833" y="5292"/>
                    </a:lnTo>
                    <a:lnTo>
                      <a:pt x="611187" y="7937"/>
                    </a:lnTo>
                    <a:lnTo>
                      <a:pt x="605896" y="10583"/>
                    </a:lnTo>
                    <a:lnTo>
                      <a:pt x="605896" y="13229"/>
                    </a:lnTo>
                    <a:lnTo>
                      <a:pt x="611187" y="13229"/>
                    </a:lnTo>
                    <a:lnTo>
                      <a:pt x="619125" y="10583"/>
                    </a:lnTo>
                    <a:lnTo>
                      <a:pt x="642937" y="529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84" name="Vietnam">
                <a:extLst>
                  <a:ext uri="{FF2B5EF4-FFF2-40B4-BE49-F238E27FC236}">
                    <a16:creationId xmlns:a16="http://schemas.microsoft.com/office/drawing/2014/main" id="{50D1D608-52F6-4C97-8F73-DFDD4C89D8D5}"/>
                  </a:ext>
                </a:extLst>
              </p:cNvPr>
              <p:cNvSpPr>
                <a:spLocks/>
              </p:cNvSpPr>
              <p:nvPr/>
            </p:nvSpPr>
            <p:spPr bwMode="auto">
              <a:xfrm>
                <a:off x="7025845" y="1757872"/>
                <a:ext cx="305037" cy="530464"/>
              </a:xfrm>
              <a:custGeom>
                <a:avLst/>
                <a:gdLst/>
                <a:ahLst/>
                <a:cxnLst>
                  <a:cxn ang="0">
                    <a:pos x="118" y="330"/>
                  </a:cxn>
                  <a:cxn ang="0">
                    <a:pos x="118" y="356"/>
                  </a:cxn>
                  <a:cxn ang="0">
                    <a:pos x="118" y="364"/>
                  </a:cxn>
                  <a:cxn ang="0">
                    <a:pos x="130" y="362"/>
                  </a:cxn>
                  <a:cxn ang="0">
                    <a:pos x="136" y="354"/>
                  </a:cxn>
                  <a:cxn ang="0">
                    <a:pos x="146" y="350"/>
                  </a:cxn>
                  <a:cxn ang="0">
                    <a:pos x="152" y="344"/>
                  </a:cxn>
                  <a:cxn ang="0">
                    <a:pos x="148" y="332"/>
                  </a:cxn>
                  <a:cxn ang="0">
                    <a:pos x="158" y="344"/>
                  </a:cxn>
                  <a:cxn ang="0">
                    <a:pos x="162" y="330"/>
                  </a:cxn>
                  <a:cxn ang="0">
                    <a:pos x="162" y="326"/>
                  </a:cxn>
                  <a:cxn ang="0">
                    <a:pos x="182" y="312"/>
                  </a:cxn>
                  <a:cxn ang="0">
                    <a:pos x="198" y="300"/>
                  </a:cxn>
                  <a:cxn ang="0">
                    <a:pos x="206" y="290"/>
                  </a:cxn>
                  <a:cxn ang="0">
                    <a:pos x="210" y="280"/>
                  </a:cxn>
                  <a:cxn ang="0">
                    <a:pos x="208" y="274"/>
                  </a:cxn>
                  <a:cxn ang="0">
                    <a:pos x="208" y="260"/>
                  </a:cxn>
                  <a:cxn ang="0">
                    <a:pos x="208" y="254"/>
                  </a:cxn>
                  <a:cxn ang="0">
                    <a:pos x="206" y="242"/>
                  </a:cxn>
                  <a:cxn ang="0">
                    <a:pos x="202" y="230"/>
                  </a:cxn>
                  <a:cxn ang="0">
                    <a:pos x="188" y="198"/>
                  </a:cxn>
                  <a:cxn ang="0">
                    <a:pos x="184" y="190"/>
                  </a:cxn>
                  <a:cxn ang="0">
                    <a:pos x="168" y="178"/>
                  </a:cxn>
                  <a:cxn ang="0">
                    <a:pos x="136" y="148"/>
                  </a:cxn>
                  <a:cxn ang="0">
                    <a:pos x="118" y="124"/>
                  </a:cxn>
                  <a:cxn ang="0">
                    <a:pos x="104" y="108"/>
                  </a:cxn>
                  <a:cxn ang="0">
                    <a:pos x="106" y="78"/>
                  </a:cxn>
                  <a:cxn ang="0">
                    <a:pos x="116" y="62"/>
                  </a:cxn>
                  <a:cxn ang="0">
                    <a:pos x="124" y="56"/>
                  </a:cxn>
                  <a:cxn ang="0">
                    <a:pos x="132" y="44"/>
                  </a:cxn>
                  <a:cxn ang="0">
                    <a:pos x="120" y="38"/>
                  </a:cxn>
                  <a:cxn ang="0">
                    <a:pos x="108" y="36"/>
                  </a:cxn>
                  <a:cxn ang="0">
                    <a:pos x="106" y="22"/>
                  </a:cxn>
                  <a:cxn ang="0">
                    <a:pos x="100" y="12"/>
                  </a:cxn>
                  <a:cxn ang="0">
                    <a:pos x="84" y="4"/>
                  </a:cxn>
                  <a:cxn ang="0">
                    <a:pos x="68" y="4"/>
                  </a:cxn>
                  <a:cxn ang="0">
                    <a:pos x="62" y="16"/>
                  </a:cxn>
                  <a:cxn ang="0">
                    <a:pos x="46" y="18"/>
                  </a:cxn>
                  <a:cxn ang="0">
                    <a:pos x="32" y="18"/>
                  </a:cxn>
                  <a:cxn ang="0">
                    <a:pos x="24" y="12"/>
                  </a:cxn>
                  <a:cxn ang="0">
                    <a:pos x="24" y="24"/>
                  </a:cxn>
                  <a:cxn ang="0">
                    <a:pos x="10" y="18"/>
                  </a:cxn>
                  <a:cxn ang="0">
                    <a:pos x="18" y="40"/>
                  </a:cxn>
                  <a:cxn ang="0">
                    <a:pos x="26" y="52"/>
                  </a:cxn>
                  <a:cxn ang="0">
                    <a:pos x="50" y="62"/>
                  </a:cxn>
                  <a:cxn ang="0">
                    <a:pos x="86" y="74"/>
                  </a:cxn>
                  <a:cxn ang="0">
                    <a:pos x="80" y="88"/>
                  </a:cxn>
                  <a:cxn ang="0">
                    <a:pos x="62" y="94"/>
                  </a:cxn>
                  <a:cxn ang="0">
                    <a:pos x="88" y="108"/>
                  </a:cxn>
                  <a:cxn ang="0">
                    <a:pos x="98" y="118"/>
                  </a:cxn>
                  <a:cxn ang="0">
                    <a:pos x="114" y="142"/>
                  </a:cxn>
                  <a:cxn ang="0">
                    <a:pos x="126" y="162"/>
                  </a:cxn>
                  <a:cxn ang="0">
                    <a:pos x="152" y="176"/>
                  </a:cxn>
                  <a:cxn ang="0">
                    <a:pos x="164" y="196"/>
                  </a:cxn>
                  <a:cxn ang="0">
                    <a:pos x="180" y="232"/>
                  </a:cxn>
                  <a:cxn ang="0">
                    <a:pos x="172" y="266"/>
                  </a:cxn>
                  <a:cxn ang="0">
                    <a:pos x="174" y="284"/>
                  </a:cxn>
                  <a:cxn ang="0">
                    <a:pos x="152" y="292"/>
                  </a:cxn>
                  <a:cxn ang="0">
                    <a:pos x="134" y="300"/>
                  </a:cxn>
                  <a:cxn ang="0">
                    <a:pos x="146" y="312"/>
                  </a:cxn>
                  <a:cxn ang="0">
                    <a:pos x="142" y="316"/>
                  </a:cxn>
                  <a:cxn ang="0">
                    <a:pos x="130" y="312"/>
                  </a:cxn>
                  <a:cxn ang="0">
                    <a:pos x="108" y="324"/>
                  </a:cxn>
                </a:cxnLst>
                <a:rect l="0" t="0" r="r" b="b"/>
                <a:pathLst>
                  <a:path w="212" h="364">
                    <a:moveTo>
                      <a:pt x="108" y="324"/>
                    </a:moveTo>
                    <a:lnTo>
                      <a:pt x="108" y="324"/>
                    </a:lnTo>
                    <a:lnTo>
                      <a:pt x="114" y="326"/>
                    </a:lnTo>
                    <a:lnTo>
                      <a:pt x="116" y="328"/>
                    </a:lnTo>
                    <a:lnTo>
                      <a:pt x="118" y="330"/>
                    </a:lnTo>
                    <a:lnTo>
                      <a:pt x="122" y="330"/>
                    </a:lnTo>
                    <a:lnTo>
                      <a:pt x="122" y="330"/>
                    </a:lnTo>
                    <a:lnTo>
                      <a:pt x="118" y="340"/>
                    </a:lnTo>
                    <a:lnTo>
                      <a:pt x="118" y="346"/>
                    </a:lnTo>
                    <a:lnTo>
                      <a:pt x="118" y="356"/>
                    </a:lnTo>
                    <a:lnTo>
                      <a:pt x="120" y="360"/>
                    </a:lnTo>
                    <a:lnTo>
                      <a:pt x="120" y="362"/>
                    </a:lnTo>
                    <a:lnTo>
                      <a:pt x="120" y="362"/>
                    </a:lnTo>
                    <a:lnTo>
                      <a:pt x="120" y="362"/>
                    </a:lnTo>
                    <a:lnTo>
                      <a:pt x="118" y="364"/>
                    </a:lnTo>
                    <a:lnTo>
                      <a:pt x="124" y="364"/>
                    </a:lnTo>
                    <a:lnTo>
                      <a:pt x="124" y="364"/>
                    </a:lnTo>
                    <a:lnTo>
                      <a:pt x="128" y="364"/>
                    </a:lnTo>
                    <a:lnTo>
                      <a:pt x="128" y="362"/>
                    </a:lnTo>
                    <a:lnTo>
                      <a:pt x="130" y="362"/>
                    </a:lnTo>
                    <a:lnTo>
                      <a:pt x="132" y="360"/>
                    </a:lnTo>
                    <a:lnTo>
                      <a:pt x="132" y="360"/>
                    </a:lnTo>
                    <a:lnTo>
                      <a:pt x="134" y="360"/>
                    </a:lnTo>
                    <a:lnTo>
                      <a:pt x="134" y="356"/>
                    </a:lnTo>
                    <a:lnTo>
                      <a:pt x="136" y="354"/>
                    </a:lnTo>
                    <a:lnTo>
                      <a:pt x="142" y="354"/>
                    </a:lnTo>
                    <a:lnTo>
                      <a:pt x="142" y="354"/>
                    </a:lnTo>
                    <a:lnTo>
                      <a:pt x="146" y="352"/>
                    </a:lnTo>
                    <a:lnTo>
                      <a:pt x="146" y="352"/>
                    </a:lnTo>
                    <a:lnTo>
                      <a:pt x="146" y="350"/>
                    </a:lnTo>
                    <a:lnTo>
                      <a:pt x="148" y="350"/>
                    </a:lnTo>
                    <a:lnTo>
                      <a:pt x="148" y="350"/>
                    </a:lnTo>
                    <a:lnTo>
                      <a:pt x="152" y="350"/>
                    </a:lnTo>
                    <a:lnTo>
                      <a:pt x="152" y="348"/>
                    </a:lnTo>
                    <a:lnTo>
                      <a:pt x="152" y="344"/>
                    </a:lnTo>
                    <a:lnTo>
                      <a:pt x="148" y="340"/>
                    </a:lnTo>
                    <a:lnTo>
                      <a:pt x="148" y="340"/>
                    </a:lnTo>
                    <a:lnTo>
                      <a:pt x="146" y="336"/>
                    </a:lnTo>
                    <a:lnTo>
                      <a:pt x="146" y="334"/>
                    </a:lnTo>
                    <a:lnTo>
                      <a:pt x="148" y="332"/>
                    </a:lnTo>
                    <a:lnTo>
                      <a:pt x="148" y="334"/>
                    </a:lnTo>
                    <a:lnTo>
                      <a:pt x="148" y="334"/>
                    </a:lnTo>
                    <a:lnTo>
                      <a:pt x="152" y="342"/>
                    </a:lnTo>
                    <a:lnTo>
                      <a:pt x="156" y="344"/>
                    </a:lnTo>
                    <a:lnTo>
                      <a:pt x="158" y="344"/>
                    </a:lnTo>
                    <a:lnTo>
                      <a:pt x="158" y="344"/>
                    </a:lnTo>
                    <a:lnTo>
                      <a:pt x="158" y="340"/>
                    </a:lnTo>
                    <a:lnTo>
                      <a:pt x="158" y="338"/>
                    </a:lnTo>
                    <a:lnTo>
                      <a:pt x="160" y="334"/>
                    </a:lnTo>
                    <a:lnTo>
                      <a:pt x="162" y="330"/>
                    </a:lnTo>
                    <a:lnTo>
                      <a:pt x="162" y="330"/>
                    </a:lnTo>
                    <a:lnTo>
                      <a:pt x="162" y="328"/>
                    </a:lnTo>
                    <a:lnTo>
                      <a:pt x="162" y="326"/>
                    </a:lnTo>
                    <a:lnTo>
                      <a:pt x="160" y="326"/>
                    </a:lnTo>
                    <a:lnTo>
                      <a:pt x="162" y="326"/>
                    </a:lnTo>
                    <a:lnTo>
                      <a:pt x="162" y="326"/>
                    </a:lnTo>
                    <a:lnTo>
                      <a:pt x="166" y="324"/>
                    </a:lnTo>
                    <a:lnTo>
                      <a:pt x="174" y="320"/>
                    </a:lnTo>
                    <a:lnTo>
                      <a:pt x="182" y="312"/>
                    </a:lnTo>
                    <a:lnTo>
                      <a:pt x="182" y="312"/>
                    </a:lnTo>
                    <a:lnTo>
                      <a:pt x="186" y="312"/>
                    </a:lnTo>
                    <a:lnTo>
                      <a:pt x="190" y="308"/>
                    </a:lnTo>
                    <a:lnTo>
                      <a:pt x="190" y="308"/>
                    </a:lnTo>
                    <a:lnTo>
                      <a:pt x="196" y="304"/>
                    </a:lnTo>
                    <a:lnTo>
                      <a:pt x="198" y="300"/>
                    </a:lnTo>
                    <a:lnTo>
                      <a:pt x="200" y="296"/>
                    </a:lnTo>
                    <a:lnTo>
                      <a:pt x="200" y="296"/>
                    </a:lnTo>
                    <a:lnTo>
                      <a:pt x="200" y="292"/>
                    </a:lnTo>
                    <a:lnTo>
                      <a:pt x="202" y="290"/>
                    </a:lnTo>
                    <a:lnTo>
                      <a:pt x="206" y="290"/>
                    </a:lnTo>
                    <a:lnTo>
                      <a:pt x="208" y="292"/>
                    </a:lnTo>
                    <a:lnTo>
                      <a:pt x="208" y="288"/>
                    </a:lnTo>
                    <a:lnTo>
                      <a:pt x="208" y="288"/>
                    </a:lnTo>
                    <a:lnTo>
                      <a:pt x="210" y="284"/>
                    </a:lnTo>
                    <a:lnTo>
                      <a:pt x="210" y="280"/>
                    </a:lnTo>
                    <a:lnTo>
                      <a:pt x="212" y="278"/>
                    </a:lnTo>
                    <a:lnTo>
                      <a:pt x="208" y="278"/>
                    </a:lnTo>
                    <a:lnTo>
                      <a:pt x="208" y="278"/>
                    </a:lnTo>
                    <a:lnTo>
                      <a:pt x="204" y="278"/>
                    </a:lnTo>
                    <a:lnTo>
                      <a:pt x="208" y="274"/>
                    </a:lnTo>
                    <a:lnTo>
                      <a:pt x="208" y="274"/>
                    </a:lnTo>
                    <a:lnTo>
                      <a:pt x="208" y="270"/>
                    </a:lnTo>
                    <a:lnTo>
                      <a:pt x="208" y="264"/>
                    </a:lnTo>
                    <a:lnTo>
                      <a:pt x="206" y="262"/>
                    </a:lnTo>
                    <a:lnTo>
                      <a:pt x="208" y="260"/>
                    </a:lnTo>
                    <a:lnTo>
                      <a:pt x="208" y="260"/>
                    </a:lnTo>
                    <a:lnTo>
                      <a:pt x="212" y="260"/>
                    </a:lnTo>
                    <a:lnTo>
                      <a:pt x="212" y="260"/>
                    </a:lnTo>
                    <a:lnTo>
                      <a:pt x="208" y="254"/>
                    </a:lnTo>
                    <a:lnTo>
                      <a:pt x="208" y="254"/>
                    </a:lnTo>
                    <a:lnTo>
                      <a:pt x="206" y="250"/>
                    </a:lnTo>
                    <a:lnTo>
                      <a:pt x="208" y="248"/>
                    </a:lnTo>
                    <a:lnTo>
                      <a:pt x="208" y="246"/>
                    </a:lnTo>
                    <a:lnTo>
                      <a:pt x="206" y="242"/>
                    </a:lnTo>
                    <a:lnTo>
                      <a:pt x="206" y="242"/>
                    </a:lnTo>
                    <a:lnTo>
                      <a:pt x="202" y="238"/>
                    </a:lnTo>
                    <a:lnTo>
                      <a:pt x="202" y="236"/>
                    </a:lnTo>
                    <a:lnTo>
                      <a:pt x="204" y="234"/>
                    </a:lnTo>
                    <a:lnTo>
                      <a:pt x="202" y="230"/>
                    </a:lnTo>
                    <a:lnTo>
                      <a:pt x="202" y="230"/>
                    </a:lnTo>
                    <a:lnTo>
                      <a:pt x="200" y="226"/>
                    </a:lnTo>
                    <a:lnTo>
                      <a:pt x="200" y="220"/>
                    </a:lnTo>
                    <a:lnTo>
                      <a:pt x="196" y="212"/>
                    </a:lnTo>
                    <a:lnTo>
                      <a:pt x="188" y="198"/>
                    </a:lnTo>
                    <a:lnTo>
                      <a:pt x="188" y="198"/>
                    </a:lnTo>
                    <a:lnTo>
                      <a:pt x="186" y="194"/>
                    </a:lnTo>
                    <a:lnTo>
                      <a:pt x="186" y="192"/>
                    </a:lnTo>
                    <a:lnTo>
                      <a:pt x="186" y="190"/>
                    </a:lnTo>
                    <a:lnTo>
                      <a:pt x="184" y="190"/>
                    </a:lnTo>
                    <a:lnTo>
                      <a:pt x="184" y="190"/>
                    </a:lnTo>
                    <a:lnTo>
                      <a:pt x="182" y="190"/>
                    </a:lnTo>
                    <a:lnTo>
                      <a:pt x="180" y="190"/>
                    </a:lnTo>
                    <a:lnTo>
                      <a:pt x="174" y="182"/>
                    </a:lnTo>
                    <a:lnTo>
                      <a:pt x="174" y="182"/>
                    </a:lnTo>
                    <a:lnTo>
                      <a:pt x="168" y="178"/>
                    </a:lnTo>
                    <a:lnTo>
                      <a:pt x="160" y="172"/>
                    </a:lnTo>
                    <a:lnTo>
                      <a:pt x="154" y="168"/>
                    </a:lnTo>
                    <a:lnTo>
                      <a:pt x="146" y="158"/>
                    </a:lnTo>
                    <a:lnTo>
                      <a:pt x="146" y="158"/>
                    </a:lnTo>
                    <a:lnTo>
                      <a:pt x="136" y="148"/>
                    </a:lnTo>
                    <a:lnTo>
                      <a:pt x="128" y="140"/>
                    </a:lnTo>
                    <a:lnTo>
                      <a:pt x="120" y="132"/>
                    </a:lnTo>
                    <a:lnTo>
                      <a:pt x="118" y="128"/>
                    </a:lnTo>
                    <a:lnTo>
                      <a:pt x="118" y="124"/>
                    </a:lnTo>
                    <a:lnTo>
                      <a:pt x="118" y="124"/>
                    </a:lnTo>
                    <a:lnTo>
                      <a:pt x="118" y="120"/>
                    </a:lnTo>
                    <a:lnTo>
                      <a:pt x="116" y="118"/>
                    </a:lnTo>
                    <a:lnTo>
                      <a:pt x="110" y="116"/>
                    </a:lnTo>
                    <a:lnTo>
                      <a:pt x="104" y="108"/>
                    </a:lnTo>
                    <a:lnTo>
                      <a:pt x="104" y="108"/>
                    </a:lnTo>
                    <a:lnTo>
                      <a:pt x="96" y="96"/>
                    </a:lnTo>
                    <a:lnTo>
                      <a:pt x="96" y="92"/>
                    </a:lnTo>
                    <a:lnTo>
                      <a:pt x="100" y="88"/>
                    </a:lnTo>
                    <a:lnTo>
                      <a:pt x="100" y="88"/>
                    </a:lnTo>
                    <a:lnTo>
                      <a:pt x="106" y="78"/>
                    </a:lnTo>
                    <a:lnTo>
                      <a:pt x="112" y="74"/>
                    </a:lnTo>
                    <a:lnTo>
                      <a:pt x="114" y="72"/>
                    </a:lnTo>
                    <a:lnTo>
                      <a:pt x="116" y="66"/>
                    </a:lnTo>
                    <a:lnTo>
                      <a:pt x="116" y="66"/>
                    </a:lnTo>
                    <a:lnTo>
                      <a:pt x="116" y="62"/>
                    </a:lnTo>
                    <a:lnTo>
                      <a:pt x="118" y="60"/>
                    </a:lnTo>
                    <a:lnTo>
                      <a:pt x="120" y="60"/>
                    </a:lnTo>
                    <a:lnTo>
                      <a:pt x="124" y="60"/>
                    </a:lnTo>
                    <a:lnTo>
                      <a:pt x="126" y="58"/>
                    </a:lnTo>
                    <a:lnTo>
                      <a:pt x="124" y="56"/>
                    </a:lnTo>
                    <a:lnTo>
                      <a:pt x="124" y="56"/>
                    </a:lnTo>
                    <a:lnTo>
                      <a:pt x="124" y="54"/>
                    </a:lnTo>
                    <a:lnTo>
                      <a:pt x="126" y="54"/>
                    </a:lnTo>
                    <a:lnTo>
                      <a:pt x="130" y="52"/>
                    </a:lnTo>
                    <a:lnTo>
                      <a:pt x="132" y="44"/>
                    </a:lnTo>
                    <a:lnTo>
                      <a:pt x="132" y="42"/>
                    </a:lnTo>
                    <a:lnTo>
                      <a:pt x="132" y="42"/>
                    </a:lnTo>
                    <a:lnTo>
                      <a:pt x="128" y="42"/>
                    </a:lnTo>
                    <a:lnTo>
                      <a:pt x="126" y="42"/>
                    </a:lnTo>
                    <a:lnTo>
                      <a:pt x="120" y="38"/>
                    </a:lnTo>
                    <a:lnTo>
                      <a:pt x="116" y="34"/>
                    </a:lnTo>
                    <a:lnTo>
                      <a:pt x="114" y="34"/>
                    </a:lnTo>
                    <a:lnTo>
                      <a:pt x="112" y="34"/>
                    </a:lnTo>
                    <a:lnTo>
                      <a:pt x="112" y="34"/>
                    </a:lnTo>
                    <a:lnTo>
                      <a:pt x="108" y="36"/>
                    </a:lnTo>
                    <a:lnTo>
                      <a:pt x="106" y="32"/>
                    </a:lnTo>
                    <a:lnTo>
                      <a:pt x="106" y="32"/>
                    </a:lnTo>
                    <a:lnTo>
                      <a:pt x="100" y="28"/>
                    </a:lnTo>
                    <a:lnTo>
                      <a:pt x="102" y="26"/>
                    </a:lnTo>
                    <a:lnTo>
                      <a:pt x="106" y="22"/>
                    </a:lnTo>
                    <a:lnTo>
                      <a:pt x="106" y="22"/>
                    </a:lnTo>
                    <a:lnTo>
                      <a:pt x="112" y="20"/>
                    </a:lnTo>
                    <a:lnTo>
                      <a:pt x="114" y="16"/>
                    </a:lnTo>
                    <a:lnTo>
                      <a:pt x="108" y="14"/>
                    </a:lnTo>
                    <a:lnTo>
                      <a:pt x="100" y="12"/>
                    </a:lnTo>
                    <a:lnTo>
                      <a:pt x="100" y="12"/>
                    </a:lnTo>
                    <a:lnTo>
                      <a:pt x="92" y="12"/>
                    </a:lnTo>
                    <a:lnTo>
                      <a:pt x="88" y="10"/>
                    </a:lnTo>
                    <a:lnTo>
                      <a:pt x="86" y="6"/>
                    </a:lnTo>
                    <a:lnTo>
                      <a:pt x="84" y="4"/>
                    </a:lnTo>
                    <a:lnTo>
                      <a:pt x="82" y="0"/>
                    </a:lnTo>
                    <a:lnTo>
                      <a:pt x="82" y="0"/>
                    </a:lnTo>
                    <a:lnTo>
                      <a:pt x="78" y="0"/>
                    </a:lnTo>
                    <a:lnTo>
                      <a:pt x="78" y="0"/>
                    </a:lnTo>
                    <a:lnTo>
                      <a:pt x="68" y="4"/>
                    </a:lnTo>
                    <a:lnTo>
                      <a:pt x="64" y="6"/>
                    </a:lnTo>
                    <a:lnTo>
                      <a:pt x="62" y="10"/>
                    </a:lnTo>
                    <a:lnTo>
                      <a:pt x="62" y="10"/>
                    </a:lnTo>
                    <a:lnTo>
                      <a:pt x="64" y="16"/>
                    </a:lnTo>
                    <a:lnTo>
                      <a:pt x="62" y="16"/>
                    </a:lnTo>
                    <a:lnTo>
                      <a:pt x="58" y="16"/>
                    </a:lnTo>
                    <a:lnTo>
                      <a:pt x="52" y="18"/>
                    </a:lnTo>
                    <a:lnTo>
                      <a:pt x="52" y="18"/>
                    </a:lnTo>
                    <a:lnTo>
                      <a:pt x="48" y="18"/>
                    </a:lnTo>
                    <a:lnTo>
                      <a:pt x="46" y="18"/>
                    </a:lnTo>
                    <a:lnTo>
                      <a:pt x="44" y="16"/>
                    </a:lnTo>
                    <a:lnTo>
                      <a:pt x="38" y="16"/>
                    </a:lnTo>
                    <a:lnTo>
                      <a:pt x="38" y="16"/>
                    </a:lnTo>
                    <a:lnTo>
                      <a:pt x="36" y="18"/>
                    </a:lnTo>
                    <a:lnTo>
                      <a:pt x="32" y="18"/>
                    </a:lnTo>
                    <a:lnTo>
                      <a:pt x="30" y="14"/>
                    </a:lnTo>
                    <a:lnTo>
                      <a:pt x="28" y="12"/>
                    </a:lnTo>
                    <a:lnTo>
                      <a:pt x="26" y="10"/>
                    </a:lnTo>
                    <a:lnTo>
                      <a:pt x="24" y="12"/>
                    </a:lnTo>
                    <a:lnTo>
                      <a:pt x="24" y="12"/>
                    </a:lnTo>
                    <a:lnTo>
                      <a:pt x="22" y="16"/>
                    </a:lnTo>
                    <a:lnTo>
                      <a:pt x="22" y="20"/>
                    </a:lnTo>
                    <a:lnTo>
                      <a:pt x="24" y="22"/>
                    </a:lnTo>
                    <a:lnTo>
                      <a:pt x="24" y="24"/>
                    </a:lnTo>
                    <a:lnTo>
                      <a:pt x="24" y="24"/>
                    </a:lnTo>
                    <a:lnTo>
                      <a:pt x="20" y="24"/>
                    </a:lnTo>
                    <a:lnTo>
                      <a:pt x="18" y="22"/>
                    </a:lnTo>
                    <a:lnTo>
                      <a:pt x="14" y="18"/>
                    </a:lnTo>
                    <a:lnTo>
                      <a:pt x="10" y="18"/>
                    </a:lnTo>
                    <a:lnTo>
                      <a:pt x="10" y="18"/>
                    </a:lnTo>
                    <a:lnTo>
                      <a:pt x="0" y="20"/>
                    </a:lnTo>
                    <a:lnTo>
                      <a:pt x="0" y="20"/>
                    </a:lnTo>
                    <a:lnTo>
                      <a:pt x="4" y="26"/>
                    </a:lnTo>
                    <a:lnTo>
                      <a:pt x="8" y="32"/>
                    </a:lnTo>
                    <a:lnTo>
                      <a:pt x="18" y="40"/>
                    </a:lnTo>
                    <a:lnTo>
                      <a:pt x="26" y="44"/>
                    </a:lnTo>
                    <a:lnTo>
                      <a:pt x="26" y="46"/>
                    </a:lnTo>
                    <a:lnTo>
                      <a:pt x="26" y="50"/>
                    </a:lnTo>
                    <a:lnTo>
                      <a:pt x="26" y="50"/>
                    </a:lnTo>
                    <a:lnTo>
                      <a:pt x="26" y="52"/>
                    </a:lnTo>
                    <a:lnTo>
                      <a:pt x="28" y="54"/>
                    </a:lnTo>
                    <a:lnTo>
                      <a:pt x="32" y="58"/>
                    </a:lnTo>
                    <a:lnTo>
                      <a:pt x="40" y="60"/>
                    </a:lnTo>
                    <a:lnTo>
                      <a:pt x="50" y="62"/>
                    </a:lnTo>
                    <a:lnTo>
                      <a:pt x="50" y="62"/>
                    </a:lnTo>
                    <a:lnTo>
                      <a:pt x="70" y="62"/>
                    </a:lnTo>
                    <a:lnTo>
                      <a:pt x="76" y="64"/>
                    </a:lnTo>
                    <a:lnTo>
                      <a:pt x="80" y="66"/>
                    </a:lnTo>
                    <a:lnTo>
                      <a:pt x="80" y="66"/>
                    </a:lnTo>
                    <a:lnTo>
                      <a:pt x="86" y="74"/>
                    </a:lnTo>
                    <a:lnTo>
                      <a:pt x="88" y="78"/>
                    </a:lnTo>
                    <a:lnTo>
                      <a:pt x="88" y="78"/>
                    </a:lnTo>
                    <a:lnTo>
                      <a:pt x="86" y="84"/>
                    </a:lnTo>
                    <a:lnTo>
                      <a:pt x="84" y="88"/>
                    </a:lnTo>
                    <a:lnTo>
                      <a:pt x="80" y="88"/>
                    </a:lnTo>
                    <a:lnTo>
                      <a:pt x="76" y="88"/>
                    </a:lnTo>
                    <a:lnTo>
                      <a:pt x="76" y="88"/>
                    </a:lnTo>
                    <a:lnTo>
                      <a:pt x="70" y="88"/>
                    </a:lnTo>
                    <a:lnTo>
                      <a:pt x="64" y="92"/>
                    </a:lnTo>
                    <a:lnTo>
                      <a:pt x="62" y="94"/>
                    </a:lnTo>
                    <a:lnTo>
                      <a:pt x="62" y="96"/>
                    </a:lnTo>
                    <a:lnTo>
                      <a:pt x="66" y="100"/>
                    </a:lnTo>
                    <a:lnTo>
                      <a:pt x="72" y="102"/>
                    </a:lnTo>
                    <a:lnTo>
                      <a:pt x="72" y="102"/>
                    </a:lnTo>
                    <a:lnTo>
                      <a:pt x="88" y="108"/>
                    </a:lnTo>
                    <a:lnTo>
                      <a:pt x="92" y="112"/>
                    </a:lnTo>
                    <a:lnTo>
                      <a:pt x="94" y="114"/>
                    </a:lnTo>
                    <a:lnTo>
                      <a:pt x="96" y="116"/>
                    </a:lnTo>
                    <a:lnTo>
                      <a:pt x="96" y="116"/>
                    </a:lnTo>
                    <a:lnTo>
                      <a:pt x="98" y="118"/>
                    </a:lnTo>
                    <a:lnTo>
                      <a:pt x="98" y="120"/>
                    </a:lnTo>
                    <a:lnTo>
                      <a:pt x="100" y="128"/>
                    </a:lnTo>
                    <a:lnTo>
                      <a:pt x="104" y="136"/>
                    </a:lnTo>
                    <a:lnTo>
                      <a:pt x="108" y="140"/>
                    </a:lnTo>
                    <a:lnTo>
                      <a:pt x="114" y="142"/>
                    </a:lnTo>
                    <a:lnTo>
                      <a:pt x="114" y="142"/>
                    </a:lnTo>
                    <a:lnTo>
                      <a:pt x="120" y="146"/>
                    </a:lnTo>
                    <a:lnTo>
                      <a:pt x="122" y="150"/>
                    </a:lnTo>
                    <a:lnTo>
                      <a:pt x="124" y="158"/>
                    </a:lnTo>
                    <a:lnTo>
                      <a:pt x="126" y="162"/>
                    </a:lnTo>
                    <a:lnTo>
                      <a:pt x="128" y="168"/>
                    </a:lnTo>
                    <a:lnTo>
                      <a:pt x="134" y="170"/>
                    </a:lnTo>
                    <a:lnTo>
                      <a:pt x="142" y="174"/>
                    </a:lnTo>
                    <a:lnTo>
                      <a:pt x="142" y="174"/>
                    </a:lnTo>
                    <a:lnTo>
                      <a:pt x="152" y="176"/>
                    </a:lnTo>
                    <a:lnTo>
                      <a:pt x="158" y="180"/>
                    </a:lnTo>
                    <a:lnTo>
                      <a:pt x="162" y="182"/>
                    </a:lnTo>
                    <a:lnTo>
                      <a:pt x="164" y="186"/>
                    </a:lnTo>
                    <a:lnTo>
                      <a:pt x="164" y="194"/>
                    </a:lnTo>
                    <a:lnTo>
                      <a:pt x="164" y="196"/>
                    </a:lnTo>
                    <a:lnTo>
                      <a:pt x="166" y="200"/>
                    </a:lnTo>
                    <a:lnTo>
                      <a:pt x="166" y="200"/>
                    </a:lnTo>
                    <a:lnTo>
                      <a:pt x="174" y="214"/>
                    </a:lnTo>
                    <a:lnTo>
                      <a:pt x="178" y="224"/>
                    </a:lnTo>
                    <a:lnTo>
                      <a:pt x="180" y="232"/>
                    </a:lnTo>
                    <a:lnTo>
                      <a:pt x="180" y="232"/>
                    </a:lnTo>
                    <a:lnTo>
                      <a:pt x="178" y="240"/>
                    </a:lnTo>
                    <a:lnTo>
                      <a:pt x="174" y="250"/>
                    </a:lnTo>
                    <a:lnTo>
                      <a:pt x="172" y="260"/>
                    </a:lnTo>
                    <a:lnTo>
                      <a:pt x="172" y="266"/>
                    </a:lnTo>
                    <a:lnTo>
                      <a:pt x="174" y="270"/>
                    </a:lnTo>
                    <a:lnTo>
                      <a:pt x="174" y="270"/>
                    </a:lnTo>
                    <a:lnTo>
                      <a:pt x="180" y="276"/>
                    </a:lnTo>
                    <a:lnTo>
                      <a:pt x="178" y="282"/>
                    </a:lnTo>
                    <a:lnTo>
                      <a:pt x="174" y="284"/>
                    </a:lnTo>
                    <a:lnTo>
                      <a:pt x="168" y="284"/>
                    </a:lnTo>
                    <a:lnTo>
                      <a:pt x="168" y="284"/>
                    </a:lnTo>
                    <a:lnTo>
                      <a:pt x="164" y="282"/>
                    </a:lnTo>
                    <a:lnTo>
                      <a:pt x="160" y="284"/>
                    </a:lnTo>
                    <a:lnTo>
                      <a:pt x="152" y="292"/>
                    </a:lnTo>
                    <a:lnTo>
                      <a:pt x="152" y="292"/>
                    </a:lnTo>
                    <a:lnTo>
                      <a:pt x="144" y="298"/>
                    </a:lnTo>
                    <a:lnTo>
                      <a:pt x="140" y="300"/>
                    </a:lnTo>
                    <a:lnTo>
                      <a:pt x="138" y="298"/>
                    </a:lnTo>
                    <a:lnTo>
                      <a:pt x="134" y="300"/>
                    </a:lnTo>
                    <a:lnTo>
                      <a:pt x="134" y="300"/>
                    </a:lnTo>
                    <a:lnTo>
                      <a:pt x="134" y="302"/>
                    </a:lnTo>
                    <a:lnTo>
                      <a:pt x="136" y="304"/>
                    </a:lnTo>
                    <a:lnTo>
                      <a:pt x="140" y="308"/>
                    </a:lnTo>
                    <a:lnTo>
                      <a:pt x="146" y="312"/>
                    </a:lnTo>
                    <a:lnTo>
                      <a:pt x="146" y="314"/>
                    </a:lnTo>
                    <a:lnTo>
                      <a:pt x="146" y="316"/>
                    </a:lnTo>
                    <a:lnTo>
                      <a:pt x="146" y="316"/>
                    </a:lnTo>
                    <a:lnTo>
                      <a:pt x="144" y="316"/>
                    </a:lnTo>
                    <a:lnTo>
                      <a:pt x="142" y="316"/>
                    </a:lnTo>
                    <a:lnTo>
                      <a:pt x="140" y="312"/>
                    </a:lnTo>
                    <a:lnTo>
                      <a:pt x="136" y="310"/>
                    </a:lnTo>
                    <a:lnTo>
                      <a:pt x="132" y="310"/>
                    </a:lnTo>
                    <a:lnTo>
                      <a:pt x="130" y="312"/>
                    </a:lnTo>
                    <a:lnTo>
                      <a:pt x="130" y="312"/>
                    </a:lnTo>
                    <a:lnTo>
                      <a:pt x="120" y="316"/>
                    </a:lnTo>
                    <a:lnTo>
                      <a:pt x="114" y="318"/>
                    </a:lnTo>
                    <a:lnTo>
                      <a:pt x="112" y="320"/>
                    </a:lnTo>
                    <a:lnTo>
                      <a:pt x="108" y="324"/>
                    </a:lnTo>
                    <a:lnTo>
                      <a:pt x="108" y="32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85" name="Venezuela">
                <a:extLst>
                  <a:ext uri="{FF2B5EF4-FFF2-40B4-BE49-F238E27FC236}">
                    <a16:creationId xmlns:a16="http://schemas.microsoft.com/office/drawing/2014/main" id="{2A8DD263-7D9D-4D02-8E5E-03EFB541D867}"/>
                  </a:ext>
                </a:extLst>
              </p:cNvPr>
              <p:cNvSpPr>
                <a:spLocks/>
              </p:cNvSpPr>
              <p:nvPr/>
            </p:nvSpPr>
            <p:spPr bwMode="auto">
              <a:xfrm>
                <a:off x="1797037" y="2163005"/>
                <a:ext cx="408635" cy="434280"/>
              </a:xfrm>
              <a:custGeom>
                <a:avLst/>
                <a:gdLst/>
                <a:ahLst/>
                <a:cxnLst>
                  <a:cxn ang="0">
                    <a:pos x="266" y="94"/>
                  </a:cxn>
                  <a:cxn ang="0">
                    <a:pos x="270" y="84"/>
                  </a:cxn>
                  <a:cxn ang="0">
                    <a:pos x="266" y="80"/>
                  </a:cxn>
                  <a:cxn ang="0">
                    <a:pos x="262" y="70"/>
                  </a:cxn>
                  <a:cxn ang="0">
                    <a:pos x="236" y="56"/>
                  </a:cxn>
                  <a:cxn ang="0">
                    <a:pos x="226" y="40"/>
                  </a:cxn>
                  <a:cxn ang="0">
                    <a:pos x="242" y="36"/>
                  </a:cxn>
                  <a:cxn ang="0">
                    <a:pos x="226" y="32"/>
                  </a:cxn>
                  <a:cxn ang="0">
                    <a:pos x="202" y="34"/>
                  </a:cxn>
                  <a:cxn ang="0">
                    <a:pos x="204" y="42"/>
                  </a:cxn>
                  <a:cxn ang="0">
                    <a:pos x="166" y="44"/>
                  </a:cxn>
                  <a:cxn ang="0">
                    <a:pos x="148" y="36"/>
                  </a:cxn>
                  <a:cxn ang="0">
                    <a:pos x="116" y="30"/>
                  </a:cxn>
                  <a:cxn ang="0">
                    <a:pos x="106" y="18"/>
                  </a:cxn>
                  <a:cxn ang="0">
                    <a:pos x="86" y="12"/>
                  </a:cxn>
                  <a:cxn ang="0">
                    <a:pos x="74" y="6"/>
                  </a:cxn>
                  <a:cxn ang="0">
                    <a:pos x="84" y="12"/>
                  </a:cxn>
                  <a:cxn ang="0">
                    <a:pos x="78" y="16"/>
                  </a:cxn>
                  <a:cxn ang="0">
                    <a:pos x="54" y="32"/>
                  </a:cxn>
                  <a:cxn ang="0">
                    <a:pos x="48" y="46"/>
                  </a:cxn>
                  <a:cxn ang="0">
                    <a:pos x="54" y="54"/>
                  </a:cxn>
                  <a:cxn ang="0">
                    <a:pos x="42" y="76"/>
                  </a:cxn>
                  <a:cxn ang="0">
                    <a:pos x="30" y="64"/>
                  </a:cxn>
                  <a:cxn ang="0">
                    <a:pos x="40" y="50"/>
                  </a:cxn>
                  <a:cxn ang="0">
                    <a:pos x="46" y="38"/>
                  </a:cxn>
                  <a:cxn ang="0">
                    <a:pos x="40" y="18"/>
                  </a:cxn>
                  <a:cxn ang="0">
                    <a:pos x="48" y="10"/>
                  </a:cxn>
                  <a:cxn ang="0">
                    <a:pos x="14" y="46"/>
                  </a:cxn>
                  <a:cxn ang="0">
                    <a:pos x="2" y="74"/>
                  </a:cxn>
                  <a:cxn ang="0">
                    <a:pos x="6" y="82"/>
                  </a:cxn>
                  <a:cxn ang="0">
                    <a:pos x="12" y="90"/>
                  </a:cxn>
                  <a:cxn ang="0">
                    <a:pos x="16" y="124"/>
                  </a:cxn>
                  <a:cxn ang="0">
                    <a:pos x="42" y="140"/>
                  </a:cxn>
                  <a:cxn ang="0">
                    <a:pos x="68" y="144"/>
                  </a:cxn>
                  <a:cxn ang="0">
                    <a:pos x="100" y="160"/>
                  </a:cxn>
                  <a:cxn ang="0">
                    <a:pos x="116" y="162"/>
                  </a:cxn>
                  <a:cxn ang="0">
                    <a:pos x="112" y="174"/>
                  </a:cxn>
                  <a:cxn ang="0">
                    <a:pos x="108" y="196"/>
                  </a:cxn>
                  <a:cxn ang="0">
                    <a:pos x="120" y="220"/>
                  </a:cxn>
                  <a:cxn ang="0">
                    <a:pos x="118" y="246"/>
                  </a:cxn>
                  <a:cxn ang="0">
                    <a:pos x="132" y="290"/>
                  </a:cxn>
                  <a:cxn ang="0">
                    <a:pos x="152" y="298"/>
                  </a:cxn>
                  <a:cxn ang="0">
                    <a:pos x="170" y="292"/>
                  </a:cxn>
                  <a:cxn ang="0">
                    <a:pos x="186" y="280"/>
                  </a:cxn>
                  <a:cxn ang="0">
                    <a:pos x="194" y="266"/>
                  </a:cxn>
                  <a:cxn ang="0">
                    <a:pos x="202" y="252"/>
                  </a:cxn>
                  <a:cxn ang="0">
                    <a:pos x="190" y="228"/>
                  </a:cxn>
                  <a:cxn ang="0">
                    <a:pos x="180" y="208"/>
                  </a:cxn>
                  <a:cxn ang="0">
                    <a:pos x="208" y="212"/>
                  </a:cxn>
                  <a:cxn ang="0">
                    <a:pos x="232" y="212"/>
                  </a:cxn>
                  <a:cxn ang="0">
                    <a:pos x="236" y="208"/>
                  </a:cxn>
                  <a:cxn ang="0">
                    <a:pos x="260" y="194"/>
                  </a:cxn>
                  <a:cxn ang="0">
                    <a:pos x="256" y="162"/>
                  </a:cxn>
                  <a:cxn ang="0">
                    <a:pos x="260" y="144"/>
                  </a:cxn>
                  <a:cxn ang="0">
                    <a:pos x="274" y="130"/>
                  </a:cxn>
                  <a:cxn ang="0">
                    <a:pos x="264" y="124"/>
                  </a:cxn>
                  <a:cxn ang="0">
                    <a:pos x="268" y="112"/>
                  </a:cxn>
                  <a:cxn ang="0">
                    <a:pos x="284" y="106"/>
                  </a:cxn>
                </a:cxnLst>
                <a:rect l="0" t="0" r="r" b="b"/>
                <a:pathLst>
                  <a:path w="284" h="298">
                    <a:moveTo>
                      <a:pt x="284" y="100"/>
                    </a:moveTo>
                    <a:lnTo>
                      <a:pt x="284" y="100"/>
                    </a:lnTo>
                    <a:lnTo>
                      <a:pt x="278" y="92"/>
                    </a:lnTo>
                    <a:lnTo>
                      <a:pt x="274" y="92"/>
                    </a:lnTo>
                    <a:lnTo>
                      <a:pt x="270" y="94"/>
                    </a:lnTo>
                    <a:lnTo>
                      <a:pt x="266" y="94"/>
                    </a:lnTo>
                    <a:lnTo>
                      <a:pt x="260" y="92"/>
                    </a:lnTo>
                    <a:lnTo>
                      <a:pt x="260" y="92"/>
                    </a:lnTo>
                    <a:lnTo>
                      <a:pt x="268" y="92"/>
                    </a:lnTo>
                    <a:lnTo>
                      <a:pt x="270" y="90"/>
                    </a:lnTo>
                    <a:lnTo>
                      <a:pt x="272" y="88"/>
                    </a:lnTo>
                    <a:lnTo>
                      <a:pt x="270" y="84"/>
                    </a:lnTo>
                    <a:lnTo>
                      <a:pt x="270" y="84"/>
                    </a:lnTo>
                    <a:lnTo>
                      <a:pt x="270" y="82"/>
                    </a:lnTo>
                    <a:lnTo>
                      <a:pt x="268" y="82"/>
                    </a:lnTo>
                    <a:lnTo>
                      <a:pt x="266" y="82"/>
                    </a:lnTo>
                    <a:lnTo>
                      <a:pt x="266" y="80"/>
                    </a:lnTo>
                    <a:lnTo>
                      <a:pt x="266" y="80"/>
                    </a:lnTo>
                    <a:lnTo>
                      <a:pt x="268" y="80"/>
                    </a:lnTo>
                    <a:lnTo>
                      <a:pt x="266" y="78"/>
                    </a:lnTo>
                    <a:lnTo>
                      <a:pt x="264" y="78"/>
                    </a:lnTo>
                    <a:lnTo>
                      <a:pt x="264" y="76"/>
                    </a:lnTo>
                    <a:lnTo>
                      <a:pt x="264" y="76"/>
                    </a:lnTo>
                    <a:lnTo>
                      <a:pt x="262" y="70"/>
                    </a:lnTo>
                    <a:lnTo>
                      <a:pt x="258" y="66"/>
                    </a:lnTo>
                    <a:lnTo>
                      <a:pt x="250" y="60"/>
                    </a:lnTo>
                    <a:lnTo>
                      <a:pt x="250" y="60"/>
                    </a:lnTo>
                    <a:lnTo>
                      <a:pt x="244" y="54"/>
                    </a:lnTo>
                    <a:lnTo>
                      <a:pt x="240" y="54"/>
                    </a:lnTo>
                    <a:lnTo>
                      <a:pt x="236" y="56"/>
                    </a:lnTo>
                    <a:lnTo>
                      <a:pt x="236" y="56"/>
                    </a:lnTo>
                    <a:lnTo>
                      <a:pt x="232" y="48"/>
                    </a:lnTo>
                    <a:lnTo>
                      <a:pt x="230" y="42"/>
                    </a:lnTo>
                    <a:lnTo>
                      <a:pt x="228" y="40"/>
                    </a:lnTo>
                    <a:lnTo>
                      <a:pt x="226" y="40"/>
                    </a:lnTo>
                    <a:lnTo>
                      <a:pt x="226" y="40"/>
                    </a:lnTo>
                    <a:lnTo>
                      <a:pt x="222" y="40"/>
                    </a:lnTo>
                    <a:lnTo>
                      <a:pt x="220" y="40"/>
                    </a:lnTo>
                    <a:lnTo>
                      <a:pt x="222" y="38"/>
                    </a:lnTo>
                    <a:lnTo>
                      <a:pt x="228" y="38"/>
                    </a:lnTo>
                    <a:lnTo>
                      <a:pt x="228" y="38"/>
                    </a:lnTo>
                    <a:lnTo>
                      <a:pt x="242" y="36"/>
                    </a:lnTo>
                    <a:lnTo>
                      <a:pt x="246" y="36"/>
                    </a:lnTo>
                    <a:lnTo>
                      <a:pt x="248" y="34"/>
                    </a:lnTo>
                    <a:lnTo>
                      <a:pt x="248" y="34"/>
                    </a:lnTo>
                    <a:lnTo>
                      <a:pt x="232" y="34"/>
                    </a:lnTo>
                    <a:lnTo>
                      <a:pt x="232" y="34"/>
                    </a:lnTo>
                    <a:lnTo>
                      <a:pt x="226" y="32"/>
                    </a:lnTo>
                    <a:lnTo>
                      <a:pt x="224" y="34"/>
                    </a:lnTo>
                    <a:lnTo>
                      <a:pt x="220" y="34"/>
                    </a:lnTo>
                    <a:lnTo>
                      <a:pt x="214" y="34"/>
                    </a:lnTo>
                    <a:lnTo>
                      <a:pt x="214" y="34"/>
                    </a:lnTo>
                    <a:lnTo>
                      <a:pt x="206" y="32"/>
                    </a:lnTo>
                    <a:lnTo>
                      <a:pt x="202" y="34"/>
                    </a:lnTo>
                    <a:lnTo>
                      <a:pt x="202" y="34"/>
                    </a:lnTo>
                    <a:lnTo>
                      <a:pt x="204" y="34"/>
                    </a:lnTo>
                    <a:lnTo>
                      <a:pt x="212" y="36"/>
                    </a:lnTo>
                    <a:lnTo>
                      <a:pt x="212" y="36"/>
                    </a:lnTo>
                    <a:lnTo>
                      <a:pt x="206" y="38"/>
                    </a:lnTo>
                    <a:lnTo>
                      <a:pt x="204" y="42"/>
                    </a:lnTo>
                    <a:lnTo>
                      <a:pt x="202" y="44"/>
                    </a:lnTo>
                    <a:lnTo>
                      <a:pt x="192" y="46"/>
                    </a:lnTo>
                    <a:lnTo>
                      <a:pt x="192" y="46"/>
                    </a:lnTo>
                    <a:lnTo>
                      <a:pt x="178" y="48"/>
                    </a:lnTo>
                    <a:lnTo>
                      <a:pt x="170" y="46"/>
                    </a:lnTo>
                    <a:lnTo>
                      <a:pt x="166" y="44"/>
                    </a:lnTo>
                    <a:lnTo>
                      <a:pt x="166" y="40"/>
                    </a:lnTo>
                    <a:lnTo>
                      <a:pt x="166" y="40"/>
                    </a:lnTo>
                    <a:lnTo>
                      <a:pt x="166" y="40"/>
                    </a:lnTo>
                    <a:lnTo>
                      <a:pt x="166" y="38"/>
                    </a:lnTo>
                    <a:lnTo>
                      <a:pt x="160" y="36"/>
                    </a:lnTo>
                    <a:lnTo>
                      <a:pt x="148" y="36"/>
                    </a:lnTo>
                    <a:lnTo>
                      <a:pt x="136" y="36"/>
                    </a:lnTo>
                    <a:lnTo>
                      <a:pt x="136" y="36"/>
                    </a:lnTo>
                    <a:lnTo>
                      <a:pt x="124" y="38"/>
                    </a:lnTo>
                    <a:lnTo>
                      <a:pt x="116" y="36"/>
                    </a:lnTo>
                    <a:lnTo>
                      <a:pt x="114" y="32"/>
                    </a:lnTo>
                    <a:lnTo>
                      <a:pt x="116" y="30"/>
                    </a:lnTo>
                    <a:lnTo>
                      <a:pt x="116" y="30"/>
                    </a:lnTo>
                    <a:lnTo>
                      <a:pt x="118" y="28"/>
                    </a:lnTo>
                    <a:lnTo>
                      <a:pt x="116" y="24"/>
                    </a:lnTo>
                    <a:lnTo>
                      <a:pt x="108" y="18"/>
                    </a:lnTo>
                    <a:lnTo>
                      <a:pt x="108" y="18"/>
                    </a:lnTo>
                    <a:lnTo>
                      <a:pt x="106" y="18"/>
                    </a:lnTo>
                    <a:lnTo>
                      <a:pt x="104" y="18"/>
                    </a:lnTo>
                    <a:lnTo>
                      <a:pt x="102" y="18"/>
                    </a:lnTo>
                    <a:lnTo>
                      <a:pt x="98" y="16"/>
                    </a:lnTo>
                    <a:lnTo>
                      <a:pt x="98" y="16"/>
                    </a:lnTo>
                    <a:lnTo>
                      <a:pt x="88" y="14"/>
                    </a:lnTo>
                    <a:lnTo>
                      <a:pt x="86" y="12"/>
                    </a:lnTo>
                    <a:lnTo>
                      <a:pt x="86" y="8"/>
                    </a:lnTo>
                    <a:lnTo>
                      <a:pt x="86" y="8"/>
                    </a:lnTo>
                    <a:lnTo>
                      <a:pt x="84" y="2"/>
                    </a:lnTo>
                    <a:lnTo>
                      <a:pt x="80" y="0"/>
                    </a:lnTo>
                    <a:lnTo>
                      <a:pt x="76" y="2"/>
                    </a:lnTo>
                    <a:lnTo>
                      <a:pt x="74" y="6"/>
                    </a:lnTo>
                    <a:lnTo>
                      <a:pt x="74" y="6"/>
                    </a:lnTo>
                    <a:lnTo>
                      <a:pt x="74" y="12"/>
                    </a:lnTo>
                    <a:lnTo>
                      <a:pt x="76" y="12"/>
                    </a:lnTo>
                    <a:lnTo>
                      <a:pt x="80" y="12"/>
                    </a:lnTo>
                    <a:lnTo>
                      <a:pt x="80" y="12"/>
                    </a:lnTo>
                    <a:lnTo>
                      <a:pt x="84" y="12"/>
                    </a:lnTo>
                    <a:lnTo>
                      <a:pt x="84" y="14"/>
                    </a:lnTo>
                    <a:lnTo>
                      <a:pt x="84" y="16"/>
                    </a:lnTo>
                    <a:lnTo>
                      <a:pt x="80" y="16"/>
                    </a:lnTo>
                    <a:lnTo>
                      <a:pt x="80" y="16"/>
                    </a:lnTo>
                    <a:lnTo>
                      <a:pt x="78" y="16"/>
                    </a:lnTo>
                    <a:lnTo>
                      <a:pt x="78" y="16"/>
                    </a:lnTo>
                    <a:lnTo>
                      <a:pt x="76" y="20"/>
                    </a:lnTo>
                    <a:lnTo>
                      <a:pt x="72" y="22"/>
                    </a:lnTo>
                    <a:lnTo>
                      <a:pt x="72" y="22"/>
                    </a:lnTo>
                    <a:lnTo>
                      <a:pt x="62" y="24"/>
                    </a:lnTo>
                    <a:lnTo>
                      <a:pt x="54" y="32"/>
                    </a:lnTo>
                    <a:lnTo>
                      <a:pt x="54" y="32"/>
                    </a:lnTo>
                    <a:lnTo>
                      <a:pt x="52" y="36"/>
                    </a:lnTo>
                    <a:lnTo>
                      <a:pt x="50" y="40"/>
                    </a:lnTo>
                    <a:lnTo>
                      <a:pt x="50" y="42"/>
                    </a:lnTo>
                    <a:lnTo>
                      <a:pt x="50" y="44"/>
                    </a:lnTo>
                    <a:lnTo>
                      <a:pt x="50" y="44"/>
                    </a:lnTo>
                    <a:lnTo>
                      <a:pt x="48" y="46"/>
                    </a:lnTo>
                    <a:lnTo>
                      <a:pt x="50" y="48"/>
                    </a:lnTo>
                    <a:lnTo>
                      <a:pt x="52" y="48"/>
                    </a:lnTo>
                    <a:lnTo>
                      <a:pt x="52" y="52"/>
                    </a:lnTo>
                    <a:lnTo>
                      <a:pt x="52" y="52"/>
                    </a:lnTo>
                    <a:lnTo>
                      <a:pt x="54" y="52"/>
                    </a:lnTo>
                    <a:lnTo>
                      <a:pt x="54" y="54"/>
                    </a:lnTo>
                    <a:lnTo>
                      <a:pt x="56" y="62"/>
                    </a:lnTo>
                    <a:lnTo>
                      <a:pt x="56" y="70"/>
                    </a:lnTo>
                    <a:lnTo>
                      <a:pt x="56" y="70"/>
                    </a:lnTo>
                    <a:lnTo>
                      <a:pt x="54" y="74"/>
                    </a:lnTo>
                    <a:lnTo>
                      <a:pt x="48" y="76"/>
                    </a:lnTo>
                    <a:lnTo>
                      <a:pt x="42" y="76"/>
                    </a:lnTo>
                    <a:lnTo>
                      <a:pt x="40" y="74"/>
                    </a:lnTo>
                    <a:lnTo>
                      <a:pt x="40" y="72"/>
                    </a:lnTo>
                    <a:lnTo>
                      <a:pt x="40" y="72"/>
                    </a:lnTo>
                    <a:lnTo>
                      <a:pt x="38" y="68"/>
                    </a:lnTo>
                    <a:lnTo>
                      <a:pt x="34" y="66"/>
                    </a:lnTo>
                    <a:lnTo>
                      <a:pt x="30" y="64"/>
                    </a:lnTo>
                    <a:lnTo>
                      <a:pt x="30" y="62"/>
                    </a:lnTo>
                    <a:lnTo>
                      <a:pt x="30" y="58"/>
                    </a:lnTo>
                    <a:lnTo>
                      <a:pt x="30" y="58"/>
                    </a:lnTo>
                    <a:lnTo>
                      <a:pt x="32" y="56"/>
                    </a:lnTo>
                    <a:lnTo>
                      <a:pt x="34" y="54"/>
                    </a:lnTo>
                    <a:lnTo>
                      <a:pt x="40" y="50"/>
                    </a:lnTo>
                    <a:lnTo>
                      <a:pt x="44" y="46"/>
                    </a:lnTo>
                    <a:lnTo>
                      <a:pt x="46" y="44"/>
                    </a:lnTo>
                    <a:lnTo>
                      <a:pt x="44" y="42"/>
                    </a:lnTo>
                    <a:lnTo>
                      <a:pt x="44" y="42"/>
                    </a:lnTo>
                    <a:lnTo>
                      <a:pt x="42" y="38"/>
                    </a:lnTo>
                    <a:lnTo>
                      <a:pt x="46" y="38"/>
                    </a:lnTo>
                    <a:lnTo>
                      <a:pt x="48" y="38"/>
                    </a:lnTo>
                    <a:lnTo>
                      <a:pt x="46" y="32"/>
                    </a:lnTo>
                    <a:lnTo>
                      <a:pt x="46" y="32"/>
                    </a:lnTo>
                    <a:lnTo>
                      <a:pt x="40" y="24"/>
                    </a:lnTo>
                    <a:lnTo>
                      <a:pt x="38" y="20"/>
                    </a:lnTo>
                    <a:lnTo>
                      <a:pt x="40" y="18"/>
                    </a:lnTo>
                    <a:lnTo>
                      <a:pt x="42" y="16"/>
                    </a:lnTo>
                    <a:lnTo>
                      <a:pt x="42" y="16"/>
                    </a:lnTo>
                    <a:lnTo>
                      <a:pt x="48" y="12"/>
                    </a:lnTo>
                    <a:lnTo>
                      <a:pt x="48" y="12"/>
                    </a:lnTo>
                    <a:lnTo>
                      <a:pt x="48" y="10"/>
                    </a:lnTo>
                    <a:lnTo>
                      <a:pt x="48" y="10"/>
                    </a:lnTo>
                    <a:lnTo>
                      <a:pt x="34" y="18"/>
                    </a:lnTo>
                    <a:lnTo>
                      <a:pt x="22" y="40"/>
                    </a:lnTo>
                    <a:lnTo>
                      <a:pt x="22" y="40"/>
                    </a:lnTo>
                    <a:lnTo>
                      <a:pt x="20" y="40"/>
                    </a:lnTo>
                    <a:lnTo>
                      <a:pt x="14" y="46"/>
                    </a:lnTo>
                    <a:lnTo>
                      <a:pt x="14" y="46"/>
                    </a:lnTo>
                    <a:lnTo>
                      <a:pt x="12" y="52"/>
                    </a:lnTo>
                    <a:lnTo>
                      <a:pt x="12" y="54"/>
                    </a:lnTo>
                    <a:lnTo>
                      <a:pt x="12" y="58"/>
                    </a:lnTo>
                    <a:lnTo>
                      <a:pt x="10" y="62"/>
                    </a:lnTo>
                    <a:lnTo>
                      <a:pt x="10" y="62"/>
                    </a:lnTo>
                    <a:lnTo>
                      <a:pt x="2" y="74"/>
                    </a:lnTo>
                    <a:lnTo>
                      <a:pt x="0" y="80"/>
                    </a:lnTo>
                    <a:lnTo>
                      <a:pt x="0" y="80"/>
                    </a:lnTo>
                    <a:lnTo>
                      <a:pt x="0" y="80"/>
                    </a:lnTo>
                    <a:lnTo>
                      <a:pt x="2" y="80"/>
                    </a:lnTo>
                    <a:lnTo>
                      <a:pt x="4" y="80"/>
                    </a:lnTo>
                    <a:lnTo>
                      <a:pt x="6" y="82"/>
                    </a:lnTo>
                    <a:lnTo>
                      <a:pt x="6" y="82"/>
                    </a:lnTo>
                    <a:lnTo>
                      <a:pt x="8" y="84"/>
                    </a:lnTo>
                    <a:lnTo>
                      <a:pt x="10" y="82"/>
                    </a:lnTo>
                    <a:lnTo>
                      <a:pt x="12" y="84"/>
                    </a:lnTo>
                    <a:lnTo>
                      <a:pt x="12" y="90"/>
                    </a:lnTo>
                    <a:lnTo>
                      <a:pt x="12" y="90"/>
                    </a:lnTo>
                    <a:lnTo>
                      <a:pt x="16" y="106"/>
                    </a:lnTo>
                    <a:lnTo>
                      <a:pt x="16" y="112"/>
                    </a:lnTo>
                    <a:lnTo>
                      <a:pt x="16" y="118"/>
                    </a:lnTo>
                    <a:lnTo>
                      <a:pt x="16" y="118"/>
                    </a:lnTo>
                    <a:lnTo>
                      <a:pt x="16" y="120"/>
                    </a:lnTo>
                    <a:lnTo>
                      <a:pt x="16" y="124"/>
                    </a:lnTo>
                    <a:lnTo>
                      <a:pt x="22" y="128"/>
                    </a:lnTo>
                    <a:lnTo>
                      <a:pt x="28" y="132"/>
                    </a:lnTo>
                    <a:lnTo>
                      <a:pt x="34" y="136"/>
                    </a:lnTo>
                    <a:lnTo>
                      <a:pt x="34" y="136"/>
                    </a:lnTo>
                    <a:lnTo>
                      <a:pt x="38" y="138"/>
                    </a:lnTo>
                    <a:lnTo>
                      <a:pt x="42" y="140"/>
                    </a:lnTo>
                    <a:lnTo>
                      <a:pt x="48" y="138"/>
                    </a:lnTo>
                    <a:lnTo>
                      <a:pt x="54" y="136"/>
                    </a:lnTo>
                    <a:lnTo>
                      <a:pt x="58" y="138"/>
                    </a:lnTo>
                    <a:lnTo>
                      <a:pt x="62" y="140"/>
                    </a:lnTo>
                    <a:lnTo>
                      <a:pt x="62" y="140"/>
                    </a:lnTo>
                    <a:lnTo>
                      <a:pt x="68" y="144"/>
                    </a:lnTo>
                    <a:lnTo>
                      <a:pt x="72" y="144"/>
                    </a:lnTo>
                    <a:lnTo>
                      <a:pt x="78" y="152"/>
                    </a:lnTo>
                    <a:lnTo>
                      <a:pt x="78" y="152"/>
                    </a:lnTo>
                    <a:lnTo>
                      <a:pt x="86" y="158"/>
                    </a:lnTo>
                    <a:lnTo>
                      <a:pt x="92" y="160"/>
                    </a:lnTo>
                    <a:lnTo>
                      <a:pt x="100" y="160"/>
                    </a:lnTo>
                    <a:lnTo>
                      <a:pt x="110" y="156"/>
                    </a:lnTo>
                    <a:lnTo>
                      <a:pt x="110" y="156"/>
                    </a:lnTo>
                    <a:lnTo>
                      <a:pt x="116" y="156"/>
                    </a:lnTo>
                    <a:lnTo>
                      <a:pt x="118" y="156"/>
                    </a:lnTo>
                    <a:lnTo>
                      <a:pt x="118" y="158"/>
                    </a:lnTo>
                    <a:lnTo>
                      <a:pt x="116" y="162"/>
                    </a:lnTo>
                    <a:lnTo>
                      <a:pt x="116" y="162"/>
                    </a:lnTo>
                    <a:lnTo>
                      <a:pt x="114" y="166"/>
                    </a:lnTo>
                    <a:lnTo>
                      <a:pt x="114" y="168"/>
                    </a:lnTo>
                    <a:lnTo>
                      <a:pt x="114" y="172"/>
                    </a:lnTo>
                    <a:lnTo>
                      <a:pt x="112" y="174"/>
                    </a:lnTo>
                    <a:lnTo>
                      <a:pt x="112" y="174"/>
                    </a:lnTo>
                    <a:lnTo>
                      <a:pt x="110" y="176"/>
                    </a:lnTo>
                    <a:lnTo>
                      <a:pt x="112" y="180"/>
                    </a:lnTo>
                    <a:lnTo>
                      <a:pt x="112" y="184"/>
                    </a:lnTo>
                    <a:lnTo>
                      <a:pt x="110" y="190"/>
                    </a:lnTo>
                    <a:lnTo>
                      <a:pt x="110" y="190"/>
                    </a:lnTo>
                    <a:lnTo>
                      <a:pt x="108" y="196"/>
                    </a:lnTo>
                    <a:lnTo>
                      <a:pt x="110" y="200"/>
                    </a:lnTo>
                    <a:lnTo>
                      <a:pt x="110" y="208"/>
                    </a:lnTo>
                    <a:lnTo>
                      <a:pt x="112" y="214"/>
                    </a:lnTo>
                    <a:lnTo>
                      <a:pt x="118" y="214"/>
                    </a:lnTo>
                    <a:lnTo>
                      <a:pt x="118" y="214"/>
                    </a:lnTo>
                    <a:lnTo>
                      <a:pt x="120" y="220"/>
                    </a:lnTo>
                    <a:lnTo>
                      <a:pt x="120" y="226"/>
                    </a:lnTo>
                    <a:lnTo>
                      <a:pt x="118" y="232"/>
                    </a:lnTo>
                    <a:lnTo>
                      <a:pt x="112" y="244"/>
                    </a:lnTo>
                    <a:lnTo>
                      <a:pt x="112" y="244"/>
                    </a:lnTo>
                    <a:lnTo>
                      <a:pt x="114" y="244"/>
                    </a:lnTo>
                    <a:lnTo>
                      <a:pt x="118" y="246"/>
                    </a:lnTo>
                    <a:lnTo>
                      <a:pt x="122" y="254"/>
                    </a:lnTo>
                    <a:lnTo>
                      <a:pt x="124" y="268"/>
                    </a:lnTo>
                    <a:lnTo>
                      <a:pt x="126" y="286"/>
                    </a:lnTo>
                    <a:lnTo>
                      <a:pt x="126" y="286"/>
                    </a:lnTo>
                    <a:lnTo>
                      <a:pt x="130" y="290"/>
                    </a:lnTo>
                    <a:lnTo>
                      <a:pt x="132" y="290"/>
                    </a:lnTo>
                    <a:lnTo>
                      <a:pt x="134" y="290"/>
                    </a:lnTo>
                    <a:lnTo>
                      <a:pt x="134" y="290"/>
                    </a:lnTo>
                    <a:lnTo>
                      <a:pt x="138" y="292"/>
                    </a:lnTo>
                    <a:lnTo>
                      <a:pt x="144" y="296"/>
                    </a:lnTo>
                    <a:lnTo>
                      <a:pt x="150" y="298"/>
                    </a:lnTo>
                    <a:lnTo>
                      <a:pt x="152" y="298"/>
                    </a:lnTo>
                    <a:lnTo>
                      <a:pt x="154" y="298"/>
                    </a:lnTo>
                    <a:lnTo>
                      <a:pt x="154" y="298"/>
                    </a:lnTo>
                    <a:lnTo>
                      <a:pt x="160" y="296"/>
                    </a:lnTo>
                    <a:lnTo>
                      <a:pt x="162" y="296"/>
                    </a:lnTo>
                    <a:lnTo>
                      <a:pt x="166" y="296"/>
                    </a:lnTo>
                    <a:lnTo>
                      <a:pt x="170" y="292"/>
                    </a:lnTo>
                    <a:lnTo>
                      <a:pt x="170" y="292"/>
                    </a:lnTo>
                    <a:lnTo>
                      <a:pt x="178" y="284"/>
                    </a:lnTo>
                    <a:lnTo>
                      <a:pt x="182" y="282"/>
                    </a:lnTo>
                    <a:lnTo>
                      <a:pt x="184" y="282"/>
                    </a:lnTo>
                    <a:lnTo>
                      <a:pt x="186" y="280"/>
                    </a:lnTo>
                    <a:lnTo>
                      <a:pt x="186" y="280"/>
                    </a:lnTo>
                    <a:lnTo>
                      <a:pt x="188" y="278"/>
                    </a:lnTo>
                    <a:lnTo>
                      <a:pt x="190" y="278"/>
                    </a:lnTo>
                    <a:lnTo>
                      <a:pt x="192" y="278"/>
                    </a:lnTo>
                    <a:lnTo>
                      <a:pt x="194" y="272"/>
                    </a:lnTo>
                    <a:lnTo>
                      <a:pt x="194" y="272"/>
                    </a:lnTo>
                    <a:lnTo>
                      <a:pt x="194" y="266"/>
                    </a:lnTo>
                    <a:lnTo>
                      <a:pt x="198" y="264"/>
                    </a:lnTo>
                    <a:lnTo>
                      <a:pt x="202" y="264"/>
                    </a:lnTo>
                    <a:lnTo>
                      <a:pt x="210" y="260"/>
                    </a:lnTo>
                    <a:lnTo>
                      <a:pt x="210" y="260"/>
                    </a:lnTo>
                    <a:lnTo>
                      <a:pt x="208" y="252"/>
                    </a:lnTo>
                    <a:lnTo>
                      <a:pt x="202" y="252"/>
                    </a:lnTo>
                    <a:lnTo>
                      <a:pt x="202" y="252"/>
                    </a:lnTo>
                    <a:lnTo>
                      <a:pt x="198" y="252"/>
                    </a:lnTo>
                    <a:lnTo>
                      <a:pt x="194" y="250"/>
                    </a:lnTo>
                    <a:lnTo>
                      <a:pt x="190" y="244"/>
                    </a:lnTo>
                    <a:lnTo>
                      <a:pt x="188" y="236"/>
                    </a:lnTo>
                    <a:lnTo>
                      <a:pt x="190" y="228"/>
                    </a:lnTo>
                    <a:lnTo>
                      <a:pt x="190" y="228"/>
                    </a:lnTo>
                    <a:lnTo>
                      <a:pt x="190" y="224"/>
                    </a:lnTo>
                    <a:lnTo>
                      <a:pt x="190" y="220"/>
                    </a:lnTo>
                    <a:lnTo>
                      <a:pt x="184" y="214"/>
                    </a:lnTo>
                    <a:lnTo>
                      <a:pt x="180" y="210"/>
                    </a:lnTo>
                    <a:lnTo>
                      <a:pt x="180" y="208"/>
                    </a:lnTo>
                    <a:lnTo>
                      <a:pt x="184" y="206"/>
                    </a:lnTo>
                    <a:lnTo>
                      <a:pt x="184" y="206"/>
                    </a:lnTo>
                    <a:lnTo>
                      <a:pt x="190" y="206"/>
                    </a:lnTo>
                    <a:lnTo>
                      <a:pt x="194" y="206"/>
                    </a:lnTo>
                    <a:lnTo>
                      <a:pt x="202" y="210"/>
                    </a:lnTo>
                    <a:lnTo>
                      <a:pt x="208" y="212"/>
                    </a:lnTo>
                    <a:lnTo>
                      <a:pt x="210" y="212"/>
                    </a:lnTo>
                    <a:lnTo>
                      <a:pt x="216" y="212"/>
                    </a:lnTo>
                    <a:lnTo>
                      <a:pt x="216" y="212"/>
                    </a:lnTo>
                    <a:lnTo>
                      <a:pt x="224" y="210"/>
                    </a:lnTo>
                    <a:lnTo>
                      <a:pt x="230" y="212"/>
                    </a:lnTo>
                    <a:lnTo>
                      <a:pt x="232" y="212"/>
                    </a:lnTo>
                    <a:lnTo>
                      <a:pt x="234" y="212"/>
                    </a:lnTo>
                    <a:lnTo>
                      <a:pt x="234" y="212"/>
                    </a:lnTo>
                    <a:lnTo>
                      <a:pt x="236" y="210"/>
                    </a:lnTo>
                    <a:lnTo>
                      <a:pt x="236" y="210"/>
                    </a:lnTo>
                    <a:lnTo>
                      <a:pt x="234" y="208"/>
                    </a:lnTo>
                    <a:lnTo>
                      <a:pt x="236" y="208"/>
                    </a:lnTo>
                    <a:lnTo>
                      <a:pt x="236" y="208"/>
                    </a:lnTo>
                    <a:lnTo>
                      <a:pt x="242" y="206"/>
                    </a:lnTo>
                    <a:lnTo>
                      <a:pt x="248" y="204"/>
                    </a:lnTo>
                    <a:lnTo>
                      <a:pt x="256" y="198"/>
                    </a:lnTo>
                    <a:lnTo>
                      <a:pt x="256" y="198"/>
                    </a:lnTo>
                    <a:lnTo>
                      <a:pt x="260" y="194"/>
                    </a:lnTo>
                    <a:lnTo>
                      <a:pt x="264" y="192"/>
                    </a:lnTo>
                    <a:lnTo>
                      <a:pt x="266" y="190"/>
                    </a:lnTo>
                    <a:lnTo>
                      <a:pt x="268" y="182"/>
                    </a:lnTo>
                    <a:lnTo>
                      <a:pt x="268" y="182"/>
                    </a:lnTo>
                    <a:lnTo>
                      <a:pt x="258" y="168"/>
                    </a:lnTo>
                    <a:lnTo>
                      <a:pt x="256" y="162"/>
                    </a:lnTo>
                    <a:lnTo>
                      <a:pt x="254" y="158"/>
                    </a:lnTo>
                    <a:lnTo>
                      <a:pt x="254" y="158"/>
                    </a:lnTo>
                    <a:lnTo>
                      <a:pt x="256" y="154"/>
                    </a:lnTo>
                    <a:lnTo>
                      <a:pt x="258" y="150"/>
                    </a:lnTo>
                    <a:lnTo>
                      <a:pt x="262" y="148"/>
                    </a:lnTo>
                    <a:lnTo>
                      <a:pt x="260" y="144"/>
                    </a:lnTo>
                    <a:lnTo>
                      <a:pt x="260" y="144"/>
                    </a:lnTo>
                    <a:lnTo>
                      <a:pt x="260" y="140"/>
                    </a:lnTo>
                    <a:lnTo>
                      <a:pt x="260" y="138"/>
                    </a:lnTo>
                    <a:lnTo>
                      <a:pt x="270" y="132"/>
                    </a:lnTo>
                    <a:lnTo>
                      <a:pt x="270" y="132"/>
                    </a:lnTo>
                    <a:lnTo>
                      <a:pt x="274" y="130"/>
                    </a:lnTo>
                    <a:lnTo>
                      <a:pt x="274" y="126"/>
                    </a:lnTo>
                    <a:lnTo>
                      <a:pt x="272" y="124"/>
                    </a:lnTo>
                    <a:lnTo>
                      <a:pt x="268" y="124"/>
                    </a:lnTo>
                    <a:lnTo>
                      <a:pt x="268" y="124"/>
                    </a:lnTo>
                    <a:lnTo>
                      <a:pt x="264" y="126"/>
                    </a:lnTo>
                    <a:lnTo>
                      <a:pt x="264" y="124"/>
                    </a:lnTo>
                    <a:lnTo>
                      <a:pt x="266" y="122"/>
                    </a:lnTo>
                    <a:lnTo>
                      <a:pt x="266" y="118"/>
                    </a:lnTo>
                    <a:lnTo>
                      <a:pt x="266" y="118"/>
                    </a:lnTo>
                    <a:lnTo>
                      <a:pt x="266" y="116"/>
                    </a:lnTo>
                    <a:lnTo>
                      <a:pt x="266" y="114"/>
                    </a:lnTo>
                    <a:lnTo>
                      <a:pt x="268" y="112"/>
                    </a:lnTo>
                    <a:lnTo>
                      <a:pt x="270" y="110"/>
                    </a:lnTo>
                    <a:lnTo>
                      <a:pt x="270" y="110"/>
                    </a:lnTo>
                    <a:lnTo>
                      <a:pt x="272" y="108"/>
                    </a:lnTo>
                    <a:lnTo>
                      <a:pt x="274" y="106"/>
                    </a:lnTo>
                    <a:lnTo>
                      <a:pt x="280" y="106"/>
                    </a:lnTo>
                    <a:lnTo>
                      <a:pt x="284" y="106"/>
                    </a:lnTo>
                    <a:lnTo>
                      <a:pt x="284" y="104"/>
                    </a:lnTo>
                    <a:lnTo>
                      <a:pt x="284" y="100"/>
                    </a:lnTo>
                    <a:lnTo>
                      <a:pt x="284" y="10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86" name="Freeform 19">
                <a:extLst>
                  <a:ext uri="{FF2B5EF4-FFF2-40B4-BE49-F238E27FC236}">
                    <a16:creationId xmlns:a16="http://schemas.microsoft.com/office/drawing/2014/main" id="{BD17DBD7-2E12-44E3-A946-7F9AF383733A}"/>
                  </a:ext>
                </a:extLst>
              </p:cNvPr>
              <p:cNvSpPr>
                <a:spLocks/>
              </p:cNvSpPr>
              <p:nvPr/>
            </p:nvSpPr>
            <p:spPr bwMode="auto">
              <a:xfrm>
                <a:off x="2379116" y="2411153"/>
                <a:ext cx="97841" cy="148647"/>
              </a:xfrm>
              <a:custGeom>
                <a:avLst/>
                <a:gdLst/>
                <a:ahLst/>
                <a:cxnLst>
                  <a:cxn ang="0">
                    <a:pos x="68" y="38"/>
                  </a:cxn>
                  <a:cxn ang="0">
                    <a:pos x="64" y="32"/>
                  </a:cxn>
                  <a:cxn ang="0">
                    <a:pos x="62" y="26"/>
                  </a:cxn>
                  <a:cxn ang="0">
                    <a:pos x="60" y="24"/>
                  </a:cxn>
                  <a:cxn ang="0">
                    <a:pos x="56" y="22"/>
                  </a:cxn>
                  <a:cxn ang="0">
                    <a:pos x="54" y="18"/>
                  </a:cxn>
                  <a:cxn ang="0">
                    <a:pos x="50" y="16"/>
                  </a:cxn>
                  <a:cxn ang="0">
                    <a:pos x="46" y="14"/>
                  </a:cxn>
                  <a:cxn ang="0">
                    <a:pos x="42" y="10"/>
                  </a:cxn>
                  <a:cxn ang="0">
                    <a:pos x="32" y="6"/>
                  </a:cxn>
                  <a:cxn ang="0">
                    <a:pos x="28" y="4"/>
                  </a:cxn>
                  <a:cxn ang="0">
                    <a:pos x="24" y="0"/>
                  </a:cxn>
                  <a:cxn ang="0">
                    <a:pos x="20" y="2"/>
                  </a:cxn>
                  <a:cxn ang="0">
                    <a:pos x="6" y="18"/>
                  </a:cxn>
                  <a:cxn ang="0">
                    <a:pos x="4" y="32"/>
                  </a:cxn>
                  <a:cxn ang="0">
                    <a:pos x="6" y="36"/>
                  </a:cxn>
                  <a:cxn ang="0">
                    <a:pos x="4" y="42"/>
                  </a:cxn>
                  <a:cxn ang="0">
                    <a:pos x="8" y="46"/>
                  </a:cxn>
                  <a:cxn ang="0">
                    <a:pos x="12" y="60"/>
                  </a:cxn>
                  <a:cxn ang="0">
                    <a:pos x="14" y="64"/>
                  </a:cxn>
                  <a:cxn ang="0">
                    <a:pos x="10" y="72"/>
                  </a:cxn>
                  <a:cxn ang="0">
                    <a:pos x="10" y="76"/>
                  </a:cxn>
                  <a:cxn ang="0">
                    <a:pos x="8" y="84"/>
                  </a:cxn>
                  <a:cxn ang="0">
                    <a:pos x="0" y="94"/>
                  </a:cxn>
                  <a:cxn ang="0">
                    <a:pos x="4" y="96"/>
                  </a:cxn>
                  <a:cxn ang="0">
                    <a:pos x="6" y="96"/>
                  </a:cxn>
                  <a:cxn ang="0">
                    <a:pos x="10" y="98"/>
                  </a:cxn>
                  <a:cxn ang="0">
                    <a:pos x="14" y="98"/>
                  </a:cxn>
                  <a:cxn ang="0">
                    <a:pos x="18" y="98"/>
                  </a:cxn>
                  <a:cxn ang="0">
                    <a:pos x="22" y="102"/>
                  </a:cxn>
                  <a:cxn ang="0">
                    <a:pos x="30" y="100"/>
                  </a:cxn>
                  <a:cxn ang="0">
                    <a:pos x="40" y="96"/>
                  </a:cxn>
                  <a:cxn ang="0">
                    <a:pos x="40" y="92"/>
                  </a:cxn>
                  <a:cxn ang="0">
                    <a:pos x="44" y="88"/>
                  </a:cxn>
                  <a:cxn ang="0">
                    <a:pos x="48" y="80"/>
                  </a:cxn>
                  <a:cxn ang="0">
                    <a:pos x="50" y="72"/>
                  </a:cxn>
                  <a:cxn ang="0">
                    <a:pos x="56" y="66"/>
                  </a:cxn>
                  <a:cxn ang="0">
                    <a:pos x="56" y="64"/>
                  </a:cxn>
                  <a:cxn ang="0">
                    <a:pos x="60" y="56"/>
                  </a:cxn>
                  <a:cxn ang="0">
                    <a:pos x="62" y="50"/>
                  </a:cxn>
                  <a:cxn ang="0">
                    <a:pos x="62" y="44"/>
                  </a:cxn>
                  <a:cxn ang="0">
                    <a:pos x="66" y="42"/>
                  </a:cxn>
                  <a:cxn ang="0">
                    <a:pos x="68" y="38"/>
                  </a:cxn>
                </a:cxnLst>
                <a:rect l="0" t="0" r="r" b="b"/>
                <a:pathLst>
                  <a:path w="68" h="102">
                    <a:moveTo>
                      <a:pt x="68" y="38"/>
                    </a:moveTo>
                    <a:lnTo>
                      <a:pt x="68" y="38"/>
                    </a:lnTo>
                    <a:lnTo>
                      <a:pt x="66" y="34"/>
                    </a:lnTo>
                    <a:lnTo>
                      <a:pt x="64" y="32"/>
                    </a:lnTo>
                    <a:lnTo>
                      <a:pt x="62" y="30"/>
                    </a:lnTo>
                    <a:lnTo>
                      <a:pt x="62" y="26"/>
                    </a:lnTo>
                    <a:lnTo>
                      <a:pt x="62" y="26"/>
                    </a:lnTo>
                    <a:lnTo>
                      <a:pt x="60" y="24"/>
                    </a:lnTo>
                    <a:lnTo>
                      <a:pt x="58" y="24"/>
                    </a:lnTo>
                    <a:lnTo>
                      <a:pt x="56" y="22"/>
                    </a:lnTo>
                    <a:lnTo>
                      <a:pt x="54" y="18"/>
                    </a:lnTo>
                    <a:lnTo>
                      <a:pt x="54" y="18"/>
                    </a:lnTo>
                    <a:lnTo>
                      <a:pt x="52" y="16"/>
                    </a:lnTo>
                    <a:lnTo>
                      <a:pt x="50" y="16"/>
                    </a:lnTo>
                    <a:lnTo>
                      <a:pt x="50" y="16"/>
                    </a:lnTo>
                    <a:lnTo>
                      <a:pt x="46" y="14"/>
                    </a:lnTo>
                    <a:lnTo>
                      <a:pt x="46" y="14"/>
                    </a:lnTo>
                    <a:lnTo>
                      <a:pt x="42" y="10"/>
                    </a:lnTo>
                    <a:lnTo>
                      <a:pt x="36" y="8"/>
                    </a:lnTo>
                    <a:lnTo>
                      <a:pt x="32" y="6"/>
                    </a:lnTo>
                    <a:lnTo>
                      <a:pt x="28" y="4"/>
                    </a:lnTo>
                    <a:lnTo>
                      <a:pt x="28" y="4"/>
                    </a:lnTo>
                    <a:lnTo>
                      <a:pt x="26" y="0"/>
                    </a:lnTo>
                    <a:lnTo>
                      <a:pt x="24" y="0"/>
                    </a:lnTo>
                    <a:lnTo>
                      <a:pt x="20" y="2"/>
                    </a:lnTo>
                    <a:lnTo>
                      <a:pt x="20" y="2"/>
                    </a:lnTo>
                    <a:lnTo>
                      <a:pt x="12" y="10"/>
                    </a:lnTo>
                    <a:lnTo>
                      <a:pt x="6" y="18"/>
                    </a:lnTo>
                    <a:lnTo>
                      <a:pt x="4" y="26"/>
                    </a:lnTo>
                    <a:lnTo>
                      <a:pt x="4" y="32"/>
                    </a:lnTo>
                    <a:lnTo>
                      <a:pt x="4" y="32"/>
                    </a:lnTo>
                    <a:lnTo>
                      <a:pt x="6" y="36"/>
                    </a:lnTo>
                    <a:lnTo>
                      <a:pt x="6" y="38"/>
                    </a:lnTo>
                    <a:lnTo>
                      <a:pt x="4" y="42"/>
                    </a:lnTo>
                    <a:lnTo>
                      <a:pt x="8" y="46"/>
                    </a:lnTo>
                    <a:lnTo>
                      <a:pt x="8" y="46"/>
                    </a:lnTo>
                    <a:lnTo>
                      <a:pt x="10" y="52"/>
                    </a:lnTo>
                    <a:lnTo>
                      <a:pt x="12" y="60"/>
                    </a:lnTo>
                    <a:lnTo>
                      <a:pt x="12" y="60"/>
                    </a:lnTo>
                    <a:lnTo>
                      <a:pt x="14" y="64"/>
                    </a:lnTo>
                    <a:lnTo>
                      <a:pt x="12" y="68"/>
                    </a:lnTo>
                    <a:lnTo>
                      <a:pt x="10" y="72"/>
                    </a:lnTo>
                    <a:lnTo>
                      <a:pt x="10" y="76"/>
                    </a:lnTo>
                    <a:lnTo>
                      <a:pt x="10" y="76"/>
                    </a:lnTo>
                    <a:lnTo>
                      <a:pt x="10" y="80"/>
                    </a:lnTo>
                    <a:lnTo>
                      <a:pt x="8" y="84"/>
                    </a:lnTo>
                    <a:lnTo>
                      <a:pt x="4" y="88"/>
                    </a:lnTo>
                    <a:lnTo>
                      <a:pt x="0" y="94"/>
                    </a:lnTo>
                    <a:lnTo>
                      <a:pt x="0" y="94"/>
                    </a:lnTo>
                    <a:lnTo>
                      <a:pt x="4" y="96"/>
                    </a:lnTo>
                    <a:lnTo>
                      <a:pt x="6" y="96"/>
                    </a:lnTo>
                    <a:lnTo>
                      <a:pt x="6" y="96"/>
                    </a:lnTo>
                    <a:lnTo>
                      <a:pt x="10" y="96"/>
                    </a:lnTo>
                    <a:lnTo>
                      <a:pt x="10" y="98"/>
                    </a:lnTo>
                    <a:lnTo>
                      <a:pt x="12" y="98"/>
                    </a:lnTo>
                    <a:lnTo>
                      <a:pt x="14" y="98"/>
                    </a:lnTo>
                    <a:lnTo>
                      <a:pt x="14" y="98"/>
                    </a:lnTo>
                    <a:lnTo>
                      <a:pt x="18" y="98"/>
                    </a:lnTo>
                    <a:lnTo>
                      <a:pt x="20" y="102"/>
                    </a:lnTo>
                    <a:lnTo>
                      <a:pt x="22" y="102"/>
                    </a:lnTo>
                    <a:lnTo>
                      <a:pt x="30" y="100"/>
                    </a:lnTo>
                    <a:lnTo>
                      <a:pt x="30" y="100"/>
                    </a:lnTo>
                    <a:lnTo>
                      <a:pt x="38" y="98"/>
                    </a:lnTo>
                    <a:lnTo>
                      <a:pt x="40" y="96"/>
                    </a:lnTo>
                    <a:lnTo>
                      <a:pt x="40" y="92"/>
                    </a:lnTo>
                    <a:lnTo>
                      <a:pt x="40" y="92"/>
                    </a:lnTo>
                    <a:lnTo>
                      <a:pt x="42" y="88"/>
                    </a:lnTo>
                    <a:lnTo>
                      <a:pt x="44" y="88"/>
                    </a:lnTo>
                    <a:lnTo>
                      <a:pt x="46" y="86"/>
                    </a:lnTo>
                    <a:lnTo>
                      <a:pt x="48" y="80"/>
                    </a:lnTo>
                    <a:lnTo>
                      <a:pt x="48" y="80"/>
                    </a:lnTo>
                    <a:lnTo>
                      <a:pt x="50" y="72"/>
                    </a:lnTo>
                    <a:lnTo>
                      <a:pt x="54" y="68"/>
                    </a:lnTo>
                    <a:lnTo>
                      <a:pt x="56" y="66"/>
                    </a:lnTo>
                    <a:lnTo>
                      <a:pt x="56" y="64"/>
                    </a:lnTo>
                    <a:lnTo>
                      <a:pt x="56" y="64"/>
                    </a:lnTo>
                    <a:lnTo>
                      <a:pt x="58" y="58"/>
                    </a:lnTo>
                    <a:lnTo>
                      <a:pt x="60" y="56"/>
                    </a:lnTo>
                    <a:lnTo>
                      <a:pt x="62" y="54"/>
                    </a:lnTo>
                    <a:lnTo>
                      <a:pt x="62" y="50"/>
                    </a:lnTo>
                    <a:lnTo>
                      <a:pt x="62" y="50"/>
                    </a:lnTo>
                    <a:lnTo>
                      <a:pt x="62" y="44"/>
                    </a:lnTo>
                    <a:lnTo>
                      <a:pt x="64" y="44"/>
                    </a:lnTo>
                    <a:lnTo>
                      <a:pt x="66" y="42"/>
                    </a:lnTo>
                    <a:lnTo>
                      <a:pt x="68" y="38"/>
                    </a:lnTo>
                    <a:lnTo>
                      <a:pt x="68" y="38"/>
                    </a:lnTo>
                    <a:close/>
                  </a:path>
                </a:pathLst>
              </a:custGeom>
              <a:grpFill/>
              <a:ln w="3175">
                <a:solidFill>
                  <a:schemeClr val="bg1">
                    <a:lumMod val="25000"/>
                  </a:schemeClr>
                </a:solidFill>
                <a:round/>
                <a:headEnd/>
                <a:tailEnd/>
              </a:ln>
            </p:spPr>
            <p:txBody>
              <a:bodyPr vert="horz" wrap="square" lIns="68607" tIns="34304" rIns="68607" bIns="34304" numCol="1" anchor="t" anchorCtr="0" compatLnSpc="1">
                <a:prstTxWarp prst="textNoShape">
                  <a:avLst/>
                </a:prstTxWarp>
              </a:bodyPr>
              <a:lstStyle/>
              <a:p>
                <a:pPr defTabSz="913792"/>
                <a:endParaRPr lang="en-US" sz="1800" dirty="0">
                  <a:solidFill>
                    <a:srgbClr val="979796"/>
                  </a:solidFill>
                </a:endParaRPr>
              </a:p>
            </p:txBody>
          </p:sp>
          <p:sp>
            <p:nvSpPr>
              <p:cNvPr id="187" name="Freeform 19">
                <a:extLst>
                  <a:ext uri="{FF2B5EF4-FFF2-40B4-BE49-F238E27FC236}">
                    <a16:creationId xmlns:a16="http://schemas.microsoft.com/office/drawing/2014/main" id="{4BB034E7-EE23-4B16-A6E2-CF82B3A021E2}"/>
                  </a:ext>
                </a:extLst>
              </p:cNvPr>
              <p:cNvSpPr>
                <a:spLocks/>
              </p:cNvSpPr>
              <p:nvPr/>
            </p:nvSpPr>
            <p:spPr bwMode="auto">
              <a:xfrm>
                <a:off x="2361069" y="2402004"/>
                <a:ext cx="97841" cy="148647"/>
              </a:xfrm>
              <a:custGeom>
                <a:avLst/>
                <a:gdLst/>
                <a:ahLst/>
                <a:cxnLst>
                  <a:cxn ang="0">
                    <a:pos x="68" y="38"/>
                  </a:cxn>
                  <a:cxn ang="0">
                    <a:pos x="64" y="32"/>
                  </a:cxn>
                  <a:cxn ang="0">
                    <a:pos x="62" y="26"/>
                  </a:cxn>
                  <a:cxn ang="0">
                    <a:pos x="60" y="24"/>
                  </a:cxn>
                  <a:cxn ang="0">
                    <a:pos x="56" y="22"/>
                  </a:cxn>
                  <a:cxn ang="0">
                    <a:pos x="54" y="18"/>
                  </a:cxn>
                  <a:cxn ang="0">
                    <a:pos x="50" y="16"/>
                  </a:cxn>
                  <a:cxn ang="0">
                    <a:pos x="46" y="14"/>
                  </a:cxn>
                  <a:cxn ang="0">
                    <a:pos x="42" y="10"/>
                  </a:cxn>
                  <a:cxn ang="0">
                    <a:pos x="32" y="6"/>
                  </a:cxn>
                  <a:cxn ang="0">
                    <a:pos x="28" y="4"/>
                  </a:cxn>
                  <a:cxn ang="0">
                    <a:pos x="24" y="0"/>
                  </a:cxn>
                  <a:cxn ang="0">
                    <a:pos x="20" y="2"/>
                  </a:cxn>
                  <a:cxn ang="0">
                    <a:pos x="6" y="18"/>
                  </a:cxn>
                  <a:cxn ang="0">
                    <a:pos x="4" y="32"/>
                  </a:cxn>
                  <a:cxn ang="0">
                    <a:pos x="6" y="36"/>
                  </a:cxn>
                  <a:cxn ang="0">
                    <a:pos x="4" y="42"/>
                  </a:cxn>
                  <a:cxn ang="0">
                    <a:pos x="8" y="46"/>
                  </a:cxn>
                  <a:cxn ang="0">
                    <a:pos x="12" y="60"/>
                  </a:cxn>
                  <a:cxn ang="0">
                    <a:pos x="14" y="64"/>
                  </a:cxn>
                  <a:cxn ang="0">
                    <a:pos x="10" y="72"/>
                  </a:cxn>
                  <a:cxn ang="0">
                    <a:pos x="10" y="76"/>
                  </a:cxn>
                  <a:cxn ang="0">
                    <a:pos x="8" y="84"/>
                  </a:cxn>
                  <a:cxn ang="0">
                    <a:pos x="0" y="94"/>
                  </a:cxn>
                  <a:cxn ang="0">
                    <a:pos x="4" y="96"/>
                  </a:cxn>
                  <a:cxn ang="0">
                    <a:pos x="6" y="96"/>
                  </a:cxn>
                  <a:cxn ang="0">
                    <a:pos x="10" y="98"/>
                  </a:cxn>
                  <a:cxn ang="0">
                    <a:pos x="14" y="98"/>
                  </a:cxn>
                  <a:cxn ang="0">
                    <a:pos x="18" y="98"/>
                  </a:cxn>
                  <a:cxn ang="0">
                    <a:pos x="22" y="102"/>
                  </a:cxn>
                  <a:cxn ang="0">
                    <a:pos x="30" y="100"/>
                  </a:cxn>
                  <a:cxn ang="0">
                    <a:pos x="40" y="96"/>
                  </a:cxn>
                  <a:cxn ang="0">
                    <a:pos x="40" y="92"/>
                  </a:cxn>
                  <a:cxn ang="0">
                    <a:pos x="44" y="88"/>
                  </a:cxn>
                  <a:cxn ang="0">
                    <a:pos x="48" y="80"/>
                  </a:cxn>
                  <a:cxn ang="0">
                    <a:pos x="50" y="72"/>
                  </a:cxn>
                  <a:cxn ang="0">
                    <a:pos x="56" y="66"/>
                  </a:cxn>
                  <a:cxn ang="0">
                    <a:pos x="56" y="64"/>
                  </a:cxn>
                  <a:cxn ang="0">
                    <a:pos x="60" y="56"/>
                  </a:cxn>
                  <a:cxn ang="0">
                    <a:pos x="62" y="50"/>
                  </a:cxn>
                  <a:cxn ang="0">
                    <a:pos x="62" y="44"/>
                  </a:cxn>
                  <a:cxn ang="0">
                    <a:pos x="66" y="42"/>
                  </a:cxn>
                  <a:cxn ang="0">
                    <a:pos x="68" y="38"/>
                  </a:cxn>
                </a:cxnLst>
                <a:rect l="0" t="0" r="r" b="b"/>
                <a:pathLst>
                  <a:path w="68" h="102">
                    <a:moveTo>
                      <a:pt x="68" y="38"/>
                    </a:moveTo>
                    <a:lnTo>
                      <a:pt x="68" y="38"/>
                    </a:lnTo>
                    <a:lnTo>
                      <a:pt x="66" y="34"/>
                    </a:lnTo>
                    <a:lnTo>
                      <a:pt x="64" y="32"/>
                    </a:lnTo>
                    <a:lnTo>
                      <a:pt x="62" y="30"/>
                    </a:lnTo>
                    <a:lnTo>
                      <a:pt x="62" y="26"/>
                    </a:lnTo>
                    <a:lnTo>
                      <a:pt x="62" y="26"/>
                    </a:lnTo>
                    <a:lnTo>
                      <a:pt x="60" y="24"/>
                    </a:lnTo>
                    <a:lnTo>
                      <a:pt x="58" y="24"/>
                    </a:lnTo>
                    <a:lnTo>
                      <a:pt x="56" y="22"/>
                    </a:lnTo>
                    <a:lnTo>
                      <a:pt x="54" y="18"/>
                    </a:lnTo>
                    <a:lnTo>
                      <a:pt x="54" y="18"/>
                    </a:lnTo>
                    <a:lnTo>
                      <a:pt x="52" y="16"/>
                    </a:lnTo>
                    <a:lnTo>
                      <a:pt x="50" y="16"/>
                    </a:lnTo>
                    <a:lnTo>
                      <a:pt x="50" y="16"/>
                    </a:lnTo>
                    <a:lnTo>
                      <a:pt x="46" y="14"/>
                    </a:lnTo>
                    <a:lnTo>
                      <a:pt x="46" y="14"/>
                    </a:lnTo>
                    <a:lnTo>
                      <a:pt x="42" y="10"/>
                    </a:lnTo>
                    <a:lnTo>
                      <a:pt x="36" y="8"/>
                    </a:lnTo>
                    <a:lnTo>
                      <a:pt x="32" y="6"/>
                    </a:lnTo>
                    <a:lnTo>
                      <a:pt x="28" y="4"/>
                    </a:lnTo>
                    <a:lnTo>
                      <a:pt x="28" y="4"/>
                    </a:lnTo>
                    <a:lnTo>
                      <a:pt x="26" y="0"/>
                    </a:lnTo>
                    <a:lnTo>
                      <a:pt x="24" y="0"/>
                    </a:lnTo>
                    <a:lnTo>
                      <a:pt x="20" y="2"/>
                    </a:lnTo>
                    <a:lnTo>
                      <a:pt x="20" y="2"/>
                    </a:lnTo>
                    <a:lnTo>
                      <a:pt x="12" y="10"/>
                    </a:lnTo>
                    <a:lnTo>
                      <a:pt x="6" y="18"/>
                    </a:lnTo>
                    <a:lnTo>
                      <a:pt x="4" y="26"/>
                    </a:lnTo>
                    <a:lnTo>
                      <a:pt x="4" y="32"/>
                    </a:lnTo>
                    <a:lnTo>
                      <a:pt x="4" y="32"/>
                    </a:lnTo>
                    <a:lnTo>
                      <a:pt x="6" y="36"/>
                    </a:lnTo>
                    <a:lnTo>
                      <a:pt x="6" y="38"/>
                    </a:lnTo>
                    <a:lnTo>
                      <a:pt x="4" y="42"/>
                    </a:lnTo>
                    <a:lnTo>
                      <a:pt x="8" y="46"/>
                    </a:lnTo>
                    <a:lnTo>
                      <a:pt x="8" y="46"/>
                    </a:lnTo>
                    <a:lnTo>
                      <a:pt x="10" y="52"/>
                    </a:lnTo>
                    <a:lnTo>
                      <a:pt x="12" y="60"/>
                    </a:lnTo>
                    <a:lnTo>
                      <a:pt x="12" y="60"/>
                    </a:lnTo>
                    <a:lnTo>
                      <a:pt x="14" y="64"/>
                    </a:lnTo>
                    <a:lnTo>
                      <a:pt x="12" y="68"/>
                    </a:lnTo>
                    <a:lnTo>
                      <a:pt x="10" y="72"/>
                    </a:lnTo>
                    <a:lnTo>
                      <a:pt x="10" y="76"/>
                    </a:lnTo>
                    <a:lnTo>
                      <a:pt x="10" y="76"/>
                    </a:lnTo>
                    <a:lnTo>
                      <a:pt x="10" y="80"/>
                    </a:lnTo>
                    <a:lnTo>
                      <a:pt x="8" y="84"/>
                    </a:lnTo>
                    <a:lnTo>
                      <a:pt x="4" y="88"/>
                    </a:lnTo>
                    <a:lnTo>
                      <a:pt x="0" y="94"/>
                    </a:lnTo>
                    <a:lnTo>
                      <a:pt x="0" y="94"/>
                    </a:lnTo>
                    <a:lnTo>
                      <a:pt x="4" y="96"/>
                    </a:lnTo>
                    <a:lnTo>
                      <a:pt x="6" y="96"/>
                    </a:lnTo>
                    <a:lnTo>
                      <a:pt x="6" y="96"/>
                    </a:lnTo>
                    <a:lnTo>
                      <a:pt x="10" y="96"/>
                    </a:lnTo>
                    <a:lnTo>
                      <a:pt x="10" y="98"/>
                    </a:lnTo>
                    <a:lnTo>
                      <a:pt x="12" y="98"/>
                    </a:lnTo>
                    <a:lnTo>
                      <a:pt x="14" y="98"/>
                    </a:lnTo>
                    <a:lnTo>
                      <a:pt x="14" y="98"/>
                    </a:lnTo>
                    <a:lnTo>
                      <a:pt x="18" y="98"/>
                    </a:lnTo>
                    <a:lnTo>
                      <a:pt x="20" y="102"/>
                    </a:lnTo>
                    <a:lnTo>
                      <a:pt x="22" y="102"/>
                    </a:lnTo>
                    <a:lnTo>
                      <a:pt x="30" y="100"/>
                    </a:lnTo>
                    <a:lnTo>
                      <a:pt x="30" y="100"/>
                    </a:lnTo>
                    <a:lnTo>
                      <a:pt x="38" y="98"/>
                    </a:lnTo>
                    <a:lnTo>
                      <a:pt x="40" y="96"/>
                    </a:lnTo>
                    <a:lnTo>
                      <a:pt x="40" y="92"/>
                    </a:lnTo>
                    <a:lnTo>
                      <a:pt x="40" y="92"/>
                    </a:lnTo>
                    <a:lnTo>
                      <a:pt x="42" y="88"/>
                    </a:lnTo>
                    <a:lnTo>
                      <a:pt x="44" y="88"/>
                    </a:lnTo>
                    <a:lnTo>
                      <a:pt x="46" y="86"/>
                    </a:lnTo>
                    <a:lnTo>
                      <a:pt x="48" y="80"/>
                    </a:lnTo>
                    <a:lnTo>
                      <a:pt x="48" y="80"/>
                    </a:lnTo>
                    <a:lnTo>
                      <a:pt x="50" y="72"/>
                    </a:lnTo>
                    <a:lnTo>
                      <a:pt x="54" y="68"/>
                    </a:lnTo>
                    <a:lnTo>
                      <a:pt x="56" y="66"/>
                    </a:lnTo>
                    <a:lnTo>
                      <a:pt x="56" y="64"/>
                    </a:lnTo>
                    <a:lnTo>
                      <a:pt x="56" y="64"/>
                    </a:lnTo>
                    <a:lnTo>
                      <a:pt x="58" y="58"/>
                    </a:lnTo>
                    <a:lnTo>
                      <a:pt x="60" y="56"/>
                    </a:lnTo>
                    <a:lnTo>
                      <a:pt x="62" y="54"/>
                    </a:lnTo>
                    <a:lnTo>
                      <a:pt x="62" y="50"/>
                    </a:lnTo>
                    <a:lnTo>
                      <a:pt x="62" y="50"/>
                    </a:lnTo>
                    <a:lnTo>
                      <a:pt x="62" y="44"/>
                    </a:lnTo>
                    <a:lnTo>
                      <a:pt x="64" y="44"/>
                    </a:lnTo>
                    <a:lnTo>
                      <a:pt x="66" y="42"/>
                    </a:lnTo>
                    <a:lnTo>
                      <a:pt x="68" y="38"/>
                    </a:lnTo>
                    <a:lnTo>
                      <a:pt x="68" y="38"/>
                    </a:lnTo>
                    <a:close/>
                  </a:path>
                </a:pathLst>
              </a:custGeom>
              <a:grpFill/>
              <a:ln w="3175">
                <a:solidFill>
                  <a:schemeClr val="bg1">
                    <a:lumMod val="25000"/>
                  </a:schemeClr>
                </a:solidFill>
                <a:round/>
                <a:headEnd/>
                <a:tailEnd/>
              </a:ln>
            </p:spPr>
            <p:txBody>
              <a:bodyPr vert="horz" wrap="square" lIns="68607" tIns="34304" rIns="68607" bIns="34304" numCol="1" anchor="t" anchorCtr="0" compatLnSpc="1">
                <a:prstTxWarp prst="textNoShape">
                  <a:avLst/>
                </a:prstTxWarp>
              </a:bodyPr>
              <a:lstStyle/>
              <a:p>
                <a:pPr defTabSz="913792"/>
                <a:endParaRPr lang="en-US" sz="1800" dirty="0">
                  <a:solidFill>
                    <a:srgbClr val="979796"/>
                  </a:solidFill>
                </a:endParaRPr>
              </a:p>
            </p:txBody>
          </p:sp>
          <p:sp>
            <p:nvSpPr>
              <p:cNvPr id="188" name="Montenegro">
                <a:extLst>
                  <a:ext uri="{FF2B5EF4-FFF2-40B4-BE49-F238E27FC236}">
                    <a16:creationId xmlns:a16="http://schemas.microsoft.com/office/drawing/2014/main" id="{B5D02FA2-30DE-42E8-B4AC-17AA92F016DD}"/>
                  </a:ext>
                </a:extLst>
              </p:cNvPr>
              <p:cNvSpPr>
                <a:spLocks/>
              </p:cNvSpPr>
              <p:nvPr/>
            </p:nvSpPr>
            <p:spPr bwMode="auto">
              <a:xfrm>
                <a:off x="4538451" y="1071507"/>
                <a:ext cx="43312" cy="49219"/>
              </a:xfrm>
              <a:custGeom>
                <a:avLst/>
                <a:gdLst>
                  <a:gd name="T0" fmla="*/ 744 w 744"/>
                  <a:gd name="T1" fmla="*/ 364 h 834"/>
                  <a:gd name="T2" fmla="*/ 654 w 744"/>
                  <a:gd name="T3" fmla="*/ 258 h 834"/>
                  <a:gd name="T4" fmla="*/ 586 w 744"/>
                  <a:gd name="T5" fmla="*/ 208 h 834"/>
                  <a:gd name="T6" fmla="*/ 529 w 744"/>
                  <a:gd name="T7" fmla="*/ 208 h 834"/>
                  <a:gd name="T8" fmla="*/ 517 w 744"/>
                  <a:gd name="T9" fmla="*/ 178 h 834"/>
                  <a:gd name="T10" fmla="*/ 435 w 744"/>
                  <a:gd name="T11" fmla="*/ 133 h 834"/>
                  <a:gd name="T12" fmla="*/ 317 w 744"/>
                  <a:gd name="T13" fmla="*/ 0 h 834"/>
                  <a:gd name="T14" fmla="*/ 220 w 744"/>
                  <a:gd name="T15" fmla="*/ 0 h 834"/>
                  <a:gd name="T16" fmla="*/ 272 w 744"/>
                  <a:gd name="T17" fmla="*/ 114 h 834"/>
                  <a:gd name="T18" fmla="*/ 208 w 744"/>
                  <a:gd name="T19" fmla="*/ 126 h 834"/>
                  <a:gd name="T20" fmla="*/ 182 w 744"/>
                  <a:gd name="T21" fmla="*/ 55 h 834"/>
                  <a:gd name="T22" fmla="*/ 102 w 744"/>
                  <a:gd name="T23" fmla="*/ 107 h 834"/>
                  <a:gd name="T24" fmla="*/ 106 w 744"/>
                  <a:gd name="T25" fmla="*/ 234 h 834"/>
                  <a:gd name="T26" fmla="*/ 57 w 744"/>
                  <a:gd name="T27" fmla="*/ 234 h 834"/>
                  <a:gd name="T28" fmla="*/ 19 w 744"/>
                  <a:gd name="T29" fmla="*/ 364 h 834"/>
                  <a:gd name="T30" fmla="*/ 87 w 744"/>
                  <a:gd name="T31" fmla="*/ 447 h 834"/>
                  <a:gd name="T32" fmla="*/ 7 w 744"/>
                  <a:gd name="T33" fmla="*/ 473 h 834"/>
                  <a:gd name="T34" fmla="*/ 26 w 744"/>
                  <a:gd name="T35" fmla="*/ 579 h 834"/>
                  <a:gd name="T36" fmla="*/ 0 w 744"/>
                  <a:gd name="T37" fmla="*/ 603 h 834"/>
                  <a:gd name="T38" fmla="*/ 0 w 744"/>
                  <a:gd name="T39" fmla="*/ 612 h 834"/>
                  <a:gd name="T40" fmla="*/ 45 w 744"/>
                  <a:gd name="T41" fmla="*/ 612 h 834"/>
                  <a:gd name="T42" fmla="*/ 135 w 744"/>
                  <a:gd name="T43" fmla="*/ 699 h 834"/>
                  <a:gd name="T44" fmla="*/ 224 w 744"/>
                  <a:gd name="T45" fmla="*/ 744 h 834"/>
                  <a:gd name="T46" fmla="*/ 314 w 744"/>
                  <a:gd name="T47" fmla="*/ 789 h 834"/>
                  <a:gd name="T48" fmla="*/ 359 w 744"/>
                  <a:gd name="T49" fmla="*/ 834 h 834"/>
                  <a:gd name="T50" fmla="*/ 366 w 744"/>
                  <a:gd name="T51" fmla="*/ 827 h 834"/>
                  <a:gd name="T52" fmla="*/ 361 w 744"/>
                  <a:gd name="T53" fmla="*/ 747 h 834"/>
                  <a:gd name="T54" fmla="*/ 359 w 744"/>
                  <a:gd name="T55" fmla="*/ 744 h 834"/>
                  <a:gd name="T56" fmla="*/ 359 w 744"/>
                  <a:gd name="T57" fmla="*/ 699 h 834"/>
                  <a:gd name="T58" fmla="*/ 340 w 744"/>
                  <a:gd name="T59" fmla="*/ 699 h 834"/>
                  <a:gd name="T60" fmla="*/ 503 w 744"/>
                  <a:gd name="T61" fmla="*/ 409 h 834"/>
                  <a:gd name="T62" fmla="*/ 529 w 744"/>
                  <a:gd name="T63" fmla="*/ 536 h 834"/>
                  <a:gd name="T64" fmla="*/ 616 w 744"/>
                  <a:gd name="T65" fmla="*/ 492 h 834"/>
                  <a:gd name="T66" fmla="*/ 616 w 744"/>
                  <a:gd name="T67" fmla="*/ 435 h 834"/>
                  <a:gd name="T68" fmla="*/ 616 w 744"/>
                  <a:gd name="T69" fmla="*/ 364 h 834"/>
                  <a:gd name="T70" fmla="*/ 706 w 744"/>
                  <a:gd name="T71" fmla="*/ 364 h 834"/>
                  <a:gd name="T72" fmla="*/ 744 w 744"/>
                  <a:gd name="T73" fmla="*/ 364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4" h="834">
                    <a:moveTo>
                      <a:pt x="744" y="364"/>
                    </a:moveTo>
                    <a:lnTo>
                      <a:pt x="654" y="258"/>
                    </a:lnTo>
                    <a:lnTo>
                      <a:pt x="586" y="208"/>
                    </a:lnTo>
                    <a:lnTo>
                      <a:pt x="529" y="208"/>
                    </a:lnTo>
                    <a:lnTo>
                      <a:pt x="517" y="178"/>
                    </a:lnTo>
                    <a:lnTo>
                      <a:pt x="435" y="133"/>
                    </a:lnTo>
                    <a:lnTo>
                      <a:pt x="317" y="0"/>
                    </a:lnTo>
                    <a:lnTo>
                      <a:pt x="220" y="0"/>
                    </a:lnTo>
                    <a:lnTo>
                      <a:pt x="272" y="114"/>
                    </a:lnTo>
                    <a:lnTo>
                      <a:pt x="208" y="126"/>
                    </a:lnTo>
                    <a:lnTo>
                      <a:pt x="182" y="55"/>
                    </a:lnTo>
                    <a:lnTo>
                      <a:pt x="102" y="107"/>
                    </a:lnTo>
                    <a:lnTo>
                      <a:pt x="106" y="234"/>
                    </a:lnTo>
                    <a:lnTo>
                      <a:pt x="57" y="234"/>
                    </a:lnTo>
                    <a:lnTo>
                      <a:pt x="19" y="364"/>
                    </a:lnTo>
                    <a:lnTo>
                      <a:pt x="87" y="447"/>
                    </a:lnTo>
                    <a:lnTo>
                      <a:pt x="7" y="473"/>
                    </a:lnTo>
                    <a:lnTo>
                      <a:pt x="26" y="579"/>
                    </a:lnTo>
                    <a:lnTo>
                      <a:pt x="0" y="603"/>
                    </a:lnTo>
                    <a:lnTo>
                      <a:pt x="0" y="612"/>
                    </a:lnTo>
                    <a:lnTo>
                      <a:pt x="45" y="612"/>
                    </a:lnTo>
                    <a:lnTo>
                      <a:pt x="135" y="699"/>
                    </a:lnTo>
                    <a:lnTo>
                      <a:pt x="224" y="744"/>
                    </a:lnTo>
                    <a:lnTo>
                      <a:pt x="314" y="789"/>
                    </a:lnTo>
                    <a:lnTo>
                      <a:pt x="359" y="834"/>
                    </a:lnTo>
                    <a:lnTo>
                      <a:pt x="366" y="827"/>
                    </a:lnTo>
                    <a:lnTo>
                      <a:pt x="361" y="747"/>
                    </a:lnTo>
                    <a:lnTo>
                      <a:pt x="359" y="744"/>
                    </a:lnTo>
                    <a:lnTo>
                      <a:pt x="359" y="699"/>
                    </a:lnTo>
                    <a:lnTo>
                      <a:pt x="340" y="699"/>
                    </a:lnTo>
                    <a:lnTo>
                      <a:pt x="503" y="409"/>
                    </a:lnTo>
                    <a:lnTo>
                      <a:pt x="529" y="536"/>
                    </a:lnTo>
                    <a:lnTo>
                      <a:pt x="616" y="492"/>
                    </a:lnTo>
                    <a:lnTo>
                      <a:pt x="616" y="435"/>
                    </a:lnTo>
                    <a:lnTo>
                      <a:pt x="616" y="364"/>
                    </a:lnTo>
                    <a:lnTo>
                      <a:pt x="706" y="364"/>
                    </a:lnTo>
                    <a:lnTo>
                      <a:pt x="744" y="364"/>
                    </a:lnTo>
                    <a:close/>
                  </a:path>
                </a:pathLst>
              </a:custGeom>
              <a:grpFill/>
              <a:ln w="3175">
                <a:solidFill>
                  <a:schemeClr val="bg1">
                    <a:lumMod val="25000"/>
                  </a:schemeClr>
                </a:solidFill>
              </a:ln>
            </p:spPr>
            <p:txBody>
              <a:bodyPr vert="horz" wrap="square" lIns="68607" tIns="34304" rIns="68607" bIns="34304" numCol="1" anchor="t" anchorCtr="0" compatLnSpc="1">
                <a:prstTxWarp prst="textNoShape">
                  <a:avLst/>
                </a:prstTxWarp>
              </a:bodyPr>
              <a:lstStyle/>
              <a:p>
                <a:pPr defTabSz="913792"/>
                <a:endParaRPr lang="en-US" sz="1800" dirty="0">
                  <a:solidFill>
                    <a:srgbClr val="979796"/>
                  </a:solidFill>
                </a:endParaRPr>
              </a:p>
            </p:txBody>
          </p:sp>
          <p:sp>
            <p:nvSpPr>
              <p:cNvPr id="189" name="Monaco">
                <a:extLst>
                  <a:ext uri="{FF2B5EF4-FFF2-40B4-BE49-F238E27FC236}">
                    <a16:creationId xmlns:a16="http://schemas.microsoft.com/office/drawing/2014/main" id="{824F1344-EC98-4ADE-B27D-CB2DE0122D25}"/>
                  </a:ext>
                </a:extLst>
              </p:cNvPr>
              <p:cNvSpPr>
                <a:spLocks/>
              </p:cNvSpPr>
              <p:nvPr/>
            </p:nvSpPr>
            <p:spPr bwMode="auto">
              <a:xfrm>
                <a:off x="4212235" y="1054512"/>
                <a:ext cx="14389" cy="11658"/>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25000"/>
                  </a:schemeClr>
                </a:solidFill>
                <a:round/>
                <a:headEnd/>
                <a:tailEnd/>
              </a:ln>
            </p:spPr>
            <p:txBody>
              <a:bodyPr vert="horz" wrap="square" lIns="68607" tIns="34304" rIns="68607" bIns="34304" numCol="1" anchor="t" anchorCtr="0" compatLnSpc="1">
                <a:prstTxWarp prst="textNoShape">
                  <a:avLst/>
                </a:prstTxWarp>
              </a:bodyPr>
              <a:lstStyle/>
              <a:p>
                <a:pPr defTabSz="913792"/>
                <a:endParaRPr lang="en-US" sz="1800" dirty="0">
                  <a:solidFill>
                    <a:srgbClr val="979796"/>
                  </a:solidFill>
                </a:endParaRPr>
              </a:p>
            </p:txBody>
          </p:sp>
          <p:sp>
            <p:nvSpPr>
              <p:cNvPr id="190" name="Eritrea">
                <a:extLst>
                  <a:ext uri="{FF2B5EF4-FFF2-40B4-BE49-F238E27FC236}">
                    <a16:creationId xmlns:a16="http://schemas.microsoft.com/office/drawing/2014/main" id="{1486D40A-2E33-4D8B-9ED3-F1291AA3DEFC}"/>
                  </a:ext>
                </a:extLst>
              </p:cNvPr>
              <p:cNvSpPr>
                <a:spLocks/>
              </p:cNvSpPr>
              <p:nvPr/>
            </p:nvSpPr>
            <p:spPr bwMode="auto">
              <a:xfrm>
                <a:off x="5119735" y="1935791"/>
                <a:ext cx="230217" cy="225499"/>
              </a:xfrm>
              <a:custGeom>
                <a:avLst/>
                <a:gdLst/>
                <a:ahLst/>
                <a:cxnLst/>
                <a:rect l="l" t="t" r="r" b="b"/>
                <a:pathLst>
                  <a:path w="243012" h="234798">
                    <a:moveTo>
                      <a:pt x="238480" y="223855"/>
                    </a:moveTo>
                    <a:lnTo>
                      <a:pt x="243012" y="230648"/>
                    </a:lnTo>
                    <a:lnTo>
                      <a:pt x="243012" y="234798"/>
                    </a:lnTo>
                    <a:close/>
                    <a:moveTo>
                      <a:pt x="60753" y="0"/>
                    </a:moveTo>
                    <a:lnTo>
                      <a:pt x="85054" y="36418"/>
                    </a:lnTo>
                    <a:lnTo>
                      <a:pt x="91130" y="51592"/>
                    </a:lnTo>
                    <a:lnTo>
                      <a:pt x="97205" y="75871"/>
                    </a:lnTo>
                    <a:lnTo>
                      <a:pt x="103280" y="97115"/>
                    </a:lnTo>
                    <a:lnTo>
                      <a:pt x="109356" y="109254"/>
                    </a:lnTo>
                    <a:lnTo>
                      <a:pt x="112393" y="109254"/>
                    </a:lnTo>
                    <a:lnTo>
                      <a:pt x="115431" y="109254"/>
                    </a:lnTo>
                    <a:lnTo>
                      <a:pt x="118469" y="106219"/>
                    </a:lnTo>
                    <a:lnTo>
                      <a:pt x="121506" y="112289"/>
                    </a:lnTo>
                    <a:lnTo>
                      <a:pt x="127582" y="118359"/>
                    </a:lnTo>
                    <a:lnTo>
                      <a:pt x="130619" y="121394"/>
                    </a:lnTo>
                    <a:lnTo>
                      <a:pt x="136694" y="124428"/>
                    </a:lnTo>
                    <a:lnTo>
                      <a:pt x="142770" y="127463"/>
                    </a:lnTo>
                    <a:lnTo>
                      <a:pt x="148845" y="130498"/>
                    </a:lnTo>
                    <a:lnTo>
                      <a:pt x="151883" y="133533"/>
                    </a:lnTo>
                    <a:lnTo>
                      <a:pt x="157958" y="133533"/>
                    </a:lnTo>
                    <a:lnTo>
                      <a:pt x="160996" y="136568"/>
                    </a:lnTo>
                    <a:lnTo>
                      <a:pt x="167071" y="139603"/>
                    </a:lnTo>
                    <a:lnTo>
                      <a:pt x="176184" y="151742"/>
                    </a:lnTo>
                    <a:lnTo>
                      <a:pt x="185297" y="163881"/>
                    </a:lnTo>
                    <a:lnTo>
                      <a:pt x="197447" y="176021"/>
                    </a:lnTo>
                    <a:lnTo>
                      <a:pt x="206560" y="185125"/>
                    </a:lnTo>
                    <a:lnTo>
                      <a:pt x="209598" y="194230"/>
                    </a:lnTo>
                    <a:lnTo>
                      <a:pt x="209598" y="197264"/>
                    </a:lnTo>
                    <a:lnTo>
                      <a:pt x="212636" y="200299"/>
                    </a:lnTo>
                    <a:lnTo>
                      <a:pt x="218711" y="200299"/>
                    </a:lnTo>
                    <a:lnTo>
                      <a:pt x="218711" y="203334"/>
                    </a:lnTo>
                    <a:lnTo>
                      <a:pt x="227824" y="215473"/>
                    </a:lnTo>
                    <a:lnTo>
                      <a:pt x="231091" y="217649"/>
                    </a:lnTo>
                    <a:lnTo>
                      <a:pt x="210412" y="209084"/>
                    </a:lnTo>
                    <a:cubicBezTo>
                      <a:pt x="207930" y="209084"/>
                      <a:pt x="205505" y="209325"/>
                      <a:pt x="203576" y="211916"/>
                    </a:cubicBezTo>
                    <a:lnTo>
                      <a:pt x="194410" y="197264"/>
                    </a:lnTo>
                    <a:lnTo>
                      <a:pt x="173146" y="176021"/>
                    </a:lnTo>
                    <a:lnTo>
                      <a:pt x="164033" y="166916"/>
                    </a:lnTo>
                    <a:lnTo>
                      <a:pt x="151883" y="157812"/>
                    </a:lnTo>
                    <a:lnTo>
                      <a:pt x="139732" y="154777"/>
                    </a:lnTo>
                    <a:lnTo>
                      <a:pt x="124544" y="154777"/>
                    </a:lnTo>
                    <a:lnTo>
                      <a:pt x="112393" y="154777"/>
                    </a:lnTo>
                    <a:lnTo>
                      <a:pt x="106318" y="154777"/>
                    </a:lnTo>
                    <a:lnTo>
                      <a:pt x="100243" y="154777"/>
                    </a:lnTo>
                    <a:lnTo>
                      <a:pt x="91130" y="157812"/>
                    </a:lnTo>
                    <a:lnTo>
                      <a:pt x="82017" y="157812"/>
                    </a:lnTo>
                    <a:lnTo>
                      <a:pt x="72904" y="157812"/>
                    </a:lnTo>
                    <a:lnTo>
                      <a:pt x="66829" y="154777"/>
                    </a:lnTo>
                    <a:lnTo>
                      <a:pt x="63791" y="151742"/>
                    </a:lnTo>
                    <a:lnTo>
                      <a:pt x="57716" y="145672"/>
                    </a:lnTo>
                    <a:lnTo>
                      <a:pt x="57716" y="142637"/>
                    </a:lnTo>
                    <a:lnTo>
                      <a:pt x="51640" y="142637"/>
                    </a:lnTo>
                    <a:lnTo>
                      <a:pt x="48603" y="145672"/>
                    </a:lnTo>
                    <a:lnTo>
                      <a:pt x="45565" y="151742"/>
                    </a:lnTo>
                    <a:lnTo>
                      <a:pt x="42527" y="160846"/>
                    </a:lnTo>
                    <a:lnTo>
                      <a:pt x="36452" y="163881"/>
                    </a:lnTo>
                    <a:lnTo>
                      <a:pt x="33414" y="163881"/>
                    </a:lnTo>
                    <a:lnTo>
                      <a:pt x="33414" y="160846"/>
                    </a:lnTo>
                    <a:lnTo>
                      <a:pt x="30377" y="157812"/>
                    </a:lnTo>
                    <a:lnTo>
                      <a:pt x="27339" y="154777"/>
                    </a:lnTo>
                    <a:lnTo>
                      <a:pt x="21264" y="154777"/>
                    </a:lnTo>
                    <a:lnTo>
                      <a:pt x="0" y="160846"/>
                    </a:lnTo>
                    <a:lnTo>
                      <a:pt x="6076" y="121394"/>
                    </a:lnTo>
                    <a:lnTo>
                      <a:pt x="15188" y="66767"/>
                    </a:lnTo>
                    <a:lnTo>
                      <a:pt x="18226" y="48557"/>
                    </a:lnTo>
                    <a:lnTo>
                      <a:pt x="21264" y="39453"/>
                    </a:lnTo>
                    <a:lnTo>
                      <a:pt x="27339" y="30348"/>
                    </a:lnTo>
                    <a:lnTo>
                      <a:pt x="33414" y="27314"/>
                    </a:lnTo>
                    <a:lnTo>
                      <a:pt x="45565" y="18209"/>
                    </a:lnTo>
                    <a:lnTo>
                      <a:pt x="54678" y="9105"/>
                    </a:lnTo>
                    <a:close/>
                  </a:path>
                </a:pathLst>
              </a:custGeom>
              <a:grpFill/>
              <a:ln w="3175">
                <a:solidFill>
                  <a:schemeClr val="bg1">
                    <a:lumMod val="25000"/>
                  </a:schemeClr>
                </a:solidFill>
                <a:round/>
                <a:headEnd/>
                <a:tailEnd/>
              </a:ln>
            </p:spPr>
            <p:txBody>
              <a:bodyPr vert="horz" wrap="square" lIns="68607" tIns="34304" rIns="68607" bIns="34304" numCol="1" anchor="t" anchorCtr="0" compatLnSpc="1">
                <a:prstTxWarp prst="textNoShape">
                  <a:avLst/>
                </a:prstTxWarp>
              </a:bodyPr>
              <a:lstStyle/>
              <a:p>
                <a:pPr defTabSz="913792"/>
                <a:endParaRPr lang="en-US" sz="1800" dirty="0">
                  <a:solidFill>
                    <a:srgbClr val="979796"/>
                  </a:solidFill>
                </a:endParaRPr>
              </a:p>
            </p:txBody>
          </p:sp>
          <p:sp>
            <p:nvSpPr>
              <p:cNvPr id="191" name="Djibouti">
                <a:extLst>
                  <a:ext uri="{FF2B5EF4-FFF2-40B4-BE49-F238E27FC236}">
                    <a16:creationId xmlns:a16="http://schemas.microsoft.com/office/drawing/2014/main" id="{4FEFC675-224A-478E-998F-4E5B388895C2}"/>
                  </a:ext>
                </a:extLst>
              </p:cNvPr>
              <p:cNvSpPr/>
              <p:nvPr/>
            </p:nvSpPr>
            <p:spPr bwMode="auto">
              <a:xfrm>
                <a:off x="5298153" y="2136594"/>
                <a:ext cx="51797" cy="64428"/>
              </a:xfrm>
              <a:custGeom>
                <a:avLst/>
                <a:gdLst/>
                <a:ahLst/>
                <a:cxnLst/>
                <a:rect l="l" t="t" r="r" b="b"/>
                <a:pathLst>
                  <a:path w="54677" h="67086">
                    <a:moveTo>
                      <a:pt x="22077" y="0"/>
                    </a:moveTo>
                    <a:lnTo>
                      <a:pt x="42756" y="8565"/>
                    </a:lnTo>
                    <a:lnTo>
                      <a:pt x="48602" y="12459"/>
                    </a:lnTo>
                    <a:lnTo>
                      <a:pt x="50145" y="14771"/>
                    </a:lnTo>
                    <a:lnTo>
                      <a:pt x="54677" y="25714"/>
                    </a:lnTo>
                    <a:lnTo>
                      <a:pt x="54677" y="27633"/>
                    </a:lnTo>
                    <a:lnTo>
                      <a:pt x="54677" y="33703"/>
                    </a:lnTo>
                    <a:lnTo>
                      <a:pt x="51640" y="42807"/>
                    </a:lnTo>
                    <a:lnTo>
                      <a:pt x="45564" y="45842"/>
                    </a:lnTo>
                    <a:lnTo>
                      <a:pt x="39489" y="48877"/>
                    </a:lnTo>
                    <a:lnTo>
                      <a:pt x="33414" y="48877"/>
                    </a:lnTo>
                    <a:lnTo>
                      <a:pt x="21263" y="54947"/>
                    </a:lnTo>
                    <a:lnTo>
                      <a:pt x="27338" y="54947"/>
                    </a:lnTo>
                    <a:lnTo>
                      <a:pt x="39489" y="51912"/>
                    </a:lnTo>
                    <a:lnTo>
                      <a:pt x="42527" y="51912"/>
                    </a:lnTo>
                    <a:lnTo>
                      <a:pt x="45564" y="54947"/>
                    </a:lnTo>
                    <a:lnTo>
                      <a:pt x="33414" y="67086"/>
                    </a:lnTo>
                    <a:lnTo>
                      <a:pt x="27338" y="64051"/>
                    </a:lnTo>
                    <a:lnTo>
                      <a:pt x="21263" y="64051"/>
                    </a:lnTo>
                    <a:lnTo>
                      <a:pt x="15188" y="67086"/>
                    </a:lnTo>
                    <a:lnTo>
                      <a:pt x="9112" y="67086"/>
                    </a:lnTo>
                    <a:lnTo>
                      <a:pt x="6075" y="67086"/>
                    </a:lnTo>
                    <a:lnTo>
                      <a:pt x="3037" y="61016"/>
                    </a:lnTo>
                    <a:lnTo>
                      <a:pt x="0" y="57982"/>
                    </a:lnTo>
                    <a:lnTo>
                      <a:pt x="0" y="45842"/>
                    </a:lnTo>
                    <a:lnTo>
                      <a:pt x="6075" y="24598"/>
                    </a:lnTo>
                    <a:lnTo>
                      <a:pt x="9112" y="15494"/>
                    </a:lnTo>
                    <a:lnTo>
                      <a:pt x="15188" y="12459"/>
                    </a:lnTo>
                    <a:lnTo>
                      <a:pt x="21263" y="12459"/>
                    </a:lnTo>
                    <a:lnTo>
                      <a:pt x="15241" y="2832"/>
                    </a:lnTo>
                    <a:cubicBezTo>
                      <a:pt x="17170" y="241"/>
                      <a:pt x="19595" y="0"/>
                      <a:pt x="22077" y="0"/>
                    </a:cubicBezTo>
                    <a:close/>
                  </a:path>
                </a:pathLst>
              </a:custGeom>
              <a:grpFill/>
              <a:ln w="3175">
                <a:solidFill>
                  <a:schemeClr val="bg1">
                    <a:lumMod val="25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604" tIns="34302" rIns="68604" bIns="34302" numCol="1" rtlCol="0" anchor="ctr" anchorCtr="0" compatLnSpc="1">
                <a:prstTxWarp prst="textNoShape">
                  <a:avLst/>
                </a:prstTxWarp>
              </a:bodyPr>
              <a:lstStyle/>
              <a:p>
                <a:pPr algn="ctr" defTabSz="685848"/>
                <a:endParaRPr lang="en-US" sz="1700" dirty="0">
                  <a:solidFill>
                    <a:srgbClr val="FFFFFF">
                      <a:alpha val="98824"/>
                    </a:srgbClr>
                  </a:solidFill>
                  <a:ea typeface="Segoe UI" pitchFamily="34" charset="0"/>
                  <a:cs typeface="Segoe UI" pitchFamily="34" charset="0"/>
                </a:endParaRPr>
              </a:p>
            </p:txBody>
          </p:sp>
          <p:sp>
            <p:nvSpPr>
              <p:cNvPr id="192" name="Luxembourg">
                <a:extLst>
                  <a:ext uri="{FF2B5EF4-FFF2-40B4-BE49-F238E27FC236}">
                    <a16:creationId xmlns:a16="http://schemas.microsoft.com/office/drawing/2014/main" id="{CAF87507-AA4B-4E23-9439-125E57B26AB4}"/>
                  </a:ext>
                </a:extLst>
              </p:cNvPr>
              <p:cNvSpPr>
                <a:spLocks/>
              </p:cNvSpPr>
              <p:nvPr/>
            </p:nvSpPr>
            <p:spPr bwMode="auto">
              <a:xfrm>
                <a:off x="4169347" y="880692"/>
                <a:ext cx="14389" cy="11658"/>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25000"/>
                  </a:schemeClr>
                </a:solidFill>
                <a:round/>
                <a:headEnd/>
                <a:tailEnd/>
              </a:ln>
            </p:spPr>
            <p:txBody>
              <a:bodyPr vert="horz" wrap="square" lIns="68607" tIns="34304" rIns="68607" bIns="34304" numCol="1" anchor="t" anchorCtr="0" compatLnSpc="1">
                <a:prstTxWarp prst="textNoShape">
                  <a:avLst/>
                </a:prstTxWarp>
              </a:bodyPr>
              <a:lstStyle/>
              <a:p>
                <a:pPr defTabSz="913792"/>
                <a:endParaRPr lang="en-US" sz="1800" dirty="0">
                  <a:solidFill>
                    <a:srgbClr val="979796"/>
                  </a:solidFill>
                </a:endParaRPr>
              </a:p>
            </p:txBody>
          </p:sp>
          <p:sp>
            <p:nvSpPr>
              <p:cNvPr id="193" name="Bahrain">
                <a:extLst>
                  <a:ext uri="{FF2B5EF4-FFF2-40B4-BE49-F238E27FC236}">
                    <a16:creationId xmlns:a16="http://schemas.microsoft.com/office/drawing/2014/main" id="{1DA5CD77-A8C4-4F94-8CCE-2FAF46F9E5CB}"/>
                  </a:ext>
                </a:extLst>
              </p:cNvPr>
              <p:cNvSpPr>
                <a:spLocks/>
              </p:cNvSpPr>
              <p:nvPr/>
            </p:nvSpPr>
            <p:spPr bwMode="auto">
              <a:xfrm rot="16200000">
                <a:off x="5502349" y="1633111"/>
                <a:ext cx="14587" cy="11500"/>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25000"/>
                  </a:schemeClr>
                </a:solidFill>
                <a:round/>
                <a:headEnd/>
                <a:tailEnd/>
              </a:ln>
            </p:spPr>
            <p:txBody>
              <a:bodyPr vert="horz" wrap="square" lIns="68607" tIns="34304" rIns="68607" bIns="34304" numCol="1" anchor="t" anchorCtr="0" compatLnSpc="1">
                <a:prstTxWarp prst="textNoShape">
                  <a:avLst/>
                </a:prstTxWarp>
              </a:bodyPr>
              <a:lstStyle/>
              <a:p>
                <a:pPr defTabSz="913792"/>
                <a:endParaRPr lang="en-US" sz="1800" dirty="0">
                  <a:solidFill>
                    <a:srgbClr val="979796"/>
                  </a:solidFill>
                </a:endParaRPr>
              </a:p>
            </p:txBody>
          </p:sp>
          <p:sp>
            <p:nvSpPr>
              <p:cNvPr id="194" name="Bahrain">
                <a:extLst>
                  <a:ext uri="{FF2B5EF4-FFF2-40B4-BE49-F238E27FC236}">
                    <a16:creationId xmlns:a16="http://schemas.microsoft.com/office/drawing/2014/main" id="{E513D691-52EA-448E-BCDD-761C95360768}"/>
                  </a:ext>
                </a:extLst>
              </p:cNvPr>
              <p:cNvSpPr>
                <a:spLocks/>
              </p:cNvSpPr>
              <p:nvPr/>
            </p:nvSpPr>
            <p:spPr bwMode="auto">
              <a:xfrm rot="16200000">
                <a:off x="5502365" y="1633125"/>
                <a:ext cx="14587" cy="11500"/>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25000"/>
                  </a:schemeClr>
                </a:solidFill>
                <a:round/>
                <a:headEnd/>
                <a:tailEnd/>
              </a:ln>
            </p:spPr>
            <p:txBody>
              <a:bodyPr vert="horz" wrap="square" lIns="68607" tIns="34304" rIns="68607" bIns="34304" numCol="1" anchor="t" anchorCtr="0" compatLnSpc="1">
                <a:prstTxWarp prst="textNoShape">
                  <a:avLst/>
                </a:prstTxWarp>
              </a:bodyPr>
              <a:lstStyle/>
              <a:p>
                <a:pPr defTabSz="913792"/>
                <a:endParaRPr lang="en-US" sz="1800" dirty="0">
                  <a:solidFill>
                    <a:srgbClr val="979796"/>
                  </a:solidFill>
                </a:endParaRPr>
              </a:p>
            </p:txBody>
          </p:sp>
          <p:sp>
            <p:nvSpPr>
              <p:cNvPr id="195" name="Bosnia and Herzegovina">
                <a:extLst>
                  <a:ext uri="{FF2B5EF4-FFF2-40B4-BE49-F238E27FC236}">
                    <a16:creationId xmlns:a16="http://schemas.microsoft.com/office/drawing/2014/main" id="{9B8A84C9-CE24-4756-8243-28C3D8419B9E}"/>
                  </a:ext>
                </a:extLst>
              </p:cNvPr>
              <p:cNvSpPr>
                <a:spLocks/>
              </p:cNvSpPr>
              <p:nvPr/>
            </p:nvSpPr>
            <p:spPr bwMode="auto">
              <a:xfrm>
                <a:off x="4483596" y="1021179"/>
                <a:ext cx="85946" cy="84616"/>
              </a:xfrm>
              <a:custGeom>
                <a:avLst/>
                <a:gdLst>
                  <a:gd name="T0" fmla="*/ 435 w 832"/>
                  <a:gd name="T1" fmla="*/ 694 h 808"/>
                  <a:gd name="T2" fmla="*/ 350 w 832"/>
                  <a:gd name="T3" fmla="*/ 600 h 808"/>
                  <a:gd name="T4" fmla="*/ 350 w 832"/>
                  <a:gd name="T5" fmla="*/ 529 h 808"/>
                  <a:gd name="T6" fmla="*/ 265 w 832"/>
                  <a:gd name="T7" fmla="*/ 498 h 808"/>
                  <a:gd name="T8" fmla="*/ 102 w 832"/>
                  <a:gd name="T9" fmla="*/ 302 h 808"/>
                  <a:gd name="T10" fmla="*/ 71 w 832"/>
                  <a:gd name="T11" fmla="*/ 196 h 808"/>
                  <a:gd name="T12" fmla="*/ 71 w 832"/>
                  <a:gd name="T13" fmla="*/ 158 h 808"/>
                  <a:gd name="T14" fmla="*/ 0 w 832"/>
                  <a:gd name="T15" fmla="*/ 158 h 808"/>
                  <a:gd name="T16" fmla="*/ 0 w 832"/>
                  <a:gd name="T17" fmla="*/ 0 h 808"/>
                  <a:gd name="T18" fmla="*/ 128 w 832"/>
                  <a:gd name="T19" fmla="*/ 57 h 808"/>
                  <a:gd name="T20" fmla="*/ 177 w 832"/>
                  <a:gd name="T21" fmla="*/ 0 h 808"/>
                  <a:gd name="T22" fmla="*/ 260 w 832"/>
                  <a:gd name="T23" fmla="*/ 0 h 808"/>
                  <a:gd name="T24" fmla="*/ 350 w 832"/>
                  <a:gd name="T25" fmla="*/ 57 h 808"/>
                  <a:gd name="T26" fmla="*/ 480 w 832"/>
                  <a:gd name="T27" fmla="*/ 71 h 808"/>
                  <a:gd name="T28" fmla="*/ 508 w 832"/>
                  <a:gd name="T29" fmla="*/ 38 h 808"/>
                  <a:gd name="T30" fmla="*/ 643 w 832"/>
                  <a:gd name="T31" fmla="*/ 52 h 808"/>
                  <a:gd name="T32" fmla="*/ 699 w 832"/>
                  <a:gd name="T33" fmla="*/ 109 h 808"/>
                  <a:gd name="T34" fmla="*/ 782 w 832"/>
                  <a:gd name="T35" fmla="*/ 113 h 808"/>
                  <a:gd name="T36" fmla="*/ 782 w 832"/>
                  <a:gd name="T37" fmla="*/ 203 h 808"/>
                  <a:gd name="T38" fmla="*/ 732 w 832"/>
                  <a:gd name="T39" fmla="*/ 246 h 808"/>
                  <a:gd name="T40" fmla="*/ 832 w 832"/>
                  <a:gd name="T41" fmla="*/ 347 h 808"/>
                  <a:gd name="T42" fmla="*/ 832 w 832"/>
                  <a:gd name="T43" fmla="*/ 409 h 808"/>
                  <a:gd name="T44" fmla="*/ 789 w 832"/>
                  <a:gd name="T45" fmla="*/ 409 h 808"/>
                  <a:gd name="T46" fmla="*/ 832 w 832"/>
                  <a:gd name="T47" fmla="*/ 479 h 808"/>
                  <a:gd name="T48" fmla="*/ 832 w 832"/>
                  <a:gd name="T49" fmla="*/ 510 h 808"/>
                  <a:gd name="T50" fmla="*/ 763 w 832"/>
                  <a:gd name="T51" fmla="*/ 491 h 808"/>
                  <a:gd name="T52" fmla="*/ 695 w 832"/>
                  <a:gd name="T53" fmla="*/ 505 h 808"/>
                  <a:gd name="T54" fmla="*/ 732 w 832"/>
                  <a:gd name="T55" fmla="*/ 581 h 808"/>
                  <a:gd name="T56" fmla="*/ 688 w 832"/>
                  <a:gd name="T57" fmla="*/ 567 h 808"/>
                  <a:gd name="T58" fmla="*/ 643 w 832"/>
                  <a:gd name="T59" fmla="*/ 605 h 808"/>
                  <a:gd name="T60" fmla="*/ 650 w 832"/>
                  <a:gd name="T61" fmla="*/ 650 h 808"/>
                  <a:gd name="T62" fmla="*/ 612 w 832"/>
                  <a:gd name="T63" fmla="*/ 650 h 808"/>
                  <a:gd name="T64" fmla="*/ 593 w 832"/>
                  <a:gd name="T65" fmla="*/ 737 h 808"/>
                  <a:gd name="T66" fmla="*/ 612 w 832"/>
                  <a:gd name="T67" fmla="*/ 808 h 808"/>
                  <a:gd name="T68" fmla="*/ 555 w 832"/>
                  <a:gd name="T69" fmla="*/ 808 h 808"/>
                  <a:gd name="T70" fmla="*/ 435 w 832"/>
                  <a:gd name="T71" fmla="*/ 694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32" h="808">
                    <a:moveTo>
                      <a:pt x="435" y="694"/>
                    </a:moveTo>
                    <a:lnTo>
                      <a:pt x="350" y="600"/>
                    </a:lnTo>
                    <a:lnTo>
                      <a:pt x="350" y="529"/>
                    </a:lnTo>
                    <a:lnTo>
                      <a:pt x="265" y="498"/>
                    </a:lnTo>
                    <a:lnTo>
                      <a:pt x="102" y="302"/>
                    </a:lnTo>
                    <a:lnTo>
                      <a:pt x="71" y="196"/>
                    </a:lnTo>
                    <a:lnTo>
                      <a:pt x="71" y="158"/>
                    </a:lnTo>
                    <a:lnTo>
                      <a:pt x="0" y="158"/>
                    </a:lnTo>
                    <a:lnTo>
                      <a:pt x="0" y="0"/>
                    </a:lnTo>
                    <a:lnTo>
                      <a:pt x="128" y="57"/>
                    </a:lnTo>
                    <a:lnTo>
                      <a:pt x="177" y="0"/>
                    </a:lnTo>
                    <a:lnTo>
                      <a:pt x="260" y="0"/>
                    </a:lnTo>
                    <a:lnTo>
                      <a:pt x="350" y="57"/>
                    </a:lnTo>
                    <a:lnTo>
                      <a:pt x="480" y="71"/>
                    </a:lnTo>
                    <a:lnTo>
                      <a:pt x="508" y="38"/>
                    </a:lnTo>
                    <a:lnTo>
                      <a:pt x="643" y="52"/>
                    </a:lnTo>
                    <a:lnTo>
                      <a:pt x="699" y="109"/>
                    </a:lnTo>
                    <a:lnTo>
                      <a:pt x="782" y="113"/>
                    </a:lnTo>
                    <a:lnTo>
                      <a:pt x="782" y="203"/>
                    </a:lnTo>
                    <a:lnTo>
                      <a:pt x="732" y="246"/>
                    </a:lnTo>
                    <a:lnTo>
                      <a:pt x="832" y="347"/>
                    </a:lnTo>
                    <a:lnTo>
                      <a:pt x="832" y="409"/>
                    </a:lnTo>
                    <a:lnTo>
                      <a:pt x="789" y="409"/>
                    </a:lnTo>
                    <a:lnTo>
                      <a:pt x="832" y="479"/>
                    </a:lnTo>
                    <a:lnTo>
                      <a:pt x="832" y="510"/>
                    </a:lnTo>
                    <a:lnTo>
                      <a:pt x="763" y="491"/>
                    </a:lnTo>
                    <a:lnTo>
                      <a:pt x="695" y="505"/>
                    </a:lnTo>
                    <a:lnTo>
                      <a:pt x="732" y="581"/>
                    </a:lnTo>
                    <a:lnTo>
                      <a:pt x="688" y="567"/>
                    </a:lnTo>
                    <a:lnTo>
                      <a:pt x="643" y="605"/>
                    </a:lnTo>
                    <a:lnTo>
                      <a:pt x="650" y="650"/>
                    </a:lnTo>
                    <a:lnTo>
                      <a:pt x="612" y="650"/>
                    </a:lnTo>
                    <a:lnTo>
                      <a:pt x="593" y="737"/>
                    </a:lnTo>
                    <a:lnTo>
                      <a:pt x="612" y="808"/>
                    </a:lnTo>
                    <a:lnTo>
                      <a:pt x="555" y="808"/>
                    </a:lnTo>
                    <a:lnTo>
                      <a:pt x="435" y="694"/>
                    </a:lnTo>
                    <a:close/>
                  </a:path>
                </a:pathLst>
              </a:custGeom>
              <a:grpFill/>
              <a:ln w="3175" cap="flat">
                <a:solidFill>
                  <a:schemeClr val="bg1">
                    <a:lumMod val="25000"/>
                  </a:schemeClr>
                </a:solidFill>
                <a:prstDash val="solid"/>
                <a:miter lim="800000"/>
                <a:headEnd/>
                <a:tailEnd/>
              </a:ln>
            </p:spPr>
            <p:txBody>
              <a:bodyPr vert="horz" wrap="square" lIns="68607" tIns="34304" rIns="68607" bIns="34304" numCol="1" anchor="t" anchorCtr="0" compatLnSpc="1">
                <a:prstTxWarp prst="textNoShape">
                  <a:avLst/>
                </a:prstTxWarp>
              </a:bodyPr>
              <a:lstStyle/>
              <a:p>
                <a:pPr defTabSz="913792"/>
                <a:endParaRPr lang="en-US" sz="1800" dirty="0">
                  <a:solidFill>
                    <a:srgbClr val="979796"/>
                  </a:solidFill>
                </a:endParaRPr>
              </a:p>
            </p:txBody>
          </p:sp>
          <p:sp>
            <p:nvSpPr>
              <p:cNvPr id="196" name="Andora">
                <a:extLst>
                  <a:ext uri="{FF2B5EF4-FFF2-40B4-BE49-F238E27FC236}">
                    <a16:creationId xmlns:a16="http://schemas.microsoft.com/office/drawing/2014/main" id="{2B5B3D83-ABB7-4E8B-96A6-1A2641BCA4B7}"/>
                  </a:ext>
                </a:extLst>
              </p:cNvPr>
              <p:cNvSpPr>
                <a:spLocks/>
              </p:cNvSpPr>
              <p:nvPr/>
            </p:nvSpPr>
            <p:spPr bwMode="auto">
              <a:xfrm>
                <a:off x="4044877" y="1093875"/>
                <a:ext cx="17266" cy="14572"/>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grpFill/>
              <a:ln w="3175">
                <a:solidFill>
                  <a:schemeClr val="bg1">
                    <a:lumMod val="25000"/>
                  </a:schemeClr>
                </a:solidFill>
                <a:round/>
                <a:headEnd/>
                <a:tailEnd/>
              </a:ln>
            </p:spPr>
            <p:txBody>
              <a:bodyPr vert="horz" wrap="square" lIns="68607" tIns="34304" rIns="68607" bIns="34304" numCol="1" anchor="t" anchorCtr="0" compatLnSpc="1">
                <a:prstTxWarp prst="textNoShape">
                  <a:avLst/>
                </a:prstTxWarp>
              </a:bodyPr>
              <a:lstStyle/>
              <a:p>
                <a:pPr defTabSz="913792"/>
                <a:endParaRPr lang="en-US" sz="1800" dirty="0">
                  <a:solidFill>
                    <a:srgbClr val="979796"/>
                  </a:solidFill>
                </a:endParaRPr>
              </a:p>
            </p:txBody>
          </p:sp>
          <p:grpSp>
            <p:nvGrpSpPr>
              <p:cNvPr id="197" name="Group 196">
                <a:extLst>
                  <a:ext uri="{FF2B5EF4-FFF2-40B4-BE49-F238E27FC236}">
                    <a16:creationId xmlns:a16="http://schemas.microsoft.com/office/drawing/2014/main" id="{5231961C-3E02-4028-B953-1D01D8EEEB2C}"/>
                  </a:ext>
                </a:extLst>
              </p:cNvPr>
              <p:cNvGrpSpPr/>
              <p:nvPr/>
            </p:nvGrpSpPr>
            <p:grpSpPr>
              <a:xfrm>
                <a:off x="1512142" y="915540"/>
                <a:ext cx="7171265" cy="3558773"/>
                <a:chOff x="1512124" y="915545"/>
                <a:chExt cx="7171182" cy="3558792"/>
              </a:xfrm>
              <a:grpFill/>
            </p:grpSpPr>
            <p:grpSp>
              <p:nvGrpSpPr>
                <p:cNvPr id="206" name="Group 205">
                  <a:extLst>
                    <a:ext uri="{FF2B5EF4-FFF2-40B4-BE49-F238E27FC236}">
                      <a16:creationId xmlns:a16="http://schemas.microsoft.com/office/drawing/2014/main" id="{3D401497-82F9-407C-8B06-8F0B29547222}"/>
                    </a:ext>
                  </a:extLst>
                </p:cNvPr>
                <p:cNvGrpSpPr/>
                <p:nvPr/>
              </p:nvGrpSpPr>
              <p:grpSpPr>
                <a:xfrm>
                  <a:off x="2214278" y="4398555"/>
                  <a:ext cx="172663" cy="75782"/>
                  <a:chOff x="2214278" y="4398555"/>
                  <a:chExt cx="172663" cy="75782"/>
                </a:xfrm>
                <a:grpFill/>
              </p:grpSpPr>
              <p:sp>
                <p:nvSpPr>
                  <p:cNvPr id="219" name="Freeform 8">
                    <a:extLst>
                      <a:ext uri="{FF2B5EF4-FFF2-40B4-BE49-F238E27FC236}">
                        <a16:creationId xmlns:a16="http://schemas.microsoft.com/office/drawing/2014/main" id="{5DE5E230-340E-418A-8E91-93FC9ADBCA72}"/>
                      </a:ext>
                    </a:extLst>
                  </p:cNvPr>
                  <p:cNvSpPr>
                    <a:spLocks/>
                  </p:cNvSpPr>
                  <p:nvPr/>
                </p:nvSpPr>
                <p:spPr bwMode="auto">
                  <a:xfrm>
                    <a:off x="2274710" y="4407300"/>
                    <a:ext cx="112231" cy="58294"/>
                  </a:xfrm>
                  <a:custGeom>
                    <a:avLst/>
                    <a:gdLst/>
                    <a:ahLst/>
                    <a:cxnLst>
                      <a:cxn ang="0">
                        <a:pos x="0" y="0"/>
                      </a:cxn>
                      <a:cxn ang="0">
                        <a:pos x="10" y="4"/>
                      </a:cxn>
                      <a:cxn ang="0">
                        <a:pos x="12" y="6"/>
                      </a:cxn>
                      <a:cxn ang="0">
                        <a:pos x="8" y="6"/>
                      </a:cxn>
                      <a:cxn ang="0">
                        <a:pos x="10" y="8"/>
                      </a:cxn>
                      <a:cxn ang="0">
                        <a:pos x="14" y="8"/>
                      </a:cxn>
                      <a:cxn ang="0">
                        <a:pos x="16" y="10"/>
                      </a:cxn>
                      <a:cxn ang="0">
                        <a:pos x="20" y="14"/>
                      </a:cxn>
                      <a:cxn ang="0">
                        <a:pos x="26" y="16"/>
                      </a:cxn>
                      <a:cxn ang="0">
                        <a:pos x="32" y="20"/>
                      </a:cxn>
                      <a:cxn ang="0">
                        <a:pos x="38" y="22"/>
                      </a:cxn>
                      <a:cxn ang="0">
                        <a:pos x="42" y="24"/>
                      </a:cxn>
                      <a:cxn ang="0">
                        <a:pos x="50" y="26"/>
                      </a:cxn>
                      <a:cxn ang="0">
                        <a:pos x="52" y="26"/>
                      </a:cxn>
                      <a:cxn ang="0">
                        <a:pos x="58" y="30"/>
                      </a:cxn>
                      <a:cxn ang="0">
                        <a:pos x="64" y="32"/>
                      </a:cxn>
                      <a:cxn ang="0">
                        <a:pos x="68" y="34"/>
                      </a:cxn>
                      <a:cxn ang="0">
                        <a:pos x="74" y="34"/>
                      </a:cxn>
                      <a:cxn ang="0">
                        <a:pos x="78" y="34"/>
                      </a:cxn>
                      <a:cxn ang="0">
                        <a:pos x="78" y="36"/>
                      </a:cxn>
                      <a:cxn ang="0">
                        <a:pos x="76" y="38"/>
                      </a:cxn>
                      <a:cxn ang="0">
                        <a:pos x="72" y="38"/>
                      </a:cxn>
                      <a:cxn ang="0">
                        <a:pos x="66" y="40"/>
                      </a:cxn>
                      <a:cxn ang="0">
                        <a:pos x="64" y="40"/>
                      </a:cxn>
                      <a:cxn ang="0">
                        <a:pos x="60" y="40"/>
                      </a:cxn>
                      <a:cxn ang="0">
                        <a:pos x="56" y="40"/>
                      </a:cxn>
                      <a:cxn ang="0">
                        <a:pos x="46" y="38"/>
                      </a:cxn>
                      <a:cxn ang="0">
                        <a:pos x="38" y="40"/>
                      </a:cxn>
                      <a:cxn ang="0">
                        <a:pos x="32" y="38"/>
                      </a:cxn>
                      <a:cxn ang="0">
                        <a:pos x="24" y="36"/>
                      </a:cxn>
                      <a:cxn ang="0">
                        <a:pos x="24" y="38"/>
                      </a:cxn>
                      <a:cxn ang="0">
                        <a:pos x="20" y="38"/>
                      </a:cxn>
                    </a:cxnLst>
                    <a:rect l="0" t="0" r="r" b="b"/>
                    <a:pathLst>
                      <a:path w="78" h="40">
                        <a:moveTo>
                          <a:pt x="20" y="38"/>
                        </a:moveTo>
                        <a:lnTo>
                          <a:pt x="0" y="0"/>
                        </a:lnTo>
                        <a:lnTo>
                          <a:pt x="0" y="0"/>
                        </a:lnTo>
                        <a:lnTo>
                          <a:pt x="10" y="4"/>
                        </a:lnTo>
                        <a:lnTo>
                          <a:pt x="10" y="4"/>
                        </a:lnTo>
                        <a:lnTo>
                          <a:pt x="12" y="6"/>
                        </a:lnTo>
                        <a:lnTo>
                          <a:pt x="8" y="6"/>
                        </a:lnTo>
                        <a:lnTo>
                          <a:pt x="8" y="6"/>
                        </a:lnTo>
                        <a:lnTo>
                          <a:pt x="6" y="8"/>
                        </a:lnTo>
                        <a:lnTo>
                          <a:pt x="10" y="8"/>
                        </a:lnTo>
                        <a:lnTo>
                          <a:pt x="10" y="8"/>
                        </a:lnTo>
                        <a:lnTo>
                          <a:pt x="14" y="8"/>
                        </a:lnTo>
                        <a:lnTo>
                          <a:pt x="14" y="8"/>
                        </a:lnTo>
                        <a:lnTo>
                          <a:pt x="16" y="10"/>
                        </a:lnTo>
                        <a:lnTo>
                          <a:pt x="16" y="10"/>
                        </a:lnTo>
                        <a:lnTo>
                          <a:pt x="20" y="14"/>
                        </a:lnTo>
                        <a:lnTo>
                          <a:pt x="26" y="16"/>
                        </a:lnTo>
                        <a:lnTo>
                          <a:pt x="26" y="16"/>
                        </a:lnTo>
                        <a:lnTo>
                          <a:pt x="28" y="18"/>
                        </a:lnTo>
                        <a:lnTo>
                          <a:pt x="32" y="20"/>
                        </a:lnTo>
                        <a:lnTo>
                          <a:pt x="32" y="20"/>
                        </a:lnTo>
                        <a:lnTo>
                          <a:pt x="38" y="22"/>
                        </a:lnTo>
                        <a:lnTo>
                          <a:pt x="42" y="24"/>
                        </a:lnTo>
                        <a:lnTo>
                          <a:pt x="42" y="24"/>
                        </a:lnTo>
                        <a:lnTo>
                          <a:pt x="46" y="26"/>
                        </a:lnTo>
                        <a:lnTo>
                          <a:pt x="50" y="26"/>
                        </a:lnTo>
                        <a:lnTo>
                          <a:pt x="50" y="26"/>
                        </a:lnTo>
                        <a:lnTo>
                          <a:pt x="52" y="26"/>
                        </a:lnTo>
                        <a:lnTo>
                          <a:pt x="52" y="26"/>
                        </a:lnTo>
                        <a:lnTo>
                          <a:pt x="58" y="30"/>
                        </a:lnTo>
                        <a:lnTo>
                          <a:pt x="58" y="30"/>
                        </a:lnTo>
                        <a:lnTo>
                          <a:pt x="64" y="32"/>
                        </a:lnTo>
                        <a:lnTo>
                          <a:pt x="68" y="34"/>
                        </a:lnTo>
                        <a:lnTo>
                          <a:pt x="68" y="34"/>
                        </a:lnTo>
                        <a:lnTo>
                          <a:pt x="72" y="34"/>
                        </a:lnTo>
                        <a:lnTo>
                          <a:pt x="74" y="34"/>
                        </a:lnTo>
                        <a:lnTo>
                          <a:pt x="74" y="34"/>
                        </a:lnTo>
                        <a:lnTo>
                          <a:pt x="78" y="34"/>
                        </a:lnTo>
                        <a:lnTo>
                          <a:pt x="78" y="34"/>
                        </a:lnTo>
                        <a:lnTo>
                          <a:pt x="78" y="36"/>
                        </a:lnTo>
                        <a:lnTo>
                          <a:pt x="78" y="36"/>
                        </a:lnTo>
                        <a:lnTo>
                          <a:pt x="76" y="38"/>
                        </a:lnTo>
                        <a:lnTo>
                          <a:pt x="72" y="38"/>
                        </a:lnTo>
                        <a:lnTo>
                          <a:pt x="72" y="38"/>
                        </a:lnTo>
                        <a:lnTo>
                          <a:pt x="70" y="40"/>
                        </a:lnTo>
                        <a:lnTo>
                          <a:pt x="66" y="40"/>
                        </a:lnTo>
                        <a:lnTo>
                          <a:pt x="66" y="40"/>
                        </a:lnTo>
                        <a:lnTo>
                          <a:pt x="64" y="40"/>
                        </a:lnTo>
                        <a:lnTo>
                          <a:pt x="62" y="40"/>
                        </a:lnTo>
                        <a:lnTo>
                          <a:pt x="60" y="40"/>
                        </a:lnTo>
                        <a:lnTo>
                          <a:pt x="56" y="40"/>
                        </a:lnTo>
                        <a:lnTo>
                          <a:pt x="56" y="40"/>
                        </a:lnTo>
                        <a:lnTo>
                          <a:pt x="50" y="38"/>
                        </a:lnTo>
                        <a:lnTo>
                          <a:pt x="46" y="38"/>
                        </a:lnTo>
                        <a:lnTo>
                          <a:pt x="46" y="38"/>
                        </a:lnTo>
                        <a:lnTo>
                          <a:pt x="38" y="40"/>
                        </a:lnTo>
                        <a:lnTo>
                          <a:pt x="32" y="38"/>
                        </a:lnTo>
                        <a:lnTo>
                          <a:pt x="32" y="38"/>
                        </a:lnTo>
                        <a:lnTo>
                          <a:pt x="28" y="36"/>
                        </a:lnTo>
                        <a:lnTo>
                          <a:pt x="24" y="36"/>
                        </a:lnTo>
                        <a:lnTo>
                          <a:pt x="24" y="38"/>
                        </a:lnTo>
                        <a:lnTo>
                          <a:pt x="24" y="38"/>
                        </a:lnTo>
                        <a:lnTo>
                          <a:pt x="20" y="38"/>
                        </a:lnTo>
                        <a:lnTo>
                          <a:pt x="20" y="3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220" name="Freeform 24">
                    <a:extLst>
                      <a:ext uri="{FF2B5EF4-FFF2-40B4-BE49-F238E27FC236}">
                        <a16:creationId xmlns:a16="http://schemas.microsoft.com/office/drawing/2014/main" id="{0D4CE4BF-ED93-4702-BBC2-A0008F0254A8}"/>
                      </a:ext>
                    </a:extLst>
                  </p:cNvPr>
                  <p:cNvSpPr>
                    <a:spLocks/>
                  </p:cNvSpPr>
                  <p:nvPr/>
                </p:nvSpPr>
                <p:spPr bwMode="auto">
                  <a:xfrm>
                    <a:off x="2214278" y="4398555"/>
                    <a:ext cx="89209" cy="75782"/>
                  </a:xfrm>
                  <a:custGeom>
                    <a:avLst/>
                    <a:gdLst/>
                    <a:ahLst/>
                    <a:cxnLst>
                      <a:cxn ang="0">
                        <a:pos x="52" y="44"/>
                      </a:cxn>
                      <a:cxn ang="0">
                        <a:pos x="40" y="40"/>
                      </a:cxn>
                      <a:cxn ang="0">
                        <a:pos x="34" y="40"/>
                      </a:cxn>
                      <a:cxn ang="0">
                        <a:pos x="30" y="42"/>
                      </a:cxn>
                      <a:cxn ang="0">
                        <a:pos x="30" y="46"/>
                      </a:cxn>
                      <a:cxn ang="0">
                        <a:pos x="34" y="48"/>
                      </a:cxn>
                      <a:cxn ang="0">
                        <a:pos x="38" y="52"/>
                      </a:cxn>
                      <a:cxn ang="0">
                        <a:pos x="32" y="50"/>
                      </a:cxn>
                      <a:cxn ang="0">
                        <a:pos x="22" y="48"/>
                      </a:cxn>
                      <a:cxn ang="0">
                        <a:pos x="24" y="44"/>
                      </a:cxn>
                      <a:cxn ang="0">
                        <a:pos x="26" y="44"/>
                      </a:cxn>
                      <a:cxn ang="0">
                        <a:pos x="18" y="42"/>
                      </a:cxn>
                      <a:cxn ang="0">
                        <a:pos x="16" y="38"/>
                      </a:cxn>
                      <a:cxn ang="0">
                        <a:pos x="10" y="40"/>
                      </a:cxn>
                      <a:cxn ang="0">
                        <a:pos x="8" y="40"/>
                      </a:cxn>
                      <a:cxn ang="0">
                        <a:pos x="4" y="42"/>
                      </a:cxn>
                      <a:cxn ang="0">
                        <a:pos x="0" y="38"/>
                      </a:cxn>
                      <a:cxn ang="0">
                        <a:pos x="6" y="34"/>
                      </a:cxn>
                      <a:cxn ang="0">
                        <a:pos x="14" y="34"/>
                      </a:cxn>
                      <a:cxn ang="0">
                        <a:pos x="20" y="36"/>
                      </a:cxn>
                      <a:cxn ang="0">
                        <a:pos x="22" y="36"/>
                      </a:cxn>
                      <a:cxn ang="0">
                        <a:pos x="16" y="28"/>
                      </a:cxn>
                      <a:cxn ang="0">
                        <a:pos x="14" y="26"/>
                      </a:cxn>
                      <a:cxn ang="0">
                        <a:pos x="16" y="24"/>
                      </a:cxn>
                      <a:cxn ang="0">
                        <a:pos x="14" y="20"/>
                      </a:cxn>
                      <a:cxn ang="0">
                        <a:pos x="20" y="24"/>
                      </a:cxn>
                      <a:cxn ang="0">
                        <a:pos x="20" y="28"/>
                      </a:cxn>
                      <a:cxn ang="0">
                        <a:pos x="24" y="32"/>
                      </a:cxn>
                      <a:cxn ang="0">
                        <a:pos x="26" y="32"/>
                      </a:cxn>
                      <a:cxn ang="0">
                        <a:pos x="30" y="36"/>
                      </a:cxn>
                      <a:cxn ang="0">
                        <a:pos x="30" y="32"/>
                      </a:cxn>
                      <a:cxn ang="0">
                        <a:pos x="34" y="32"/>
                      </a:cxn>
                      <a:cxn ang="0">
                        <a:pos x="38" y="30"/>
                      </a:cxn>
                      <a:cxn ang="0">
                        <a:pos x="42" y="32"/>
                      </a:cxn>
                      <a:cxn ang="0">
                        <a:pos x="46" y="32"/>
                      </a:cxn>
                      <a:cxn ang="0">
                        <a:pos x="50" y="32"/>
                      </a:cxn>
                      <a:cxn ang="0">
                        <a:pos x="30" y="26"/>
                      </a:cxn>
                      <a:cxn ang="0">
                        <a:pos x="26" y="20"/>
                      </a:cxn>
                      <a:cxn ang="0">
                        <a:pos x="36" y="16"/>
                      </a:cxn>
                      <a:cxn ang="0">
                        <a:pos x="24" y="16"/>
                      </a:cxn>
                      <a:cxn ang="0">
                        <a:pos x="18" y="14"/>
                      </a:cxn>
                      <a:cxn ang="0">
                        <a:pos x="18" y="10"/>
                      </a:cxn>
                      <a:cxn ang="0">
                        <a:pos x="16" y="6"/>
                      </a:cxn>
                      <a:cxn ang="0">
                        <a:pos x="24" y="8"/>
                      </a:cxn>
                      <a:cxn ang="0">
                        <a:pos x="26" y="2"/>
                      </a:cxn>
                      <a:cxn ang="0">
                        <a:pos x="32" y="2"/>
                      </a:cxn>
                      <a:cxn ang="0">
                        <a:pos x="38" y="6"/>
                      </a:cxn>
                      <a:cxn ang="0">
                        <a:pos x="62" y="44"/>
                      </a:cxn>
                    </a:cxnLst>
                    <a:rect l="0" t="0" r="r" b="b"/>
                    <a:pathLst>
                      <a:path w="62" h="52">
                        <a:moveTo>
                          <a:pt x="62" y="44"/>
                        </a:moveTo>
                        <a:lnTo>
                          <a:pt x="62" y="44"/>
                        </a:lnTo>
                        <a:lnTo>
                          <a:pt x="56" y="46"/>
                        </a:lnTo>
                        <a:lnTo>
                          <a:pt x="52" y="44"/>
                        </a:lnTo>
                        <a:lnTo>
                          <a:pt x="52" y="44"/>
                        </a:lnTo>
                        <a:lnTo>
                          <a:pt x="46" y="40"/>
                        </a:lnTo>
                        <a:lnTo>
                          <a:pt x="42" y="40"/>
                        </a:lnTo>
                        <a:lnTo>
                          <a:pt x="40" y="40"/>
                        </a:lnTo>
                        <a:lnTo>
                          <a:pt x="40" y="40"/>
                        </a:lnTo>
                        <a:lnTo>
                          <a:pt x="38" y="42"/>
                        </a:lnTo>
                        <a:lnTo>
                          <a:pt x="34" y="40"/>
                        </a:lnTo>
                        <a:lnTo>
                          <a:pt x="34" y="40"/>
                        </a:lnTo>
                        <a:lnTo>
                          <a:pt x="28" y="40"/>
                        </a:lnTo>
                        <a:lnTo>
                          <a:pt x="26" y="42"/>
                        </a:lnTo>
                        <a:lnTo>
                          <a:pt x="26" y="42"/>
                        </a:lnTo>
                        <a:lnTo>
                          <a:pt x="30" y="42"/>
                        </a:lnTo>
                        <a:lnTo>
                          <a:pt x="32" y="42"/>
                        </a:lnTo>
                        <a:lnTo>
                          <a:pt x="32" y="44"/>
                        </a:lnTo>
                        <a:lnTo>
                          <a:pt x="32" y="44"/>
                        </a:lnTo>
                        <a:lnTo>
                          <a:pt x="30" y="46"/>
                        </a:lnTo>
                        <a:lnTo>
                          <a:pt x="30" y="46"/>
                        </a:lnTo>
                        <a:lnTo>
                          <a:pt x="30" y="46"/>
                        </a:lnTo>
                        <a:lnTo>
                          <a:pt x="30" y="48"/>
                        </a:lnTo>
                        <a:lnTo>
                          <a:pt x="34" y="48"/>
                        </a:lnTo>
                        <a:lnTo>
                          <a:pt x="36" y="50"/>
                        </a:lnTo>
                        <a:lnTo>
                          <a:pt x="38" y="52"/>
                        </a:lnTo>
                        <a:lnTo>
                          <a:pt x="38" y="52"/>
                        </a:lnTo>
                        <a:lnTo>
                          <a:pt x="38" y="52"/>
                        </a:lnTo>
                        <a:lnTo>
                          <a:pt x="36" y="52"/>
                        </a:lnTo>
                        <a:lnTo>
                          <a:pt x="34" y="50"/>
                        </a:lnTo>
                        <a:lnTo>
                          <a:pt x="32" y="50"/>
                        </a:lnTo>
                        <a:lnTo>
                          <a:pt x="32" y="50"/>
                        </a:lnTo>
                        <a:lnTo>
                          <a:pt x="30" y="52"/>
                        </a:lnTo>
                        <a:lnTo>
                          <a:pt x="24" y="50"/>
                        </a:lnTo>
                        <a:lnTo>
                          <a:pt x="24" y="50"/>
                        </a:lnTo>
                        <a:lnTo>
                          <a:pt x="22" y="48"/>
                        </a:lnTo>
                        <a:lnTo>
                          <a:pt x="22" y="46"/>
                        </a:lnTo>
                        <a:lnTo>
                          <a:pt x="22" y="46"/>
                        </a:lnTo>
                        <a:lnTo>
                          <a:pt x="24" y="44"/>
                        </a:lnTo>
                        <a:lnTo>
                          <a:pt x="24" y="44"/>
                        </a:lnTo>
                        <a:lnTo>
                          <a:pt x="24" y="46"/>
                        </a:lnTo>
                        <a:lnTo>
                          <a:pt x="26" y="46"/>
                        </a:lnTo>
                        <a:lnTo>
                          <a:pt x="26" y="46"/>
                        </a:lnTo>
                        <a:lnTo>
                          <a:pt x="26" y="44"/>
                        </a:lnTo>
                        <a:lnTo>
                          <a:pt x="24" y="42"/>
                        </a:lnTo>
                        <a:lnTo>
                          <a:pt x="20" y="40"/>
                        </a:lnTo>
                        <a:lnTo>
                          <a:pt x="20" y="40"/>
                        </a:lnTo>
                        <a:lnTo>
                          <a:pt x="18" y="42"/>
                        </a:lnTo>
                        <a:lnTo>
                          <a:pt x="16" y="42"/>
                        </a:lnTo>
                        <a:lnTo>
                          <a:pt x="16" y="40"/>
                        </a:lnTo>
                        <a:lnTo>
                          <a:pt x="16" y="40"/>
                        </a:lnTo>
                        <a:lnTo>
                          <a:pt x="16" y="38"/>
                        </a:lnTo>
                        <a:lnTo>
                          <a:pt x="14" y="38"/>
                        </a:lnTo>
                        <a:lnTo>
                          <a:pt x="12" y="40"/>
                        </a:lnTo>
                        <a:lnTo>
                          <a:pt x="12" y="40"/>
                        </a:lnTo>
                        <a:lnTo>
                          <a:pt x="10" y="40"/>
                        </a:lnTo>
                        <a:lnTo>
                          <a:pt x="10" y="40"/>
                        </a:lnTo>
                        <a:lnTo>
                          <a:pt x="8" y="36"/>
                        </a:lnTo>
                        <a:lnTo>
                          <a:pt x="8" y="36"/>
                        </a:lnTo>
                        <a:lnTo>
                          <a:pt x="8" y="40"/>
                        </a:lnTo>
                        <a:lnTo>
                          <a:pt x="8" y="42"/>
                        </a:lnTo>
                        <a:lnTo>
                          <a:pt x="6" y="42"/>
                        </a:lnTo>
                        <a:lnTo>
                          <a:pt x="6" y="42"/>
                        </a:lnTo>
                        <a:lnTo>
                          <a:pt x="4" y="42"/>
                        </a:lnTo>
                        <a:lnTo>
                          <a:pt x="2" y="40"/>
                        </a:lnTo>
                        <a:lnTo>
                          <a:pt x="2" y="40"/>
                        </a:lnTo>
                        <a:lnTo>
                          <a:pt x="0" y="40"/>
                        </a:lnTo>
                        <a:lnTo>
                          <a:pt x="0" y="38"/>
                        </a:lnTo>
                        <a:lnTo>
                          <a:pt x="0" y="38"/>
                        </a:lnTo>
                        <a:lnTo>
                          <a:pt x="4" y="36"/>
                        </a:lnTo>
                        <a:lnTo>
                          <a:pt x="6" y="34"/>
                        </a:lnTo>
                        <a:lnTo>
                          <a:pt x="6" y="34"/>
                        </a:lnTo>
                        <a:lnTo>
                          <a:pt x="8" y="34"/>
                        </a:lnTo>
                        <a:lnTo>
                          <a:pt x="10" y="34"/>
                        </a:lnTo>
                        <a:lnTo>
                          <a:pt x="10" y="34"/>
                        </a:lnTo>
                        <a:lnTo>
                          <a:pt x="14" y="34"/>
                        </a:lnTo>
                        <a:lnTo>
                          <a:pt x="18" y="34"/>
                        </a:lnTo>
                        <a:lnTo>
                          <a:pt x="18" y="34"/>
                        </a:lnTo>
                        <a:lnTo>
                          <a:pt x="18" y="36"/>
                        </a:lnTo>
                        <a:lnTo>
                          <a:pt x="20" y="36"/>
                        </a:lnTo>
                        <a:lnTo>
                          <a:pt x="20" y="36"/>
                        </a:lnTo>
                        <a:lnTo>
                          <a:pt x="20" y="36"/>
                        </a:lnTo>
                        <a:lnTo>
                          <a:pt x="22" y="36"/>
                        </a:lnTo>
                        <a:lnTo>
                          <a:pt x="22" y="36"/>
                        </a:lnTo>
                        <a:lnTo>
                          <a:pt x="22" y="34"/>
                        </a:lnTo>
                        <a:lnTo>
                          <a:pt x="22" y="34"/>
                        </a:lnTo>
                        <a:lnTo>
                          <a:pt x="18" y="30"/>
                        </a:lnTo>
                        <a:lnTo>
                          <a:pt x="16" y="28"/>
                        </a:lnTo>
                        <a:lnTo>
                          <a:pt x="16" y="28"/>
                        </a:lnTo>
                        <a:lnTo>
                          <a:pt x="16" y="28"/>
                        </a:lnTo>
                        <a:lnTo>
                          <a:pt x="16" y="28"/>
                        </a:lnTo>
                        <a:lnTo>
                          <a:pt x="14" y="26"/>
                        </a:lnTo>
                        <a:lnTo>
                          <a:pt x="14" y="24"/>
                        </a:lnTo>
                        <a:lnTo>
                          <a:pt x="16" y="24"/>
                        </a:lnTo>
                        <a:lnTo>
                          <a:pt x="16" y="24"/>
                        </a:lnTo>
                        <a:lnTo>
                          <a:pt x="16" y="24"/>
                        </a:lnTo>
                        <a:lnTo>
                          <a:pt x="16" y="22"/>
                        </a:lnTo>
                        <a:lnTo>
                          <a:pt x="14" y="20"/>
                        </a:lnTo>
                        <a:lnTo>
                          <a:pt x="14" y="20"/>
                        </a:lnTo>
                        <a:lnTo>
                          <a:pt x="14" y="20"/>
                        </a:lnTo>
                        <a:lnTo>
                          <a:pt x="16" y="18"/>
                        </a:lnTo>
                        <a:lnTo>
                          <a:pt x="18" y="22"/>
                        </a:lnTo>
                        <a:lnTo>
                          <a:pt x="18" y="22"/>
                        </a:lnTo>
                        <a:lnTo>
                          <a:pt x="20" y="24"/>
                        </a:lnTo>
                        <a:lnTo>
                          <a:pt x="20" y="26"/>
                        </a:lnTo>
                        <a:lnTo>
                          <a:pt x="20" y="26"/>
                        </a:lnTo>
                        <a:lnTo>
                          <a:pt x="20" y="28"/>
                        </a:lnTo>
                        <a:lnTo>
                          <a:pt x="20" y="28"/>
                        </a:lnTo>
                        <a:lnTo>
                          <a:pt x="22" y="30"/>
                        </a:lnTo>
                        <a:lnTo>
                          <a:pt x="22" y="30"/>
                        </a:lnTo>
                        <a:lnTo>
                          <a:pt x="24" y="32"/>
                        </a:lnTo>
                        <a:lnTo>
                          <a:pt x="24" y="32"/>
                        </a:lnTo>
                        <a:lnTo>
                          <a:pt x="26" y="32"/>
                        </a:lnTo>
                        <a:lnTo>
                          <a:pt x="26" y="32"/>
                        </a:lnTo>
                        <a:lnTo>
                          <a:pt x="26" y="32"/>
                        </a:lnTo>
                        <a:lnTo>
                          <a:pt x="26" y="32"/>
                        </a:lnTo>
                        <a:lnTo>
                          <a:pt x="28" y="34"/>
                        </a:lnTo>
                        <a:lnTo>
                          <a:pt x="28" y="36"/>
                        </a:lnTo>
                        <a:lnTo>
                          <a:pt x="30" y="36"/>
                        </a:lnTo>
                        <a:lnTo>
                          <a:pt x="30" y="36"/>
                        </a:lnTo>
                        <a:lnTo>
                          <a:pt x="30" y="36"/>
                        </a:lnTo>
                        <a:lnTo>
                          <a:pt x="30" y="36"/>
                        </a:lnTo>
                        <a:lnTo>
                          <a:pt x="30" y="34"/>
                        </a:lnTo>
                        <a:lnTo>
                          <a:pt x="30" y="32"/>
                        </a:lnTo>
                        <a:lnTo>
                          <a:pt x="30" y="32"/>
                        </a:lnTo>
                        <a:lnTo>
                          <a:pt x="32" y="30"/>
                        </a:lnTo>
                        <a:lnTo>
                          <a:pt x="34" y="30"/>
                        </a:lnTo>
                        <a:lnTo>
                          <a:pt x="34" y="32"/>
                        </a:lnTo>
                        <a:lnTo>
                          <a:pt x="34" y="32"/>
                        </a:lnTo>
                        <a:lnTo>
                          <a:pt x="36" y="32"/>
                        </a:lnTo>
                        <a:lnTo>
                          <a:pt x="36" y="32"/>
                        </a:lnTo>
                        <a:lnTo>
                          <a:pt x="38" y="30"/>
                        </a:lnTo>
                        <a:lnTo>
                          <a:pt x="40" y="30"/>
                        </a:lnTo>
                        <a:lnTo>
                          <a:pt x="40" y="30"/>
                        </a:lnTo>
                        <a:lnTo>
                          <a:pt x="42" y="32"/>
                        </a:lnTo>
                        <a:lnTo>
                          <a:pt x="42" y="32"/>
                        </a:lnTo>
                        <a:lnTo>
                          <a:pt x="44" y="30"/>
                        </a:lnTo>
                        <a:lnTo>
                          <a:pt x="44" y="30"/>
                        </a:lnTo>
                        <a:lnTo>
                          <a:pt x="46" y="32"/>
                        </a:lnTo>
                        <a:lnTo>
                          <a:pt x="46" y="32"/>
                        </a:lnTo>
                        <a:lnTo>
                          <a:pt x="46" y="36"/>
                        </a:lnTo>
                        <a:lnTo>
                          <a:pt x="46" y="36"/>
                        </a:lnTo>
                        <a:lnTo>
                          <a:pt x="48" y="32"/>
                        </a:lnTo>
                        <a:lnTo>
                          <a:pt x="50" y="32"/>
                        </a:lnTo>
                        <a:lnTo>
                          <a:pt x="50" y="32"/>
                        </a:lnTo>
                        <a:lnTo>
                          <a:pt x="40" y="28"/>
                        </a:lnTo>
                        <a:lnTo>
                          <a:pt x="30" y="26"/>
                        </a:lnTo>
                        <a:lnTo>
                          <a:pt x="30" y="26"/>
                        </a:lnTo>
                        <a:lnTo>
                          <a:pt x="26" y="26"/>
                        </a:lnTo>
                        <a:lnTo>
                          <a:pt x="26" y="24"/>
                        </a:lnTo>
                        <a:lnTo>
                          <a:pt x="24" y="22"/>
                        </a:lnTo>
                        <a:lnTo>
                          <a:pt x="26" y="20"/>
                        </a:lnTo>
                        <a:lnTo>
                          <a:pt x="26" y="20"/>
                        </a:lnTo>
                        <a:lnTo>
                          <a:pt x="30" y="18"/>
                        </a:lnTo>
                        <a:lnTo>
                          <a:pt x="32" y="18"/>
                        </a:lnTo>
                        <a:lnTo>
                          <a:pt x="36" y="16"/>
                        </a:lnTo>
                        <a:lnTo>
                          <a:pt x="36" y="16"/>
                        </a:lnTo>
                        <a:lnTo>
                          <a:pt x="34" y="16"/>
                        </a:lnTo>
                        <a:lnTo>
                          <a:pt x="32" y="16"/>
                        </a:lnTo>
                        <a:lnTo>
                          <a:pt x="24" y="16"/>
                        </a:lnTo>
                        <a:lnTo>
                          <a:pt x="24" y="16"/>
                        </a:lnTo>
                        <a:lnTo>
                          <a:pt x="20" y="16"/>
                        </a:lnTo>
                        <a:lnTo>
                          <a:pt x="18" y="14"/>
                        </a:lnTo>
                        <a:lnTo>
                          <a:pt x="18" y="14"/>
                        </a:lnTo>
                        <a:lnTo>
                          <a:pt x="18" y="12"/>
                        </a:lnTo>
                        <a:lnTo>
                          <a:pt x="18" y="12"/>
                        </a:lnTo>
                        <a:lnTo>
                          <a:pt x="18" y="10"/>
                        </a:lnTo>
                        <a:lnTo>
                          <a:pt x="18" y="10"/>
                        </a:lnTo>
                        <a:lnTo>
                          <a:pt x="20" y="10"/>
                        </a:lnTo>
                        <a:lnTo>
                          <a:pt x="18" y="8"/>
                        </a:lnTo>
                        <a:lnTo>
                          <a:pt x="18" y="8"/>
                        </a:lnTo>
                        <a:lnTo>
                          <a:pt x="16" y="6"/>
                        </a:lnTo>
                        <a:lnTo>
                          <a:pt x="18" y="6"/>
                        </a:lnTo>
                        <a:lnTo>
                          <a:pt x="18" y="6"/>
                        </a:lnTo>
                        <a:lnTo>
                          <a:pt x="22" y="6"/>
                        </a:lnTo>
                        <a:lnTo>
                          <a:pt x="24" y="8"/>
                        </a:lnTo>
                        <a:lnTo>
                          <a:pt x="24" y="6"/>
                        </a:lnTo>
                        <a:lnTo>
                          <a:pt x="24" y="6"/>
                        </a:lnTo>
                        <a:lnTo>
                          <a:pt x="26" y="6"/>
                        </a:lnTo>
                        <a:lnTo>
                          <a:pt x="26" y="2"/>
                        </a:lnTo>
                        <a:lnTo>
                          <a:pt x="26" y="2"/>
                        </a:lnTo>
                        <a:lnTo>
                          <a:pt x="28" y="0"/>
                        </a:lnTo>
                        <a:lnTo>
                          <a:pt x="30" y="0"/>
                        </a:lnTo>
                        <a:lnTo>
                          <a:pt x="32" y="2"/>
                        </a:lnTo>
                        <a:lnTo>
                          <a:pt x="32" y="2"/>
                        </a:lnTo>
                        <a:lnTo>
                          <a:pt x="34" y="6"/>
                        </a:lnTo>
                        <a:lnTo>
                          <a:pt x="36" y="6"/>
                        </a:lnTo>
                        <a:lnTo>
                          <a:pt x="38" y="6"/>
                        </a:lnTo>
                        <a:lnTo>
                          <a:pt x="38" y="6"/>
                        </a:lnTo>
                        <a:lnTo>
                          <a:pt x="40" y="4"/>
                        </a:lnTo>
                        <a:lnTo>
                          <a:pt x="42" y="6"/>
                        </a:lnTo>
                        <a:lnTo>
                          <a:pt x="62" y="44"/>
                        </a:lnTo>
                        <a:lnTo>
                          <a:pt x="62" y="4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grpSp>
            <p:sp>
              <p:nvSpPr>
                <p:cNvPr id="207" name="Freeform 652">
                  <a:extLst>
                    <a:ext uri="{FF2B5EF4-FFF2-40B4-BE49-F238E27FC236}">
                      <a16:creationId xmlns:a16="http://schemas.microsoft.com/office/drawing/2014/main" id="{58BD11A4-0460-4A49-A5A7-F9FB6CEF01C7}"/>
                    </a:ext>
                  </a:extLst>
                </p:cNvPr>
                <p:cNvSpPr>
                  <a:spLocks/>
                </p:cNvSpPr>
                <p:nvPr/>
              </p:nvSpPr>
              <p:spPr bwMode="auto">
                <a:xfrm>
                  <a:off x="4674696" y="1769539"/>
                  <a:ext cx="500717" cy="702431"/>
                </a:xfrm>
                <a:custGeom>
                  <a:avLst/>
                  <a:gdLst/>
                  <a:ahLst/>
                  <a:cxnLst>
                    <a:cxn ang="0">
                      <a:pos x="306" y="14"/>
                    </a:cxn>
                    <a:cxn ang="0">
                      <a:pos x="310" y="24"/>
                    </a:cxn>
                    <a:cxn ang="0">
                      <a:pos x="320" y="48"/>
                    </a:cxn>
                    <a:cxn ang="0">
                      <a:pos x="318" y="66"/>
                    </a:cxn>
                    <a:cxn ang="0">
                      <a:pos x="326" y="98"/>
                    </a:cxn>
                    <a:cxn ang="0">
                      <a:pos x="336" y="102"/>
                    </a:cxn>
                    <a:cxn ang="0">
                      <a:pos x="340" y="104"/>
                    </a:cxn>
                    <a:cxn ang="0">
                      <a:pos x="348" y="114"/>
                    </a:cxn>
                    <a:cxn ang="0">
                      <a:pos x="326" y="134"/>
                    </a:cxn>
                    <a:cxn ang="0">
                      <a:pos x="318" y="158"/>
                    </a:cxn>
                    <a:cxn ang="0">
                      <a:pos x="306" y="230"/>
                    </a:cxn>
                    <a:cxn ang="0">
                      <a:pos x="288" y="266"/>
                    </a:cxn>
                    <a:cxn ang="0">
                      <a:pos x="284" y="286"/>
                    </a:cxn>
                    <a:cxn ang="0">
                      <a:pos x="274" y="312"/>
                    </a:cxn>
                    <a:cxn ang="0">
                      <a:pos x="272" y="346"/>
                    </a:cxn>
                    <a:cxn ang="0">
                      <a:pos x="256" y="360"/>
                    </a:cxn>
                    <a:cxn ang="0">
                      <a:pos x="272" y="394"/>
                    </a:cxn>
                    <a:cxn ang="0">
                      <a:pos x="286" y="416"/>
                    </a:cxn>
                    <a:cxn ang="0">
                      <a:pos x="294" y="428"/>
                    </a:cxn>
                    <a:cxn ang="0">
                      <a:pos x="312" y="448"/>
                    </a:cxn>
                    <a:cxn ang="0">
                      <a:pos x="304" y="462"/>
                    </a:cxn>
                    <a:cxn ang="0">
                      <a:pos x="290" y="460"/>
                    </a:cxn>
                    <a:cxn ang="0">
                      <a:pos x="268" y="472"/>
                    </a:cxn>
                    <a:cxn ang="0">
                      <a:pos x="236" y="482"/>
                    </a:cxn>
                    <a:cxn ang="0">
                      <a:pos x="210" y="482"/>
                    </a:cxn>
                    <a:cxn ang="0">
                      <a:pos x="180" y="464"/>
                    </a:cxn>
                    <a:cxn ang="0">
                      <a:pos x="164" y="464"/>
                    </a:cxn>
                    <a:cxn ang="0">
                      <a:pos x="148" y="464"/>
                    </a:cxn>
                    <a:cxn ang="0">
                      <a:pos x="136" y="454"/>
                    </a:cxn>
                    <a:cxn ang="0">
                      <a:pos x="126" y="438"/>
                    </a:cxn>
                    <a:cxn ang="0">
                      <a:pos x="120" y="428"/>
                    </a:cxn>
                    <a:cxn ang="0">
                      <a:pos x="110" y="414"/>
                    </a:cxn>
                    <a:cxn ang="0">
                      <a:pos x="106" y="406"/>
                    </a:cxn>
                    <a:cxn ang="0">
                      <a:pos x="100" y="398"/>
                    </a:cxn>
                    <a:cxn ang="0">
                      <a:pos x="86" y="384"/>
                    </a:cxn>
                    <a:cxn ang="0">
                      <a:pos x="84" y="374"/>
                    </a:cxn>
                    <a:cxn ang="0">
                      <a:pos x="70" y="364"/>
                    </a:cxn>
                    <a:cxn ang="0">
                      <a:pos x="58" y="358"/>
                    </a:cxn>
                    <a:cxn ang="0">
                      <a:pos x="56" y="348"/>
                    </a:cxn>
                    <a:cxn ang="0">
                      <a:pos x="44" y="342"/>
                    </a:cxn>
                    <a:cxn ang="0">
                      <a:pos x="46" y="326"/>
                    </a:cxn>
                    <a:cxn ang="0">
                      <a:pos x="42" y="316"/>
                    </a:cxn>
                    <a:cxn ang="0">
                      <a:pos x="36" y="306"/>
                    </a:cxn>
                    <a:cxn ang="0">
                      <a:pos x="32" y="288"/>
                    </a:cxn>
                    <a:cxn ang="0">
                      <a:pos x="24" y="282"/>
                    </a:cxn>
                    <a:cxn ang="0">
                      <a:pos x="20" y="262"/>
                    </a:cxn>
                    <a:cxn ang="0">
                      <a:pos x="20" y="252"/>
                    </a:cxn>
                    <a:cxn ang="0">
                      <a:pos x="8" y="248"/>
                    </a:cxn>
                    <a:cxn ang="0">
                      <a:pos x="0" y="248"/>
                    </a:cxn>
                    <a:cxn ang="0">
                      <a:pos x="8" y="226"/>
                    </a:cxn>
                    <a:cxn ang="0">
                      <a:pos x="8" y="218"/>
                    </a:cxn>
                    <a:cxn ang="0">
                      <a:pos x="14" y="210"/>
                    </a:cxn>
                    <a:cxn ang="0">
                      <a:pos x="12" y="196"/>
                    </a:cxn>
                    <a:cxn ang="0">
                      <a:pos x="26" y="170"/>
                    </a:cxn>
                    <a:cxn ang="0">
                      <a:pos x="36" y="170"/>
                    </a:cxn>
                    <a:cxn ang="0">
                      <a:pos x="54" y="14"/>
                    </a:cxn>
                    <a:cxn ang="0">
                      <a:pos x="268" y="16"/>
                    </a:cxn>
                    <a:cxn ang="0">
                      <a:pos x="272" y="14"/>
                    </a:cxn>
                    <a:cxn ang="0">
                      <a:pos x="280" y="6"/>
                    </a:cxn>
                    <a:cxn ang="0">
                      <a:pos x="288" y="4"/>
                    </a:cxn>
                  </a:cxnLst>
                  <a:rect l="0" t="0" r="r" b="b"/>
                  <a:pathLst>
                    <a:path w="348" h="482">
                      <a:moveTo>
                        <a:pt x="290" y="0"/>
                      </a:moveTo>
                      <a:lnTo>
                        <a:pt x="290" y="0"/>
                      </a:lnTo>
                      <a:lnTo>
                        <a:pt x="300" y="10"/>
                      </a:lnTo>
                      <a:lnTo>
                        <a:pt x="306" y="14"/>
                      </a:lnTo>
                      <a:lnTo>
                        <a:pt x="308" y="16"/>
                      </a:lnTo>
                      <a:lnTo>
                        <a:pt x="308" y="20"/>
                      </a:lnTo>
                      <a:lnTo>
                        <a:pt x="308" y="20"/>
                      </a:lnTo>
                      <a:lnTo>
                        <a:pt x="310" y="24"/>
                      </a:lnTo>
                      <a:lnTo>
                        <a:pt x="310" y="30"/>
                      </a:lnTo>
                      <a:lnTo>
                        <a:pt x="316" y="38"/>
                      </a:lnTo>
                      <a:lnTo>
                        <a:pt x="320" y="46"/>
                      </a:lnTo>
                      <a:lnTo>
                        <a:pt x="320" y="48"/>
                      </a:lnTo>
                      <a:lnTo>
                        <a:pt x="320" y="50"/>
                      </a:lnTo>
                      <a:lnTo>
                        <a:pt x="320" y="50"/>
                      </a:lnTo>
                      <a:lnTo>
                        <a:pt x="318" y="56"/>
                      </a:lnTo>
                      <a:lnTo>
                        <a:pt x="318" y="66"/>
                      </a:lnTo>
                      <a:lnTo>
                        <a:pt x="320" y="82"/>
                      </a:lnTo>
                      <a:lnTo>
                        <a:pt x="320" y="82"/>
                      </a:lnTo>
                      <a:lnTo>
                        <a:pt x="324" y="94"/>
                      </a:lnTo>
                      <a:lnTo>
                        <a:pt x="326" y="98"/>
                      </a:lnTo>
                      <a:lnTo>
                        <a:pt x="330" y="98"/>
                      </a:lnTo>
                      <a:lnTo>
                        <a:pt x="330" y="98"/>
                      </a:lnTo>
                      <a:lnTo>
                        <a:pt x="334" y="98"/>
                      </a:lnTo>
                      <a:lnTo>
                        <a:pt x="336" y="102"/>
                      </a:lnTo>
                      <a:lnTo>
                        <a:pt x="338" y="104"/>
                      </a:lnTo>
                      <a:lnTo>
                        <a:pt x="340" y="106"/>
                      </a:lnTo>
                      <a:lnTo>
                        <a:pt x="340" y="104"/>
                      </a:lnTo>
                      <a:lnTo>
                        <a:pt x="340" y="104"/>
                      </a:lnTo>
                      <a:lnTo>
                        <a:pt x="342" y="104"/>
                      </a:lnTo>
                      <a:lnTo>
                        <a:pt x="344" y="104"/>
                      </a:lnTo>
                      <a:lnTo>
                        <a:pt x="348" y="114"/>
                      </a:lnTo>
                      <a:lnTo>
                        <a:pt x="348" y="114"/>
                      </a:lnTo>
                      <a:lnTo>
                        <a:pt x="344" y="120"/>
                      </a:lnTo>
                      <a:lnTo>
                        <a:pt x="338" y="126"/>
                      </a:lnTo>
                      <a:lnTo>
                        <a:pt x="330" y="132"/>
                      </a:lnTo>
                      <a:lnTo>
                        <a:pt x="326" y="134"/>
                      </a:lnTo>
                      <a:lnTo>
                        <a:pt x="322" y="140"/>
                      </a:lnTo>
                      <a:lnTo>
                        <a:pt x="320" y="146"/>
                      </a:lnTo>
                      <a:lnTo>
                        <a:pt x="318" y="158"/>
                      </a:lnTo>
                      <a:lnTo>
                        <a:pt x="318" y="158"/>
                      </a:lnTo>
                      <a:lnTo>
                        <a:pt x="312" y="194"/>
                      </a:lnTo>
                      <a:lnTo>
                        <a:pt x="308" y="220"/>
                      </a:lnTo>
                      <a:lnTo>
                        <a:pt x="308" y="220"/>
                      </a:lnTo>
                      <a:lnTo>
                        <a:pt x="306" y="230"/>
                      </a:lnTo>
                      <a:lnTo>
                        <a:pt x="304" y="240"/>
                      </a:lnTo>
                      <a:lnTo>
                        <a:pt x="296" y="252"/>
                      </a:lnTo>
                      <a:lnTo>
                        <a:pt x="290" y="260"/>
                      </a:lnTo>
                      <a:lnTo>
                        <a:pt x="288" y="266"/>
                      </a:lnTo>
                      <a:lnTo>
                        <a:pt x="286" y="274"/>
                      </a:lnTo>
                      <a:lnTo>
                        <a:pt x="286" y="274"/>
                      </a:lnTo>
                      <a:lnTo>
                        <a:pt x="286" y="282"/>
                      </a:lnTo>
                      <a:lnTo>
                        <a:pt x="284" y="286"/>
                      </a:lnTo>
                      <a:lnTo>
                        <a:pt x="280" y="292"/>
                      </a:lnTo>
                      <a:lnTo>
                        <a:pt x="278" y="296"/>
                      </a:lnTo>
                      <a:lnTo>
                        <a:pt x="276" y="302"/>
                      </a:lnTo>
                      <a:lnTo>
                        <a:pt x="274" y="312"/>
                      </a:lnTo>
                      <a:lnTo>
                        <a:pt x="274" y="326"/>
                      </a:lnTo>
                      <a:lnTo>
                        <a:pt x="274" y="326"/>
                      </a:lnTo>
                      <a:lnTo>
                        <a:pt x="274" y="338"/>
                      </a:lnTo>
                      <a:lnTo>
                        <a:pt x="272" y="346"/>
                      </a:lnTo>
                      <a:lnTo>
                        <a:pt x="270" y="352"/>
                      </a:lnTo>
                      <a:lnTo>
                        <a:pt x="266" y="356"/>
                      </a:lnTo>
                      <a:lnTo>
                        <a:pt x="260" y="360"/>
                      </a:lnTo>
                      <a:lnTo>
                        <a:pt x="256" y="360"/>
                      </a:lnTo>
                      <a:lnTo>
                        <a:pt x="250" y="374"/>
                      </a:lnTo>
                      <a:lnTo>
                        <a:pt x="250" y="374"/>
                      </a:lnTo>
                      <a:lnTo>
                        <a:pt x="262" y="384"/>
                      </a:lnTo>
                      <a:lnTo>
                        <a:pt x="272" y="394"/>
                      </a:lnTo>
                      <a:lnTo>
                        <a:pt x="278" y="400"/>
                      </a:lnTo>
                      <a:lnTo>
                        <a:pt x="280" y="406"/>
                      </a:lnTo>
                      <a:lnTo>
                        <a:pt x="280" y="406"/>
                      </a:lnTo>
                      <a:lnTo>
                        <a:pt x="286" y="416"/>
                      </a:lnTo>
                      <a:lnTo>
                        <a:pt x="288" y="418"/>
                      </a:lnTo>
                      <a:lnTo>
                        <a:pt x="290" y="422"/>
                      </a:lnTo>
                      <a:lnTo>
                        <a:pt x="294" y="428"/>
                      </a:lnTo>
                      <a:lnTo>
                        <a:pt x="294" y="428"/>
                      </a:lnTo>
                      <a:lnTo>
                        <a:pt x="298" y="434"/>
                      </a:lnTo>
                      <a:lnTo>
                        <a:pt x="300" y="438"/>
                      </a:lnTo>
                      <a:lnTo>
                        <a:pt x="306" y="442"/>
                      </a:lnTo>
                      <a:lnTo>
                        <a:pt x="312" y="448"/>
                      </a:lnTo>
                      <a:lnTo>
                        <a:pt x="312" y="452"/>
                      </a:lnTo>
                      <a:lnTo>
                        <a:pt x="310" y="456"/>
                      </a:lnTo>
                      <a:lnTo>
                        <a:pt x="310" y="456"/>
                      </a:lnTo>
                      <a:lnTo>
                        <a:pt x="304" y="462"/>
                      </a:lnTo>
                      <a:lnTo>
                        <a:pt x="300" y="464"/>
                      </a:lnTo>
                      <a:lnTo>
                        <a:pt x="296" y="462"/>
                      </a:lnTo>
                      <a:lnTo>
                        <a:pt x="294" y="460"/>
                      </a:lnTo>
                      <a:lnTo>
                        <a:pt x="290" y="460"/>
                      </a:lnTo>
                      <a:lnTo>
                        <a:pt x="286" y="460"/>
                      </a:lnTo>
                      <a:lnTo>
                        <a:pt x="278" y="464"/>
                      </a:lnTo>
                      <a:lnTo>
                        <a:pt x="268" y="472"/>
                      </a:lnTo>
                      <a:lnTo>
                        <a:pt x="268" y="472"/>
                      </a:lnTo>
                      <a:lnTo>
                        <a:pt x="258" y="478"/>
                      </a:lnTo>
                      <a:lnTo>
                        <a:pt x="250" y="482"/>
                      </a:lnTo>
                      <a:lnTo>
                        <a:pt x="244" y="482"/>
                      </a:lnTo>
                      <a:lnTo>
                        <a:pt x="236" y="482"/>
                      </a:lnTo>
                      <a:lnTo>
                        <a:pt x="224" y="480"/>
                      </a:lnTo>
                      <a:lnTo>
                        <a:pt x="218" y="480"/>
                      </a:lnTo>
                      <a:lnTo>
                        <a:pt x="210" y="482"/>
                      </a:lnTo>
                      <a:lnTo>
                        <a:pt x="210" y="482"/>
                      </a:lnTo>
                      <a:lnTo>
                        <a:pt x="204" y="482"/>
                      </a:lnTo>
                      <a:lnTo>
                        <a:pt x="198" y="478"/>
                      </a:lnTo>
                      <a:lnTo>
                        <a:pt x="180" y="464"/>
                      </a:lnTo>
                      <a:lnTo>
                        <a:pt x="180" y="464"/>
                      </a:lnTo>
                      <a:lnTo>
                        <a:pt x="174" y="460"/>
                      </a:lnTo>
                      <a:lnTo>
                        <a:pt x="170" y="462"/>
                      </a:lnTo>
                      <a:lnTo>
                        <a:pt x="168" y="464"/>
                      </a:lnTo>
                      <a:lnTo>
                        <a:pt x="164" y="464"/>
                      </a:lnTo>
                      <a:lnTo>
                        <a:pt x="164" y="464"/>
                      </a:lnTo>
                      <a:lnTo>
                        <a:pt x="156" y="464"/>
                      </a:lnTo>
                      <a:lnTo>
                        <a:pt x="152" y="464"/>
                      </a:lnTo>
                      <a:lnTo>
                        <a:pt x="148" y="464"/>
                      </a:lnTo>
                      <a:lnTo>
                        <a:pt x="144" y="460"/>
                      </a:lnTo>
                      <a:lnTo>
                        <a:pt x="144" y="460"/>
                      </a:lnTo>
                      <a:lnTo>
                        <a:pt x="140" y="456"/>
                      </a:lnTo>
                      <a:lnTo>
                        <a:pt x="136" y="454"/>
                      </a:lnTo>
                      <a:lnTo>
                        <a:pt x="134" y="452"/>
                      </a:lnTo>
                      <a:lnTo>
                        <a:pt x="130" y="446"/>
                      </a:lnTo>
                      <a:lnTo>
                        <a:pt x="130" y="446"/>
                      </a:lnTo>
                      <a:lnTo>
                        <a:pt x="126" y="438"/>
                      </a:lnTo>
                      <a:lnTo>
                        <a:pt x="124" y="436"/>
                      </a:lnTo>
                      <a:lnTo>
                        <a:pt x="120" y="434"/>
                      </a:lnTo>
                      <a:lnTo>
                        <a:pt x="120" y="428"/>
                      </a:lnTo>
                      <a:lnTo>
                        <a:pt x="120" y="428"/>
                      </a:lnTo>
                      <a:lnTo>
                        <a:pt x="118" y="424"/>
                      </a:lnTo>
                      <a:lnTo>
                        <a:pt x="116" y="418"/>
                      </a:lnTo>
                      <a:lnTo>
                        <a:pt x="112" y="416"/>
                      </a:lnTo>
                      <a:lnTo>
                        <a:pt x="110" y="414"/>
                      </a:lnTo>
                      <a:lnTo>
                        <a:pt x="110" y="414"/>
                      </a:lnTo>
                      <a:lnTo>
                        <a:pt x="108" y="412"/>
                      </a:lnTo>
                      <a:lnTo>
                        <a:pt x="108" y="412"/>
                      </a:lnTo>
                      <a:lnTo>
                        <a:pt x="106" y="406"/>
                      </a:lnTo>
                      <a:lnTo>
                        <a:pt x="104" y="400"/>
                      </a:lnTo>
                      <a:lnTo>
                        <a:pt x="102" y="398"/>
                      </a:lnTo>
                      <a:lnTo>
                        <a:pt x="100" y="398"/>
                      </a:lnTo>
                      <a:lnTo>
                        <a:pt x="100" y="398"/>
                      </a:lnTo>
                      <a:lnTo>
                        <a:pt x="96" y="396"/>
                      </a:lnTo>
                      <a:lnTo>
                        <a:pt x="94" y="394"/>
                      </a:lnTo>
                      <a:lnTo>
                        <a:pt x="92" y="390"/>
                      </a:lnTo>
                      <a:lnTo>
                        <a:pt x="86" y="384"/>
                      </a:lnTo>
                      <a:lnTo>
                        <a:pt x="86" y="384"/>
                      </a:lnTo>
                      <a:lnTo>
                        <a:pt x="82" y="380"/>
                      </a:lnTo>
                      <a:lnTo>
                        <a:pt x="84" y="376"/>
                      </a:lnTo>
                      <a:lnTo>
                        <a:pt x="84" y="374"/>
                      </a:lnTo>
                      <a:lnTo>
                        <a:pt x="76" y="370"/>
                      </a:lnTo>
                      <a:lnTo>
                        <a:pt x="76" y="370"/>
                      </a:lnTo>
                      <a:lnTo>
                        <a:pt x="70" y="366"/>
                      </a:lnTo>
                      <a:lnTo>
                        <a:pt x="70" y="364"/>
                      </a:lnTo>
                      <a:lnTo>
                        <a:pt x="70" y="362"/>
                      </a:lnTo>
                      <a:lnTo>
                        <a:pt x="62" y="360"/>
                      </a:lnTo>
                      <a:lnTo>
                        <a:pt x="62" y="360"/>
                      </a:lnTo>
                      <a:lnTo>
                        <a:pt x="58" y="358"/>
                      </a:lnTo>
                      <a:lnTo>
                        <a:pt x="56" y="356"/>
                      </a:lnTo>
                      <a:lnTo>
                        <a:pt x="56" y="352"/>
                      </a:lnTo>
                      <a:lnTo>
                        <a:pt x="56" y="350"/>
                      </a:lnTo>
                      <a:lnTo>
                        <a:pt x="56" y="348"/>
                      </a:lnTo>
                      <a:lnTo>
                        <a:pt x="54" y="346"/>
                      </a:lnTo>
                      <a:lnTo>
                        <a:pt x="48" y="344"/>
                      </a:lnTo>
                      <a:lnTo>
                        <a:pt x="48" y="344"/>
                      </a:lnTo>
                      <a:lnTo>
                        <a:pt x="44" y="342"/>
                      </a:lnTo>
                      <a:lnTo>
                        <a:pt x="42" y="338"/>
                      </a:lnTo>
                      <a:lnTo>
                        <a:pt x="42" y="336"/>
                      </a:lnTo>
                      <a:lnTo>
                        <a:pt x="44" y="334"/>
                      </a:lnTo>
                      <a:lnTo>
                        <a:pt x="46" y="326"/>
                      </a:lnTo>
                      <a:lnTo>
                        <a:pt x="46" y="324"/>
                      </a:lnTo>
                      <a:lnTo>
                        <a:pt x="44" y="320"/>
                      </a:lnTo>
                      <a:lnTo>
                        <a:pt x="44" y="320"/>
                      </a:lnTo>
                      <a:lnTo>
                        <a:pt x="42" y="316"/>
                      </a:lnTo>
                      <a:lnTo>
                        <a:pt x="42" y="314"/>
                      </a:lnTo>
                      <a:lnTo>
                        <a:pt x="40" y="310"/>
                      </a:lnTo>
                      <a:lnTo>
                        <a:pt x="36" y="306"/>
                      </a:lnTo>
                      <a:lnTo>
                        <a:pt x="36" y="306"/>
                      </a:lnTo>
                      <a:lnTo>
                        <a:pt x="32" y="298"/>
                      </a:lnTo>
                      <a:lnTo>
                        <a:pt x="32" y="294"/>
                      </a:lnTo>
                      <a:lnTo>
                        <a:pt x="32" y="294"/>
                      </a:lnTo>
                      <a:lnTo>
                        <a:pt x="32" y="288"/>
                      </a:lnTo>
                      <a:lnTo>
                        <a:pt x="30" y="286"/>
                      </a:lnTo>
                      <a:lnTo>
                        <a:pt x="28" y="284"/>
                      </a:lnTo>
                      <a:lnTo>
                        <a:pt x="28" y="284"/>
                      </a:lnTo>
                      <a:lnTo>
                        <a:pt x="24" y="282"/>
                      </a:lnTo>
                      <a:lnTo>
                        <a:pt x="24" y="276"/>
                      </a:lnTo>
                      <a:lnTo>
                        <a:pt x="22" y="270"/>
                      </a:lnTo>
                      <a:lnTo>
                        <a:pt x="20" y="262"/>
                      </a:lnTo>
                      <a:lnTo>
                        <a:pt x="20" y="262"/>
                      </a:lnTo>
                      <a:lnTo>
                        <a:pt x="18" y="256"/>
                      </a:lnTo>
                      <a:lnTo>
                        <a:pt x="18" y="254"/>
                      </a:lnTo>
                      <a:lnTo>
                        <a:pt x="20" y="254"/>
                      </a:lnTo>
                      <a:lnTo>
                        <a:pt x="20" y="252"/>
                      </a:lnTo>
                      <a:lnTo>
                        <a:pt x="20" y="252"/>
                      </a:lnTo>
                      <a:lnTo>
                        <a:pt x="16" y="248"/>
                      </a:lnTo>
                      <a:lnTo>
                        <a:pt x="14" y="248"/>
                      </a:lnTo>
                      <a:lnTo>
                        <a:pt x="8" y="248"/>
                      </a:lnTo>
                      <a:lnTo>
                        <a:pt x="4" y="250"/>
                      </a:lnTo>
                      <a:lnTo>
                        <a:pt x="2" y="250"/>
                      </a:lnTo>
                      <a:lnTo>
                        <a:pt x="0" y="248"/>
                      </a:lnTo>
                      <a:lnTo>
                        <a:pt x="0" y="248"/>
                      </a:lnTo>
                      <a:lnTo>
                        <a:pt x="0" y="242"/>
                      </a:lnTo>
                      <a:lnTo>
                        <a:pt x="0" y="236"/>
                      </a:lnTo>
                      <a:lnTo>
                        <a:pt x="2" y="230"/>
                      </a:lnTo>
                      <a:lnTo>
                        <a:pt x="8" y="226"/>
                      </a:lnTo>
                      <a:lnTo>
                        <a:pt x="8" y="224"/>
                      </a:lnTo>
                      <a:lnTo>
                        <a:pt x="8" y="222"/>
                      </a:lnTo>
                      <a:lnTo>
                        <a:pt x="8" y="222"/>
                      </a:lnTo>
                      <a:lnTo>
                        <a:pt x="8" y="218"/>
                      </a:lnTo>
                      <a:lnTo>
                        <a:pt x="12" y="214"/>
                      </a:lnTo>
                      <a:lnTo>
                        <a:pt x="14" y="212"/>
                      </a:lnTo>
                      <a:lnTo>
                        <a:pt x="14" y="210"/>
                      </a:lnTo>
                      <a:lnTo>
                        <a:pt x="14" y="210"/>
                      </a:lnTo>
                      <a:lnTo>
                        <a:pt x="10" y="206"/>
                      </a:lnTo>
                      <a:lnTo>
                        <a:pt x="10" y="204"/>
                      </a:lnTo>
                      <a:lnTo>
                        <a:pt x="12" y="202"/>
                      </a:lnTo>
                      <a:lnTo>
                        <a:pt x="12" y="196"/>
                      </a:lnTo>
                      <a:lnTo>
                        <a:pt x="12" y="196"/>
                      </a:lnTo>
                      <a:lnTo>
                        <a:pt x="14" y="188"/>
                      </a:lnTo>
                      <a:lnTo>
                        <a:pt x="16" y="182"/>
                      </a:lnTo>
                      <a:lnTo>
                        <a:pt x="26" y="170"/>
                      </a:lnTo>
                      <a:lnTo>
                        <a:pt x="26" y="170"/>
                      </a:lnTo>
                      <a:lnTo>
                        <a:pt x="30" y="166"/>
                      </a:lnTo>
                      <a:lnTo>
                        <a:pt x="34" y="168"/>
                      </a:lnTo>
                      <a:lnTo>
                        <a:pt x="36" y="170"/>
                      </a:lnTo>
                      <a:lnTo>
                        <a:pt x="44" y="168"/>
                      </a:lnTo>
                      <a:lnTo>
                        <a:pt x="40" y="70"/>
                      </a:lnTo>
                      <a:lnTo>
                        <a:pt x="56" y="70"/>
                      </a:lnTo>
                      <a:lnTo>
                        <a:pt x="54" y="14"/>
                      </a:lnTo>
                      <a:lnTo>
                        <a:pt x="256" y="14"/>
                      </a:lnTo>
                      <a:lnTo>
                        <a:pt x="256" y="14"/>
                      </a:lnTo>
                      <a:lnTo>
                        <a:pt x="262" y="16"/>
                      </a:lnTo>
                      <a:lnTo>
                        <a:pt x="268" y="16"/>
                      </a:lnTo>
                      <a:lnTo>
                        <a:pt x="272" y="16"/>
                      </a:lnTo>
                      <a:lnTo>
                        <a:pt x="272" y="14"/>
                      </a:lnTo>
                      <a:lnTo>
                        <a:pt x="272" y="14"/>
                      </a:lnTo>
                      <a:lnTo>
                        <a:pt x="272" y="14"/>
                      </a:lnTo>
                      <a:lnTo>
                        <a:pt x="270" y="12"/>
                      </a:lnTo>
                      <a:lnTo>
                        <a:pt x="272" y="10"/>
                      </a:lnTo>
                      <a:lnTo>
                        <a:pt x="276" y="10"/>
                      </a:lnTo>
                      <a:lnTo>
                        <a:pt x="280" y="6"/>
                      </a:lnTo>
                      <a:lnTo>
                        <a:pt x="280" y="6"/>
                      </a:lnTo>
                      <a:lnTo>
                        <a:pt x="282" y="4"/>
                      </a:lnTo>
                      <a:lnTo>
                        <a:pt x="284" y="2"/>
                      </a:lnTo>
                      <a:lnTo>
                        <a:pt x="288" y="4"/>
                      </a:lnTo>
                      <a:lnTo>
                        <a:pt x="290" y="0"/>
                      </a:lnTo>
                      <a:lnTo>
                        <a:pt x="290" y="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208" name="Freeform 133">
                  <a:extLst>
                    <a:ext uri="{FF2B5EF4-FFF2-40B4-BE49-F238E27FC236}">
                      <a16:creationId xmlns:a16="http://schemas.microsoft.com/office/drawing/2014/main" id="{3380FB70-860E-4ECF-90E5-8688141AAE3A}"/>
                    </a:ext>
                  </a:extLst>
                </p:cNvPr>
                <p:cNvSpPr>
                  <a:spLocks/>
                </p:cNvSpPr>
                <p:nvPr/>
              </p:nvSpPr>
              <p:spPr bwMode="auto">
                <a:xfrm>
                  <a:off x="8622874" y="2722631"/>
                  <a:ext cx="60432" cy="67037"/>
                </a:xfrm>
                <a:custGeom>
                  <a:avLst/>
                  <a:gdLst/>
                  <a:ahLst/>
                  <a:cxnLst>
                    <a:cxn ang="0">
                      <a:pos x="34" y="46"/>
                    </a:cxn>
                    <a:cxn ang="0">
                      <a:pos x="34" y="46"/>
                    </a:cxn>
                    <a:cxn ang="0">
                      <a:pos x="32" y="46"/>
                    </a:cxn>
                    <a:cxn ang="0">
                      <a:pos x="30" y="44"/>
                    </a:cxn>
                    <a:cxn ang="0">
                      <a:pos x="30" y="38"/>
                    </a:cxn>
                    <a:cxn ang="0">
                      <a:pos x="30" y="30"/>
                    </a:cxn>
                    <a:cxn ang="0">
                      <a:pos x="28" y="28"/>
                    </a:cxn>
                    <a:cxn ang="0">
                      <a:pos x="26" y="24"/>
                    </a:cxn>
                    <a:cxn ang="0">
                      <a:pos x="26" y="24"/>
                    </a:cxn>
                    <a:cxn ang="0">
                      <a:pos x="12" y="10"/>
                    </a:cxn>
                    <a:cxn ang="0">
                      <a:pos x="4" y="4"/>
                    </a:cxn>
                    <a:cxn ang="0">
                      <a:pos x="4" y="4"/>
                    </a:cxn>
                    <a:cxn ang="0">
                      <a:pos x="0" y="2"/>
                    </a:cxn>
                    <a:cxn ang="0">
                      <a:pos x="0" y="0"/>
                    </a:cxn>
                    <a:cxn ang="0">
                      <a:pos x="2" y="0"/>
                    </a:cxn>
                    <a:cxn ang="0">
                      <a:pos x="2" y="0"/>
                    </a:cxn>
                    <a:cxn ang="0">
                      <a:pos x="6" y="0"/>
                    </a:cxn>
                    <a:cxn ang="0">
                      <a:pos x="10" y="4"/>
                    </a:cxn>
                    <a:cxn ang="0">
                      <a:pos x="20" y="14"/>
                    </a:cxn>
                    <a:cxn ang="0">
                      <a:pos x="20" y="14"/>
                    </a:cxn>
                    <a:cxn ang="0">
                      <a:pos x="32" y="26"/>
                    </a:cxn>
                    <a:cxn ang="0">
                      <a:pos x="34" y="28"/>
                    </a:cxn>
                    <a:cxn ang="0">
                      <a:pos x="36" y="30"/>
                    </a:cxn>
                    <a:cxn ang="0">
                      <a:pos x="36" y="30"/>
                    </a:cxn>
                    <a:cxn ang="0">
                      <a:pos x="36" y="30"/>
                    </a:cxn>
                    <a:cxn ang="0">
                      <a:pos x="40" y="32"/>
                    </a:cxn>
                    <a:cxn ang="0">
                      <a:pos x="42" y="34"/>
                    </a:cxn>
                    <a:cxn ang="0">
                      <a:pos x="40" y="36"/>
                    </a:cxn>
                    <a:cxn ang="0">
                      <a:pos x="40" y="36"/>
                    </a:cxn>
                    <a:cxn ang="0">
                      <a:pos x="38" y="40"/>
                    </a:cxn>
                    <a:cxn ang="0">
                      <a:pos x="36" y="44"/>
                    </a:cxn>
                    <a:cxn ang="0">
                      <a:pos x="36" y="46"/>
                    </a:cxn>
                    <a:cxn ang="0">
                      <a:pos x="34" y="46"/>
                    </a:cxn>
                    <a:cxn ang="0">
                      <a:pos x="34" y="46"/>
                    </a:cxn>
                  </a:cxnLst>
                  <a:rect l="0" t="0" r="r" b="b"/>
                  <a:pathLst>
                    <a:path w="42" h="46">
                      <a:moveTo>
                        <a:pt x="34" y="46"/>
                      </a:moveTo>
                      <a:lnTo>
                        <a:pt x="34" y="46"/>
                      </a:lnTo>
                      <a:lnTo>
                        <a:pt x="32" y="46"/>
                      </a:lnTo>
                      <a:lnTo>
                        <a:pt x="30" y="44"/>
                      </a:lnTo>
                      <a:lnTo>
                        <a:pt x="30" y="38"/>
                      </a:lnTo>
                      <a:lnTo>
                        <a:pt x="30" y="30"/>
                      </a:lnTo>
                      <a:lnTo>
                        <a:pt x="28" y="28"/>
                      </a:lnTo>
                      <a:lnTo>
                        <a:pt x="26" y="24"/>
                      </a:lnTo>
                      <a:lnTo>
                        <a:pt x="26" y="24"/>
                      </a:lnTo>
                      <a:lnTo>
                        <a:pt x="12" y="10"/>
                      </a:lnTo>
                      <a:lnTo>
                        <a:pt x="4" y="4"/>
                      </a:lnTo>
                      <a:lnTo>
                        <a:pt x="4" y="4"/>
                      </a:lnTo>
                      <a:lnTo>
                        <a:pt x="0" y="2"/>
                      </a:lnTo>
                      <a:lnTo>
                        <a:pt x="0" y="0"/>
                      </a:lnTo>
                      <a:lnTo>
                        <a:pt x="2" y="0"/>
                      </a:lnTo>
                      <a:lnTo>
                        <a:pt x="2" y="0"/>
                      </a:lnTo>
                      <a:lnTo>
                        <a:pt x="6" y="0"/>
                      </a:lnTo>
                      <a:lnTo>
                        <a:pt x="10" y="4"/>
                      </a:lnTo>
                      <a:lnTo>
                        <a:pt x="20" y="14"/>
                      </a:lnTo>
                      <a:lnTo>
                        <a:pt x="20" y="14"/>
                      </a:lnTo>
                      <a:lnTo>
                        <a:pt x="32" y="26"/>
                      </a:lnTo>
                      <a:lnTo>
                        <a:pt x="34" y="28"/>
                      </a:lnTo>
                      <a:lnTo>
                        <a:pt x="36" y="30"/>
                      </a:lnTo>
                      <a:lnTo>
                        <a:pt x="36" y="30"/>
                      </a:lnTo>
                      <a:lnTo>
                        <a:pt x="36" y="30"/>
                      </a:lnTo>
                      <a:lnTo>
                        <a:pt x="40" y="32"/>
                      </a:lnTo>
                      <a:lnTo>
                        <a:pt x="42" y="34"/>
                      </a:lnTo>
                      <a:lnTo>
                        <a:pt x="40" y="36"/>
                      </a:lnTo>
                      <a:lnTo>
                        <a:pt x="40" y="36"/>
                      </a:lnTo>
                      <a:lnTo>
                        <a:pt x="38" y="40"/>
                      </a:lnTo>
                      <a:lnTo>
                        <a:pt x="36" y="44"/>
                      </a:lnTo>
                      <a:lnTo>
                        <a:pt x="36" y="46"/>
                      </a:lnTo>
                      <a:lnTo>
                        <a:pt x="34" y="46"/>
                      </a:lnTo>
                      <a:lnTo>
                        <a:pt x="34" y="4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209" name="Freeform 179">
                  <a:extLst>
                    <a:ext uri="{FF2B5EF4-FFF2-40B4-BE49-F238E27FC236}">
                      <a16:creationId xmlns:a16="http://schemas.microsoft.com/office/drawing/2014/main" id="{C7BE4541-F14F-4366-A373-C6635DE19A1A}"/>
                    </a:ext>
                  </a:extLst>
                </p:cNvPr>
                <p:cNvSpPr>
                  <a:spLocks/>
                </p:cNvSpPr>
                <p:nvPr/>
              </p:nvSpPr>
              <p:spPr bwMode="auto">
                <a:xfrm>
                  <a:off x="7448781" y="1078767"/>
                  <a:ext cx="132373" cy="166136"/>
                </a:xfrm>
                <a:custGeom>
                  <a:avLst/>
                  <a:gdLst/>
                  <a:ahLst/>
                  <a:cxnLst>
                    <a:cxn ang="0">
                      <a:pos x="92" y="92"/>
                    </a:cxn>
                    <a:cxn ang="0">
                      <a:pos x="90" y="96"/>
                    </a:cxn>
                    <a:cxn ang="0">
                      <a:pos x="82" y="98"/>
                    </a:cxn>
                    <a:cxn ang="0">
                      <a:pos x="74" y="100"/>
                    </a:cxn>
                    <a:cxn ang="0">
                      <a:pos x="62" y="114"/>
                    </a:cxn>
                    <a:cxn ang="0">
                      <a:pos x="58" y="112"/>
                    </a:cxn>
                    <a:cxn ang="0">
                      <a:pos x="56" y="110"/>
                    </a:cxn>
                    <a:cxn ang="0">
                      <a:pos x="42" y="110"/>
                    </a:cxn>
                    <a:cxn ang="0">
                      <a:pos x="30" y="108"/>
                    </a:cxn>
                    <a:cxn ang="0">
                      <a:pos x="32" y="106"/>
                    </a:cxn>
                    <a:cxn ang="0">
                      <a:pos x="30" y="102"/>
                    </a:cxn>
                    <a:cxn ang="0">
                      <a:pos x="16" y="100"/>
                    </a:cxn>
                    <a:cxn ang="0">
                      <a:pos x="18" y="98"/>
                    </a:cxn>
                    <a:cxn ang="0">
                      <a:pos x="12" y="98"/>
                    </a:cxn>
                    <a:cxn ang="0">
                      <a:pos x="14" y="94"/>
                    </a:cxn>
                    <a:cxn ang="0">
                      <a:pos x="20" y="86"/>
                    </a:cxn>
                    <a:cxn ang="0">
                      <a:pos x="18" y="84"/>
                    </a:cxn>
                    <a:cxn ang="0">
                      <a:pos x="12" y="82"/>
                    </a:cxn>
                    <a:cxn ang="0">
                      <a:pos x="10" y="80"/>
                    </a:cxn>
                    <a:cxn ang="0">
                      <a:pos x="14" y="74"/>
                    </a:cxn>
                    <a:cxn ang="0">
                      <a:pos x="14" y="72"/>
                    </a:cxn>
                    <a:cxn ang="0">
                      <a:pos x="4" y="70"/>
                    </a:cxn>
                    <a:cxn ang="0">
                      <a:pos x="0" y="68"/>
                    </a:cxn>
                    <a:cxn ang="0">
                      <a:pos x="0" y="66"/>
                    </a:cxn>
                    <a:cxn ang="0">
                      <a:pos x="2" y="64"/>
                    </a:cxn>
                    <a:cxn ang="0">
                      <a:pos x="14" y="54"/>
                    </a:cxn>
                    <a:cxn ang="0">
                      <a:pos x="18" y="44"/>
                    </a:cxn>
                    <a:cxn ang="0">
                      <a:pos x="22" y="38"/>
                    </a:cxn>
                    <a:cxn ang="0">
                      <a:pos x="30" y="30"/>
                    </a:cxn>
                    <a:cxn ang="0">
                      <a:pos x="46" y="28"/>
                    </a:cxn>
                    <a:cxn ang="0">
                      <a:pos x="54" y="30"/>
                    </a:cxn>
                    <a:cxn ang="0">
                      <a:pos x="62" y="26"/>
                    </a:cxn>
                    <a:cxn ang="0">
                      <a:pos x="58" y="22"/>
                    </a:cxn>
                    <a:cxn ang="0">
                      <a:pos x="56" y="20"/>
                    </a:cxn>
                    <a:cxn ang="0">
                      <a:pos x="70" y="16"/>
                    </a:cxn>
                    <a:cxn ang="0">
                      <a:pos x="70" y="12"/>
                    </a:cxn>
                    <a:cxn ang="0">
                      <a:pos x="68" y="8"/>
                    </a:cxn>
                    <a:cxn ang="0">
                      <a:pos x="74" y="4"/>
                    </a:cxn>
                    <a:cxn ang="0">
                      <a:pos x="74" y="0"/>
                    </a:cxn>
                    <a:cxn ang="0">
                      <a:pos x="76" y="0"/>
                    </a:cxn>
                    <a:cxn ang="0">
                      <a:pos x="88" y="10"/>
                    </a:cxn>
                    <a:cxn ang="0">
                      <a:pos x="92" y="6"/>
                    </a:cxn>
                    <a:cxn ang="0">
                      <a:pos x="90" y="12"/>
                    </a:cxn>
                    <a:cxn ang="0">
                      <a:pos x="86" y="22"/>
                    </a:cxn>
                    <a:cxn ang="0">
                      <a:pos x="86" y="26"/>
                    </a:cxn>
                    <a:cxn ang="0">
                      <a:pos x="86" y="34"/>
                    </a:cxn>
                    <a:cxn ang="0">
                      <a:pos x="82" y="36"/>
                    </a:cxn>
                    <a:cxn ang="0">
                      <a:pos x="82" y="38"/>
                    </a:cxn>
                    <a:cxn ang="0">
                      <a:pos x="88" y="38"/>
                    </a:cxn>
                    <a:cxn ang="0">
                      <a:pos x="90" y="44"/>
                    </a:cxn>
                    <a:cxn ang="0">
                      <a:pos x="88" y="48"/>
                    </a:cxn>
                    <a:cxn ang="0">
                      <a:pos x="88" y="60"/>
                    </a:cxn>
                    <a:cxn ang="0">
                      <a:pos x="88" y="66"/>
                    </a:cxn>
                    <a:cxn ang="0">
                      <a:pos x="86" y="66"/>
                    </a:cxn>
                    <a:cxn ang="0">
                      <a:pos x="74" y="66"/>
                    </a:cxn>
                    <a:cxn ang="0">
                      <a:pos x="70" y="72"/>
                    </a:cxn>
                    <a:cxn ang="0">
                      <a:pos x="68" y="78"/>
                    </a:cxn>
                    <a:cxn ang="0">
                      <a:pos x="72" y="78"/>
                    </a:cxn>
                    <a:cxn ang="0">
                      <a:pos x="76" y="78"/>
                    </a:cxn>
                    <a:cxn ang="0">
                      <a:pos x="86" y="86"/>
                    </a:cxn>
                    <a:cxn ang="0">
                      <a:pos x="90" y="88"/>
                    </a:cxn>
                    <a:cxn ang="0">
                      <a:pos x="92" y="92"/>
                    </a:cxn>
                  </a:cxnLst>
                  <a:rect l="0" t="0" r="r" b="b"/>
                  <a:pathLst>
                    <a:path w="92" h="114">
                      <a:moveTo>
                        <a:pt x="92" y="92"/>
                      </a:moveTo>
                      <a:lnTo>
                        <a:pt x="92" y="92"/>
                      </a:lnTo>
                      <a:lnTo>
                        <a:pt x="90" y="94"/>
                      </a:lnTo>
                      <a:lnTo>
                        <a:pt x="90" y="96"/>
                      </a:lnTo>
                      <a:lnTo>
                        <a:pt x="88" y="98"/>
                      </a:lnTo>
                      <a:lnTo>
                        <a:pt x="82" y="98"/>
                      </a:lnTo>
                      <a:lnTo>
                        <a:pt x="82" y="98"/>
                      </a:lnTo>
                      <a:lnTo>
                        <a:pt x="74" y="100"/>
                      </a:lnTo>
                      <a:lnTo>
                        <a:pt x="70" y="104"/>
                      </a:lnTo>
                      <a:lnTo>
                        <a:pt x="62" y="114"/>
                      </a:lnTo>
                      <a:lnTo>
                        <a:pt x="62" y="114"/>
                      </a:lnTo>
                      <a:lnTo>
                        <a:pt x="58" y="112"/>
                      </a:lnTo>
                      <a:lnTo>
                        <a:pt x="56" y="110"/>
                      </a:lnTo>
                      <a:lnTo>
                        <a:pt x="56" y="110"/>
                      </a:lnTo>
                      <a:lnTo>
                        <a:pt x="42" y="110"/>
                      </a:lnTo>
                      <a:lnTo>
                        <a:pt x="42" y="110"/>
                      </a:lnTo>
                      <a:lnTo>
                        <a:pt x="34" y="108"/>
                      </a:lnTo>
                      <a:lnTo>
                        <a:pt x="30" y="108"/>
                      </a:lnTo>
                      <a:lnTo>
                        <a:pt x="32" y="106"/>
                      </a:lnTo>
                      <a:lnTo>
                        <a:pt x="32" y="106"/>
                      </a:lnTo>
                      <a:lnTo>
                        <a:pt x="32" y="104"/>
                      </a:lnTo>
                      <a:lnTo>
                        <a:pt x="30" y="102"/>
                      </a:lnTo>
                      <a:lnTo>
                        <a:pt x="24" y="102"/>
                      </a:lnTo>
                      <a:lnTo>
                        <a:pt x="16" y="100"/>
                      </a:lnTo>
                      <a:lnTo>
                        <a:pt x="16" y="100"/>
                      </a:lnTo>
                      <a:lnTo>
                        <a:pt x="18" y="98"/>
                      </a:lnTo>
                      <a:lnTo>
                        <a:pt x="18" y="98"/>
                      </a:lnTo>
                      <a:lnTo>
                        <a:pt x="12" y="98"/>
                      </a:lnTo>
                      <a:lnTo>
                        <a:pt x="12" y="96"/>
                      </a:lnTo>
                      <a:lnTo>
                        <a:pt x="14" y="94"/>
                      </a:lnTo>
                      <a:lnTo>
                        <a:pt x="14" y="94"/>
                      </a:lnTo>
                      <a:lnTo>
                        <a:pt x="20" y="86"/>
                      </a:lnTo>
                      <a:lnTo>
                        <a:pt x="20" y="84"/>
                      </a:lnTo>
                      <a:lnTo>
                        <a:pt x="18" y="84"/>
                      </a:lnTo>
                      <a:lnTo>
                        <a:pt x="14" y="82"/>
                      </a:lnTo>
                      <a:lnTo>
                        <a:pt x="12" y="82"/>
                      </a:lnTo>
                      <a:lnTo>
                        <a:pt x="10" y="80"/>
                      </a:lnTo>
                      <a:lnTo>
                        <a:pt x="10" y="80"/>
                      </a:lnTo>
                      <a:lnTo>
                        <a:pt x="12" y="76"/>
                      </a:lnTo>
                      <a:lnTo>
                        <a:pt x="14" y="74"/>
                      </a:lnTo>
                      <a:lnTo>
                        <a:pt x="16" y="74"/>
                      </a:lnTo>
                      <a:lnTo>
                        <a:pt x="14" y="72"/>
                      </a:lnTo>
                      <a:lnTo>
                        <a:pt x="14" y="72"/>
                      </a:lnTo>
                      <a:lnTo>
                        <a:pt x="4" y="70"/>
                      </a:lnTo>
                      <a:lnTo>
                        <a:pt x="0" y="68"/>
                      </a:lnTo>
                      <a:lnTo>
                        <a:pt x="0" y="68"/>
                      </a:lnTo>
                      <a:lnTo>
                        <a:pt x="0" y="66"/>
                      </a:lnTo>
                      <a:lnTo>
                        <a:pt x="0" y="66"/>
                      </a:lnTo>
                      <a:lnTo>
                        <a:pt x="2" y="64"/>
                      </a:lnTo>
                      <a:lnTo>
                        <a:pt x="2" y="64"/>
                      </a:lnTo>
                      <a:lnTo>
                        <a:pt x="10" y="58"/>
                      </a:lnTo>
                      <a:lnTo>
                        <a:pt x="14" y="54"/>
                      </a:lnTo>
                      <a:lnTo>
                        <a:pt x="16" y="50"/>
                      </a:lnTo>
                      <a:lnTo>
                        <a:pt x="18" y="44"/>
                      </a:lnTo>
                      <a:lnTo>
                        <a:pt x="18" y="44"/>
                      </a:lnTo>
                      <a:lnTo>
                        <a:pt x="22" y="38"/>
                      </a:lnTo>
                      <a:lnTo>
                        <a:pt x="26" y="32"/>
                      </a:lnTo>
                      <a:lnTo>
                        <a:pt x="30" y="30"/>
                      </a:lnTo>
                      <a:lnTo>
                        <a:pt x="34" y="28"/>
                      </a:lnTo>
                      <a:lnTo>
                        <a:pt x="46" y="28"/>
                      </a:lnTo>
                      <a:lnTo>
                        <a:pt x="46" y="28"/>
                      </a:lnTo>
                      <a:lnTo>
                        <a:pt x="54" y="30"/>
                      </a:lnTo>
                      <a:lnTo>
                        <a:pt x="60" y="28"/>
                      </a:lnTo>
                      <a:lnTo>
                        <a:pt x="62" y="26"/>
                      </a:lnTo>
                      <a:lnTo>
                        <a:pt x="58" y="22"/>
                      </a:lnTo>
                      <a:lnTo>
                        <a:pt x="58" y="22"/>
                      </a:lnTo>
                      <a:lnTo>
                        <a:pt x="56" y="20"/>
                      </a:lnTo>
                      <a:lnTo>
                        <a:pt x="56" y="20"/>
                      </a:lnTo>
                      <a:lnTo>
                        <a:pt x="62" y="18"/>
                      </a:lnTo>
                      <a:lnTo>
                        <a:pt x="70" y="16"/>
                      </a:lnTo>
                      <a:lnTo>
                        <a:pt x="70" y="14"/>
                      </a:lnTo>
                      <a:lnTo>
                        <a:pt x="70" y="12"/>
                      </a:lnTo>
                      <a:lnTo>
                        <a:pt x="70" y="12"/>
                      </a:lnTo>
                      <a:lnTo>
                        <a:pt x="68" y="8"/>
                      </a:lnTo>
                      <a:lnTo>
                        <a:pt x="70" y="6"/>
                      </a:lnTo>
                      <a:lnTo>
                        <a:pt x="74" y="4"/>
                      </a:lnTo>
                      <a:lnTo>
                        <a:pt x="74" y="0"/>
                      </a:lnTo>
                      <a:lnTo>
                        <a:pt x="74" y="0"/>
                      </a:lnTo>
                      <a:lnTo>
                        <a:pt x="74" y="0"/>
                      </a:lnTo>
                      <a:lnTo>
                        <a:pt x="76" y="0"/>
                      </a:lnTo>
                      <a:lnTo>
                        <a:pt x="82" y="6"/>
                      </a:lnTo>
                      <a:lnTo>
                        <a:pt x="88" y="10"/>
                      </a:lnTo>
                      <a:lnTo>
                        <a:pt x="90" y="8"/>
                      </a:lnTo>
                      <a:lnTo>
                        <a:pt x="92" y="6"/>
                      </a:lnTo>
                      <a:lnTo>
                        <a:pt x="92" y="6"/>
                      </a:lnTo>
                      <a:lnTo>
                        <a:pt x="90" y="12"/>
                      </a:lnTo>
                      <a:lnTo>
                        <a:pt x="88" y="16"/>
                      </a:lnTo>
                      <a:lnTo>
                        <a:pt x="86" y="22"/>
                      </a:lnTo>
                      <a:lnTo>
                        <a:pt x="86" y="26"/>
                      </a:lnTo>
                      <a:lnTo>
                        <a:pt x="86" y="26"/>
                      </a:lnTo>
                      <a:lnTo>
                        <a:pt x="86" y="30"/>
                      </a:lnTo>
                      <a:lnTo>
                        <a:pt x="86" y="34"/>
                      </a:lnTo>
                      <a:lnTo>
                        <a:pt x="82" y="36"/>
                      </a:lnTo>
                      <a:lnTo>
                        <a:pt x="82" y="36"/>
                      </a:lnTo>
                      <a:lnTo>
                        <a:pt x="82" y="36"/>
                      </a:lnTo>
                      <a:lnTo>
                        <a:pt x="82" y="38"/>
                      </a:lnTo>
                      <a:lnTo>
                        <a:pt x="86" y="38"/>
                      </a:lnTo>
                      <a:lnTo>
                        <a:pt x="88" y="38"/>
                      </a:lnTo>
                      <a:lnTo>
                        <a:pt x="90" y="40"/>
                      </a:lnTo>
                      <a:lnTo>
                        <a:pt x="90" y="44"/>
                      </a:lnTo>
                      <a:lnTo>
                        <a:pt x="88" y="48"/>
                      </a:lnTo>
                      <a:lnTo>
                        <a:pt x="88" y="48"/>
                      </a:lnTo>
                      <a:lnTo>
                        <a:pt x="88" y="54"/>
                      </a:lnTo>
                      <a:lnTo>
                        <a:pt x="88" y="60"/>
                      </a:lnTo>
                      <a:lnTo>
                        <a:pt x="90" y="64"/>
                      </a:lnTo>
                      <a:lnTo>
                        <a:pt x="88" y="66"/>
                      </a:lnTo>
                      <a:lnTo>
                        <a:pt x="86" y="66"/>
                      </a:lnTo>
                      <a:lnTo>
                        <a:pt x="86" y="66"/>
                      </a:lnTo>
                      <a:lnTo>
                        <a:pt x="78" y="66"/>
                      </a:lnTo>
                      <a:lnTo>
                        <a:pt x="74" y="66"/>
                      </a:lnTo>
                      <a:lnTo>
                        <a:pt x="72" y="68"/>
                      </a:lnTo>
                      <a:lnTo>
                        <a:pt x="70" y="72"/>
                      </a:lnTo>
                      <a:lnTo>
                        <a:pt x="70" y="72"/>
                      </a:lnTo>
                      <a:lnTo>
                        <a:pt x="68" y="78"/>
                      </a:lnTo>
                      <a:lnTo>
                        <a:pt x="68" y="78"/>
                      </a:lnTo>
                      <a:lnTo>
                        <a:pt x="72" y="78"/>
                      </a:lnTo>
                      <a:lnTo>
                        <a:pt x="72" y="78"/>
                      </a:lnTo>
                      <a:lnTo>
                        <a:pt x="76" y="78"/>
                      </a:lnTo>
                      <a:lnTo>
                        <a:pt x="78" y="80"/>
                      </a:lnTo>
                      <a:lnTo>
                        <a:pt x="86" y="86"/>
                      </a:lnTo>
                      <a:lnTo>
                        <a:pt x="86" y="86"/>
                      </a:lnTo>
                      <a:lnTo>
                        <a:pt x="90" y="88"/>
                      </a:lnTo>
                      <a:lnTo>
                        <a:pt x="92" y="88"/>
                      </a:lnTo>
                      <a:lnTo>
                        <a:pt x="92" y="92"/>
                      </a:lnTo>
                      <a:lnTo>
                        <a:pt x="92" y="9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210" name="Freeform 239">
                  <a:extLst>
                    <a:ext uri="{FF2B5EF4-FFF2-40B4-BE49-F238E27FC236}">
                      <a16:creationId xmlns:a16="http://schemas.microsoft.com/office/drawing/2014/main" id="{8F8D5F43-789A-4230-99F0-FA8DD11DA1C2}"/>
                    </a:ext>
                  </a:extLst>
                </p:cNvPr>
                <p:cNvSpPr>
                  <a:spLocks/>
                </p:cNvSpPr>
                <p:nvPr/>
              </p:nvSpPr>
              <p:spPr bwMode="auto">
                <a:xfrm>
                  <a:off x="4738005" y="915545"/>
                  <a:ext cx="86331" cy="93269"/>
                </a:xfrm>
                <a:custGeom>
                  <a:avLst/>
                  <a:gdLst/>
                  <a:ahLst/>
                  <a:cxnLst>
                    <a:cxn ang="0">
                      <a:pos x="30" y="64"/>
                    </a:cxn>
                    <a:cxn ang="0">
                      <a:pos x="32" y="64"/>
                    </a:cxn>
                    <a:cxn ang="0">
                      <a:pos x="34" y="64"/>
                    </a:cxn>
                    <a:cxn ang="0">
                      <a:pos x="38" y="58"/>
                    </a:cxn>
                    <a:cxn ang="0">
                      <a:pos x="40" y="50"/>
                    </a:cxn>
                    <a:cxn ang="0">
                      <a:pos x="44" y="52"/>
                    </a:cxn>
                    <a:cxn ang="0">
                      <a:pos x="48" y="52"/>
                    </a:cxn>
                    <a:cxn ang="0">
                      <a:pos x="48" y="52"/>
                    </a:cxn>
                    <a:cxn ang="0">
                      <a:pos x="52" y="54"/>
                    </a:cxn>
                    <a:cxn ang="0">
                      <a:pos x="54" y="54"/>
                    </a:cxn>
                    <a:cxn ang="0">
                      <a:pos x="60" y="52"/>
                    </a:cxn>
                    <a:cxn ang="0">
                      <a:pos x="58" y="52"/>
                    </a:cxn>
                    <a:cxn ang="0">
                      <a:pos x="56" y="46"/>
                    </a:cxn>
                    <a:cxn ang="0">
                      <a:pos x="52" y="38"/>
                    </a:cxn>
                    <a:cxn ang="0">
                      <a:pos x="52" y="36"/>
                    </a:cxn>
                    <a:cxn ang="0">
                      <a:pos x="50" y="32"/>
                    </a:cxn>
                    <a:cxn ang="0">
                      <a:pos x="48" y="28"/>
                    </a:cxn>
                    <a:cxn ang="0">
                      <a:pos x="46" y="20"/>
                    </a:cxn>
                    <a:cxn ang="0">
                      <a:pos x="46" y="16"/>
                    </a:cxn>
                    <a:cxn ang="0">
                      <a:pos x="44" y="14"/>
                    </a:cxn>
                    <a:cxn ang="0">
                      <a:pos x="44" y="12"/>
                    </a:cxn>
                    <a:cxn ang="0">
                      <a:pos x="42" y="12"/>
                    </a:cxn>
                    <a:cxn ang="0">
                      <a:pos x="38" y="10"/>
                    </a:cxn>
                    <a:cxn ang="0">
                      <a:pos x="34" y="8"/>
                    </a:cxn>
                    <a:cxn ang="0">
                      <a:pos x="32" y="8"/>
                    </a:cxn>
                    <a:cxn ang="0">
                      <a:pos x="30" y="6"/>
                    </a:cxn>
                    <a:cxn ang="0">
                      <a:pos x="28" y="6"/>
                    </a:cxn>
                    <a:cxn ang="0">
                      <a:pos x="20" y="2"/>
                    </a:cxn>
                    <a:cxn ang="0">
                      <a:pos x="10" y="4"/>
                    </a:cxn>
                    <a:cxn ang="0">
                      <a:pos x="4" y="6"/>
                    </a:cxn>
                    <a:cxn ang="0">
                      <a:pos x="0" y="6"/>
                    </a:cxn>
                    <a:cxn ang="0">
                      <a:pos x="6" y="16"/>
                    </a:cxn>
                    <a:cxn ang="0">
                      <a:pos x="8" y="18"/>
                    </a:cxn>
                    <a:cxn ang="0">
                      <a:pos x="10" y="24"/>
                    </a:cxn>
                    <a:cxn ang="0">
                      <a:pos x="14" y="26"/>
                    </a:cxn>
                    <a:cxn ang="0">
                      <a:pos x="16" y="28"/>
                    </a:cxn>
                    <a:cxn ang="0">
                      <a:pos x="16" y="30"/>
                    </a:cxn>
                    <a:cxn ang="0">
                      <a:pos x="20" y="34"/>
                    </a:cxn>
                    <a:cxn ang="0">
                      <a:pos x="20" y="36"/>
                    </a:cxn>
                    <a:cxn ang="0">
                      <a:pos x="20" y="40"/>
                    </a:cxn>
                    <a:cxn ang="0">
                      <a:pos x="20" y="42"/>
                    </a:cxn>
                    <a:cxn ang="0">
                      <a:pos x="20" y="44"/>
                    </a:cxn>
                    <a:cxn ang="0">
                      <a:pos x="22" y="50"/>
                    </a:cxn>
                    <a:cxn ang="0">
                      <a:pos x="22" y="50"/>
                    </a:cxn>
                    <a:cxn ang="0">
                      <a:pos x="26" y="52"/>
                    </a:cxn>
                    <a:cxn ang="0">
                      <a:pos x="26" y="54"/>
                    </a:cxn>
                    <a:cxn ang="0">
                      <a:pos x="28" y="58"/>
                    </a:cxn>
                    <a:cxn ang="0">
                      <a:pos x="28" y="60"/>
                    </a:cxn>
                    <a:cxn ang="0">
                      <a:pos x="30" y="64"/>
                    </a:cxn>
                  </a:cxnLst>
                  <a:rect l="0" t="0" r="r" b="b"/>
                  <a:pathLst>
                    <a:path w="60" h="64">
                      <a:moveTo>
                        <a:pt x="30" y="64"/>
                      </a:moveTo>
                      <a:lnTo>
                        <a:pt x="30" y="64"/>
                      </a:lnTo>
                      <a:lnTo>
                        <a:pt x="32" y="64"/>
                      </a:lnTo>
                      <a:lnTo>
                        <a:pt x="32" y="64"/>
                      </a:lnTo>
                      <a:lnTo>
                        <a:pt x="34" y="64"/>
                      </a:lnTo>
                      <a:lnTo>
                        <a:pt x="34" y="64"/>
                      </a:lnTo>
                      <a:lnTo>
                        <a:pt x="38" y="62"/>
                      </a:lnTo>
                      <a:lnTo>
                        <a:pt x="38" y="58"/>
                      </a:lnTo>
                      <a:lnTo>
                        <a:pt x="40" y="50"/>
                      </a:lnTo>
                      <a:lnTo>
                        <a:pt x="40" y="50"/>
                      </a:lnTo>
                      <a:lnTo>
                        <a:pt x="42" y="50"/>
                      </a:lnTo>
                      <a:lnTo>
                        <a:pt x="44" y="52"/>
                      </a:lnTo>
                      <a:lnTo>
                        <a:pt x="46" y="52"/>
                      </a:lnTo>
                      <a:lnTo>
                        <a:pt x="48" y="52"/>
                      </a:lnTo>
                      <a:lnTo>
                        <a:pt x="48" y="52"/>
                      </a:lnTo>
                      <a:lnTo>
                        <a:pt x="48" y="52"/>
                      </a:lnTo>
                      <a:lnTo>
                        <a:pt x="50" y="54"/>
                      </a:lnTo>
                      <a:lnTo>
                        <a:pt x="52" y="54"/>
                      </a:lnTo>
                      <a:lnTo>
                        <a:pt x="54" y="54"/>
                      </a:lnTo>
                      <a:lnTo>
                        <a:pt x="54" y="54"/>
                      </a:lnTo>
                      <a:lnTo>
                        <a:pt x="58" y="52"/>
                      </a:lnTo>
                      <a:lnTo>
                        <a:pt x="60" y="52"/>
                      </a:lnTo>
                      <a:lnTo>
                        <a:pt x="58" y="52"/>
                      </a:lnTo>
                      <a:lnTo>
                        <a:pt x="58" y="52"/>
                      </a:lnTo>
                      <a:lnTo>
                        <a:pt x="56" y="48"/>
                      </a:lnTo>
                      <a:lnTo>
                        <a:pt x="56" y="46"/>
                      </a:lnTo>
                      <a:lnTo>
                        <a:pt x="54" y="42"/>
                      </a:lnTo>
                      <a:lnTo>
                        <a:pt x="52" y="38"/>
                      </a:lnTo>
                      <a:lnTo>
                        <a:pt x="52" y="38"/>
                      </a:lnTo>
                      <a:lnTo>
                        <a:pt x="52" y="36"/>
                      </a:lnTo>
                      <a:lnTo>
                        <a:pt x="52" y="34"/>
                      </a:lnTo>
                      <a:lnTo>
                        <a:pt x="50" y="32"/>
                      </a:lnTo>
                      <a:lnTo>
                        <a:pt x="48" y="28"/>
                      </a:lnTo>
                      <a:lnTo>
                        <a:pt x="48" y="28"/>
                      </a:lnTo>
                      <a:lnTo>
                        <a:pt x="46" y="22"/>
                      </a:lnTo>
                      <a:lnTo>
                        <a:pt x="46" y="20"/>
                      </a:lnTo>
                      <a:lnTo>
                        <a:pt x="46" y="18"/>
                      </a:lnTo>
                      <a:lnTo>
                        <a:pt x="46" y="16"/>
                      </a:lnTo>
                      <a:lnTo>
                        <a:pt x="46" y="16"/>
                      </a:lnTo>
                      <a:lnTo>
                        <a:pt x="44" y="14"/>
                      </a:lnTo>
                      <a:lnTo>
                        <a:pt x="46" y="14"/>
                      </a:lnTo>
                      <a:lnTo>
                        <a:pt x="44" y="12"/>
                      </a:lnTo>
                      <a:lnTo>
                        <a:pt x="42" y="12"/>
                      </a:lnTo>
                      <a:lnTo>
                        <a:pt x="42" y="12"/>
                      </a:lnTo>
                      <a:lnTo>
                        <a:pt x="40" y="10"/>
                      </a:lnTo>
                      <a:lnTo>
                        <a:pt x="38" y="10"/>
                      </a:lnTo>
                      <a:lnTo>
                        <a:pt x="36" y="8"/>
                      </a:lnTo>
                      <a:lnTo>
                        <a:pt x="34" y="8"/>
                      </a:lnTo>
                      <a:lnTo>
                        <a:pt x="34" y="8"/>
                      </a:lnTo>
                      <a:lnTo>
                        <a:pt x="32" y="8"/>
                      </a:lnTo>
                      <a:lnTo>
                        <a:pt x="30" y="6"/>
                      </a:lnTo>
                      <a:lnTo>
                        <a:pt x="30" y="6"/>
                      </a:lnTo>
                      <a:lnTo>
                        <a:pt x="28" y="6"/>
                      </a:lnTo>
                      <a:lnTo>
                        <a:pt x="28" y="6"/>
                      </a:lnTo>
                      <a:lnTo>
                        <a:pt x="24" y="4"/>
                      </a:lnTo>
                      <a:lnTo>
                        <a:pt x="20" y="2"/>
                      </a:lnTo>
                      <a:lnTo>
                        <a:pt x="16" y="0"/>
                      </a:lnTo>
                      <a:lnTo>
                        <a:pt x="10" y="4"/>
                      </a:lnTo>
                      <a:lnTo>
                        <a:pt x="10" y="4"/>
                      </a:lnTo>
                      <a:lnTo>
                        <a:pt x="4" y="6"/>
                      </a:lnTo>
                      <a:lnTo>
                        <a:pt x="0" y="6"/>
                      </a:lnTo>
                      <a:lnTo>
                        <a:pt x="0" y="6"/>
                      </a:lnTo>
                      <a:lnTo>
                        <a:pt x="4" y="12"/>
                      </a:lnTo>
                      <a:lnTo>
                        <a:pt x="6" y="16"/>
                      </a:lnTo>
                      <a:lnTo>
                        <a:pt x="6" y="16"/>
                      </a:lnTo>
                      <a:lnTo>
                        <a:pt x="8" y="18"/>
                      </a:lnTo>
                      <a:lnTo>
                        <a:pt x="10" y="24"/>
                      </a:lnTo>
                      <a:lnTo>
                        <a:pt x="10" y="24"/>
                      </a:lnTo>
                      <a:lnTo>
                        <a:pt x="12" y="26"/>
                      </a:lnTo>
                      <a:lnTo>
                        <a:pt x="14" y="26"/>
                      </a:lnTo>
                      <a:lnTo>
                        <a:pt x="16" y="28"/>
                      </a:lnTo>
                      <a:lnTo>
                        <a:pt x="16" y="28"/>
                      </a:lnTo>
                      <a:lnTo>
                        <a:pt x="16" y="28"/>
                      </a:lnTo>
                      <a:lnTo>
                        <a:pt x="16" y="30"/>
                      </a:lnTo>
                      <a:lnTo>
                        <a:pt x="18" y="32"/>
                      </a:lnTo>
                      <a:lnTo>
                        <a:pt x="20" y="34"/>
                      </a:lnTo>
                      <a:lnTo>
                        <a:pt x="20" y="36"/>
                      </a:lnTo>
                      <a:lnTo>
                        <a:pt x="20" y="36"/>
                      </a:lnTo>
                      <a:lnTo>
                        <a:pt x="20" y="38"/>
                      </a:lnTo>
                      <a:lnTo>
                        <a:pt x="20" y="40"/>
                      </a:lnTo>
                      <a:lnTo>
                        <a:pt x="20" y="42"/>
                      </a:lnTo>
                      <a:lnTo>
                        <a:pt x="20" y="42"/>
                      </a:lnTo>
                      <a:lnTo>
                        <a:pt x="20" y="42"/>
                      </a:lnTo>
                      <a:lnTo>
                        <a:pt x="20" y="44"/>
                      </a:lnTo>
                      <a:lnTo>
                        <a:pt x="22" y="46"/>
                      </a:lnTo>
                      <a:lnTo>
                        <a:pt x="22" y="50"/>
                      </a:lnTo>
                      <a:lnTo>
                        <a:pt x="22" y="50"/>
                      </a:lnTo>
                      <a:lnTo>
                        <a:pt x="22" y="50"/>
                      </a:lnTo>
                      <a:lnTo>
                        <a:pt x="24" y="52"/>
                      </a:lnTo>
                      <a:lnTo>
                        <a:pt x="26" y="52"/>
                      </a:lnTo>
                      <a:lnTo>
                        <a:pt x="26" y="54"/>
                      </a:lnTo>
                      <a:lnTo>
                        <a:pt x="26" y="54"/>
                      </a:lnTo>
                      <a:lnTo>
                        <a:pt x="28" y="56"/>
                      </a:lnTo>
                      <a:lnTo>
                        <a:pt x="28" y="58"/>
                      </a:lnTo>
                      <a:lnTo>
                        <a:pt x="28" y="58"/>
                      </a:lnTo>
                      <a:lnTo>
                        <a:pt x="28" y="60"/>
                      </a:lnTo>
                      <a:lnTo>
                        <a:pt x="30" y="64"/>
                      </a:lnTo>
                      <a:lnTo>
                        <a:pt x="30" y="6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grpSp>
              <p:nvGrpSpPr>
                <p:cNvPr id="211" name="Group 210">
                  <a:extLst>
                    <a:ext uri="{FF2B5EF4-FFF2-40B4-BE49-F238E27FC236}">
                      <a16:creationId xmlns:a16="http://schemas.microsoft.com/office/drawing/2014/main" id="{5AF2F2A9-69C8-4DCB-BBD3-30EB58CE6F7D}"/>
                    </a:ext>
                  </a:extLst>
                </p:cNvPr>
                <p:cNvGrpSpPr/>
                <p:nvPr/>
              </p:nvGrpSpPr>
              <p:grpSpPr>
                <a:xfrm>
                  <a:off x="4993334" y="1259476"/>
                  <a:ext cx="225243" cy="163221"/>
                  <a:chOff x="4993334" y="1259476"/>
                  <a:chExt cx="225243" cy="163221"/>
                </a:xfrm>
                <a:grpFill/>
              </p:grpSpPr>
              <p:sp>
                <p:nvSpPr>
                  <p:cNvPr id="217" name="Freeform 243">
                    <a:extLst>
                      <a:ext uri="{FF2B5EF4-FFF2-40B4-BE49-F238E27FC236}">
                        <a16:creationId xmlns:a16="http://schemas.microsoft.com/office/drawing/2014/main" id="{FFC6B824-9670-4D46-B001-CFB63B71BE83}"/>
                      </a:ext>
                    </a:extLst>
                  </p:cNvPr>
                  <p:cNvSpPr>
                    <a:spLocks/>
                  </p:cNvSpPr>
                  <p:nvPr/>
                </p:nvSpPr>
                <p:spPr bwMode="auto">
                  <a:xfrm>
                    <a:off x="5034406" y="1259476"/>
                    <a:ext cx="184171" cy="163221"/>
                  </a:xfrm>
                  <a:custGeom>
                    <a:avLst/>
                    <a:gdLst/>
                    <a:ahLst/>
                    <a:cxnLst>
                      <a:cxn ang="0">
                        <a:pos x="2" y="32"/>
                      </a:cxn>
                      <a:cxn ang="0">
                        <a:pos x="0" y="36"/>
                      </a:cxn>
                      <a:cxn ang="0">
                        <a:pos x="4" y="42"/>
                      </a:cxn>
                      <a:cxn ang="0">
                        <a:pos x="8" y="46"/>
                      </a:cxn>
                      <a:cxn ang="0">
                        <a:pos x="6" y="52"/>
                      </a:cxn>
                      <a:cxn ang="0">
                        <a:pos x="6" y="62"/>
                      </a:cxn>
                      <a:cxn ang="0">
                        <a:pos x="10" y="70"/>
                      </a:cxn>
                      <a:cxn ang="0">
                        <a:pos x="22" y="66"/>
                      </a:cxn>
                      <a:cxn ang="0">
                        <a:pos x="26" y="68"/>
                      </a:cxn>
                      <a:cxn ang="0">
                        <a:pos x="32" y="76"/>
                      </a:cxn>
                      <a:cxn ang="0">
                        <a:pos x="30" y="80"/>
                      </a:cxn>
                      <a:cxn ang="0">
                        <a:pos x="28" y="82"/>
                      </a:cxn>
                      <a:cxn ang="0">
                        <a:pos x="30" y="86"/>
                      </a:cxn>
                      <a:cxn ang="0">
                        <a:pos x="28" y="88"/>
                      </a:cxn>
                      <a:cxn ang="0">
                        <a:pos x="24" y="88"/>
                      </a:cxn>
                      <a:cxn ang="0">
                        <a:pos x="18" y="90"/>
                      </a:cxn>
                      <a:cxn ang="0">
                        <a:pos x="16" y="92"/>
                      </a:cxn>
                      <a:cxn ang="0">
                        <a:pos x="18" y="96"/>
                      </a:cxn>
                      <a:cxn ang="0">
                        <a:pos x="12" y="106"/>
                      </a:cxn>
                      <a:cxn ang="0">
                        <a:pos x="26" y="112"/>
                      </a:cxn>
                      <a:cxn ang="0">
                        <a:pos x="34" y="110"/>
                      </a:cxn>
                      <a:cxn ang="0">
                        <a:pos x="66" y="90"/>
                      </a:cxn>
                      <a:cxn ang="0">
                        <a:pos x="110" y="62"/>
                      </a:cxn>
                      <a:cxn ang="0">
                        <a:pos x="116" y="58"/>
                      </a:cxn>
                      <a:cxn ang="0">
                        <a:pos x="114" y="50"/>
                      </a:cxn>
                      <a:cxn ang="0">
                        <a:pos x="114" y="40"/>
                      </a:cxn>
                      <a:cxn ang="0">
                        <a:pos x="114" y="30"/>
                      </a:cxn>
                      <a:cxn ang="0">
                        <a:pos x="112" y="20"/>
                      </a:cxn>
                      <a:cxn ang="0">
                        <a:pos x="116" y="14"/>
                      </a:cxn>
                      <a:cxn ang="0">
                        <a:pos x="128" y="4"/>
                      </a:cxn>
                      <a:cxn ang="0">
                        <a:pos x="124" y="0"/>
                      </a:cxn>
                      <a:cxn ang="0">
                        <a:pos x="116" y="2"/>
                      </a:cxn>
                      <a:cxn ang="0">
                        <a:pos x="106" y="4"/>
                      </a:cxn>
                      <a:cxn ang="0">
                        <a:pos x="86" y="6"/>
                      </a:cxn>
                      <a:cxn ang="0">
                        <a:pos x="66" y="14"/>
                      </a:cxn>
                      <a:cxn ang="0">
                        <a:pos x="50" y="14"/>
                      </a:cxn>
                      <a:cxn ang="0">
                        <a:pos x="42" y="12"/>
                      </a:cxn>
                      <a:cxn ang="0">
                        <a:pos x="26" y="16"/>
                      </a:cxn>
                      <a:cxn ang="0">
                        <a:pos x="14" y="14"/>
                      </a:cxn>
                      <a:cxn ang="0">
                        <a:pos x="14" y="24"/>
                      </a:cxn>
                      <a:cxn ang="0">
                        <a:pos x="16" y="30"/>
                      </a:cxn>
                      <a:cxn ang="0">
                        <a:pos x="2" y="32"/>
                      </a:cxn>
                    </a:cxnLst>
                    <a:rect l="0" t="0" r="r" b="b"/>
                    <a:pathLst>
                      <a:path w="128" h="112">
                        <a:moveTo>
                          <a:pt x="2" y="32"/>
                        </a:moveTo>
                        <a:lnTo>
                          <a:pt x="2" y="32"/>
                        </a:lnTo>
                        <a:lnTo>
                          <a:pt x="2" y="36"/>
                        </a:lnTo>
                        <a:lnTo>
                          <a:pt x="0" y="36"/>
                        </a:lnTo>
                        <a:lnTo>
                          <a:pt x="0" y="38"/>
                        </a:lnTo>
                        <a:lnTo>
                          <a:pt x="4" y="42"/>
                        </a:lnTo>
                        <a:lnTo>
                          <a:pt x="4" y="42"/>
                        </a:lnTo>
                        <a:lnTo>
                          <a:pt x="8" y="46"/>
                        </a:lnTo>
                        <a:lnTo>
                          <a:pt x="6" y="48"/>
                        </a:lnTo>
                        <a:lnTo>
                          <a:pt x="6" y="52"/>
                        </a:lnTo>
                        <a:lnTo>
                          <a:pt x="6" y="56"/>
                        </a:lnTo>
                        <a:lnTo>
                          <a:pt x="6" y="62"/>
                        </a:lnTo>
                        <a:lnTo>
                          <a:pt x="10" y="70"/>
                        </a:lnTo>
                        <a:lnTo>
                          <a:pt x="10" y="70"/>
                        </a:lnTo>
                        <a:lnTo>
                          <a:pt x="16" y="66"/>
                        </a:lnTo>
                        <a:lnTo>
                          <a:pt x="22" y="66"/>
                        </a:lnTo>
                        <a:lnTo>
                          <a:pt x="22" y="66"/>
                        </a:lnTo>
                        <a:lnTo>
                          <a:pt x="26" y="68"/>
                        </a:lnTo>
                        <a:lnTo>
                          <a:pt x="30" y="72"/>
                        </a:lnTo>
                        <a:lnTo>
                          <a:pt x="32" y="76"/>
                        </a:lnTo>
                        <a:lnTo>
                          <a:pt x="32" y="78"/>
                        </a:lnTo>
                        <a:lnTo>
                          <a:pt x="30" y="80"/>
                        </a:lnTo>
                        <a:lnTo>
                          <a:pt x="30" y="80"/>
                        </a:lnTo>
                        <a:lnTo>
                          <a:pt x="28" y="82"/>
                        </a:lnTo>
                        <a:lnTo>
                          <a:pt x="28" y="84"/>
                        </a:lnTo>
                        <a:lnTo>
                          <a:pt x="30" y="86"/>
                        </a:lnTo>
                        <a:lnTo>
                          <a:pt x="28" y="88"/>
                        </a:lnTo>
                        <a:lnTo>
                          <a:pt x="28" y="88"/>
                        </a:lnTo>
                        <a:lnTo>
                          <a:pt x="26" y="88"/>
                        </a:lnTo>
                        <a:lnTo>
                          <a:pt x="24" y="88"/>
                        </a:lnTo>
                        <a:lnTo>
                          <a:pt x="22" y="88"/>
                        </a:lnTo>
                        <a:lnTo>
                          <a:pt x="18" y="90"/>
                        </a:lnTo>
                        <a:lnTo>
                          <a:pt x="18" y="90"/>
                        </a:lnTo>
                        <a:lnTo>
                          <a:pt x="16" y="92"/>
                        </a:lnTo>
                        <a:lnTo>
                          <a:pt x="18" y="94"/>
                        </a:lnTo>
                        <a:lnTo>
                          <a:pt x="18" y="96"/>
                        </a:lnTo>
                        <a:lnTo>
                          <a:pt x="14" y="100"/>
                        </a:lnTo>
                        <a:lnTo>
                          <a:pt x="12" y="106"/>
                        </a:lnTo>
                        <a:lnTo>
                          <a:pt x="12" y="106"/>
                        </a:lnTo>
                        <a:lnTo>
                          <a:pt x="26" y="112"/>
                        </a:lnTo>
                        <a:lnTo>
                          <a:pt x="30" y="112"/>
                        </a:lnTo>
                        <a:lnTo>
                          <a:pt x="34" y="110"/>
                        </a:lnTo>
                        <a:lnTo>
                          <a:pt x="34" y="110"/>
                        </a:lnTo>
                        <a:lnTo>
                          <a:pt x="66" y="90"/>
                        </a:lnTo>
                        <a:lnTo>
                          <a:pt x="66" y="90"/>
                        </a:lnTo>
                        <a:lnTo>
                          <a:pt x="110" y="62"/>
                        </a:lnTo>
                        <a:lnTo>
                          <a:pt x="110" y="62"/>
                        </a:lnTo>
                        <a:lnTo>
                          <a:pt x="116" y="58"/>
                        </a:lnTo>
                        <a:lnTo>
                          <a:pt x="116" y="56"/>
                        </a:lnTo>
                        <a:lnTo>
                          <a:pt x="114" y="50"/>
                        </a:lnTo>
                        <a:lnTo>
                          <a:pt x="114" y="40"/>
                        </a:lnTo>
                        <a:lnTo>
                          <a:pt x="114" y="40"/>
                        </a:lnTo>
                        <a:lnTo>
                          <a:pt x="116" y="34"/>
                        </a:lnTo>
                        <a:lnTo>
                          <a:pt x="114" y="30"/>
                        </a:lnTo>
                        <a:lnTo>
                          <a:pt x="112" y="24"/>
                        </a:lnTo>
                        <a:lnTo>
                          <a:pt x="112" y="20"/>
                        </a:lnTo>
                        <a:lnTo>
                          <a:pt x="116" y="14"/>
                        </a:lnTo>
                        <a:lnTo>
                          <a:pt x="116" y="14"/>
                        </a:lnTo>
                        <a:lnTo>
                          <a:pt x="122" y="10"/>
                        </a:lnTo>
                        <a:lnTo>
                          <a:pt x="128" y="4"/>
                        </a:lnTo>
                        <a:lnTo>
                          <a:pt x="128" y="4"/>
                        </a:lnTo>
                        <a:lnTo>
                          <a:pt x="124" y="0"/>
                        </a:lnTo>
                        <a:lnTo>
                          <a:pt x="120" y="0"/>
                        </a:lnTo>
                        <a:lnTo>
                          <a:pt x="116" y="2"/>
                        </a:lnTo>
                        <a:lnTo>
                          <a:pt x="106" y="4"/>
                        </a:lnTo>
                        <a:lnTo>
                          <a:pt x="106" y="4"/>
                        </a:lnTo>
                        <a:lnTo>
                          <a:pt x="96" y="4"/>
                        </a:lnTo>
                        <a:lnTo>
                          <a:pt x="86" y="6"/>
                        </a:lnTo>
                        <a:lnTo>
                          <a:pt x="72" y="12"/>
                        </a:lnTo>
                        <a:lnTo>
                          <a:pt x="66" y="14"/>
                        </a:lnTo>
                        <a:lnTo>
                          <a:pt x="58" y="14"/>
                        </a:lnTo>
                        <a:lnTo>
                          <a:pt x="50" y="14"/>
                        </a:lnTo>
                        <a:lnTo>
                          <a:pt x="42" y="12"/>
                        </a:lnTo>
                        <a:lnTo>
                          <a:pt x="42" y="12"/>
                        </a:lnTo>
                        <a:lnTo>
                          <a:pt x="34" y="16"/>
                        </a:lnTo>
                        <a:lnTo>
                          <a:pt x="26" y="16"/>
                        </a:lnTo>
                        <a:lnTo>
                          <a:pt x="20" y="16"/>
                        </a:lnTo>
                        <a:lnTo>
                          <a:pt x="14" y="14"/>
                        </a:lnTo>
                        <a:lnTo>
                          <a:pt x="14" y="14"/>
                        </a:lnTo>
                        <a:lnTo>
                          <a:pt x="14" y="24"/>
                        </a:lnTo>
                        <a:lnTo>
                          <a:pt x="16" y="30"/>
                        </a:lnTo>
                        <a:lnTo>
                          <a:pt x="16" y="30"/>
                        </a:lnTo>
                        <a:lnTo>
                          <a:pt x="10" y="34"/>
                        </a:lnTo>
                        <a:lnTo>
                          <a:pt x="2" y="32"/>
                        </a:lnTo>
                        <a:lnTo>
                          <a:pt x="2" y="3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218" name="Cyprus">
                    <a:extLst>
                      <a:ext uri="{FF2B5EF4-FFF2-40B4-BE49-F238E27FC236}">
                        <a16:creationId xmlns:a16="http://schemas.microsoft.com/office/drawing/2014/main" id="{2378DD69-9E95-4561-99CE-8E75B0B19BBC}"/>
                      </a:ext>
                    </a:extLst>
                  </p:cNvPr>
                  <p:cNvSpPr>
                    <a:spLocks/>
                  </p:cNvSpPr>
                  <p:nvPr/>
                </p:nvSpPr>
                <p:spPr bwMode="auto">
                  <a:xfrm>
                    <a:off x="4993334" y="1318250"/>
                    <a:ext cx="25987" cy="8782"/>
                  </a:xfrm>
                  <a:custGeom>
                    <a:avLst/>
                    <a:gdLst/>
                    <a:ahLst/>
                    <a:cxnLst>
                      <a:cxn ang="0">
                        <a:pos x="14" y="4"/>
                      </a:cxn>
                      <a:cxn ang="0">
                        <a:pos x="14" y="4"/>
                      </a:cxn>
                      <a:cxn ang="0">
                        <a:pos x="12" y="4"/>
                      </a:cxn>
                      <a:cxn ang="0">
                        <a:pos x="10" y="6"/>
                      </a:cxn>
                      <a:cxn ang="0">
                        <a:pos x="10" y="8"/>
                      </a:cxn>
                      <a:cxn ang="0">
                        <a:pos x="10" y="10"/>
                      </a:cxn>
                      <a:cxn ang="0">
                        <a:pos x="10" y="10"/>
                      </a:cxn>
                      <a:cxn ang="0">
                        <a:pos x="6" y="20"/>
                      </a:cxn>
                      <a:cxn ang="0">
                        <a:pos x="2" y="30"/>
                      </a:cxn>
                      <a:cxn ang="0">
                        <a:pos x="2" y="30"/>
                      </a:cxn>
                      <a:cxn ang="0">
                        <a:pos x="0" y="36"/>
                      </a:cxn>
                      <a:cxn ang="0">
                        <a:pos x="0" y="42"/>
                      </a:cxn>
                      <a:cxn ang="0">
                        <a:pos x="2" y="44"/>
                      </a:cxn>
                      <a:cxn ang="0">
                        <a:pos x="4" y="50"/>
                      </a:cxn>
                      <a:cxn ang="0">
                        <a:pos x="4" y="50"/>
                      </a:cxn>
                      <a:cxn ang="0">
                        <a:pos x="4" y="54"/>
                      </a:cxn>
                      <a:cxn ang="0">
                        <a:pos x="6" y="56"/>
                      </a:cxn>
                      <a:cxn ang="0">
                        <a:pos x="10" y="58"/>
                      </a:cxn>
                      <a:cxn ang="0">
                        <a:pos x="10" y="58"/>
                      </a:cxn>
                      <a:cxn ang="0">
                        <a:pos x="14" y="66"/>
                      </a:cxn>
                      <a:cxn ang="0">
                        <a:pos x="20" y="68"/>
                      </a:cxn>
                      <a:cxn ang="0">
                        <a:pos x="20" y="68"/>
                      </a:cxn>
                      <a:cxn ang="0">
                        <a:pos x="24" y="72"/>
                      </a:cxn>
                      <a:cxn ang="0">
                        <a:pos x="24" y="76"/>
                      </a:cxn>
                      <a:cxn ang="0">
                        <a:pos x="24" y="76"/>
                      </a:cxn>
                      <a:cxn ang="0">
                        <a:pos x="24" y="76"/>
                      </a:cxn>
                      <a:cxn ang="0">
                        <a:pos x="26" y="78"/>
                      </a:cxn>
                      <a:cxn ang="0">
                        <a:pos x="30" y="76"/>
                      </a:cxn>
                      <a:cxn ang="0">
                        <a:pos x="30" y="76"/>
                      </a:cxn>
                      <a:cxn ang="0">
                        <a:pos x="28" y="70"/>
                      </a:cxn>
                      <a:cxn ang="0">
                        <a:pos x="28" y="64"/>
                      </a:cxn>
                      <a:cxn ang="0">
                        <a:pos x="28" y="64"/>
                      </a:cxn>
                      <a:cxn ang="0">
                        <a:pos x="30" y="62"/>
                      </a:cxn>
                      <a:cxn ang="0">
                        <a:pos x="32" y="60"/>
                      </a:cxn>
                      <a:cxn ang="0">
                        <a:pos x="32" y="56"/>
                      </a:cxn>
                      <a:cxn ang="0">
                        <a:pos x="32" y="52"/>
                      </a:cxn>
                      <a:cxn ang="0">
                        <a:pos x="32" y="52"/>
                      </a:cxn>
                      <a:cxn ang="0">
                        <a:pos x="32" y="42"/>
                      </a:cxn>
                      <a:cxn ang="0">
                        <a:pos x="32" y="38"/>
                      </a:cxn>
                      <a:cxn ang="0">
                        <a:pos x="30" y="34"/>
                      </a:cxn>
                      <a:cxn ang="0">
                        <a:pos x="30" y="34"/>
                      </a:cxn>
                      <a:cxn ang="0">
                        <a:pos x="28" y="30"/>
                      </a:cxn>
                      <a:cxn ang="0">
                        <a:pos x="28" y="28"/>
                      </a:cxn>
                      <a:cxn ang="0">
                        <a:pos x="28" y="28"/>
                      </a:cxn>
                      <a:cxn ang="0">
                        <a:pos x="30" y="22"/>
                      </a:cxn>
                      <a:cxn ang="0">
                        <a:pos x="28" y="14"/>
                      </a:cxn>
                      <a:cxn ang="0">
                        <a:pos x="28" y="14"/>
                      </a:cxn>
                      <a:cxn ang="0">
                        <a:pos x="28" y="10"/>
                      </a:cxn>
                      <a:cxn ang="0">
                        <a:pos x="28" y="8"/>
                      </a:cxn>
                      <a:cxn ang="0">
                        <a:pos x="28" y="8"/>
                      </a:cxn>
                      <a:cxn ang="0">
                        <a:pos x="28" y="8"/>
                      </a:cxn>
                      <a:cxn ang="0">
                        <a:pos x="30" y="6"/>
                      </a:cxn>
                      <a:cxn ang="0">
                        <a:pos x="30" y="4"/>
                      </a:cxn>
                      <a:cxn ang="0">
                        <a:pos x="22" y="0"/>
                      </a:cxn>
                      <a:cxn ang="0">
                        <a:pos x="22" y="0"/>
                      </a:cxn>
                      <a:cxn ang="0">
                        <a:pos x="20" y="0"/>
                      </a:cxn>
                      <a:cxn ang="0">
                        <a:pos x="18" y="2"/>
                      </a:cxn>
                      <a:cxn ang="0">
                        <a:pos x="16" y="2"/>
                      </a:cxn>
                      <a:cxn ang="0">
                        <a:pos x="14" y="4"/>
                      </a:cxn>
                      <a:cxn ang="0">
                        <a:pos x="14" y="4"/>
                      </a:cxn>
                    </a:cxnLst>
                    <a:rect l="0" t="0" r="r" b="b"/>
                    <a:pathLst>
                      <a:path w="32" h="78">
                        <a:moveTo>
                          <a:pt x="14" y="4"/>
                        </a:moveTo>
                        <a:lnTo>
                          <a:pt x="14" y="4"/>
                        </a:lnTo>
                        <a:lnTo>
                          <a:pt x="12" y="4"/>
                        </a:lnTo>
                        <a:lnTo>
                          <a:pt x="10" y="6"/>
                        </a:lnTo>
                        <a:lnTo>
                          <a:pt x="10" y="8"/>
                        </a:lnTo>
                        <a:lnTo>
                          <a:pt x="10" y="10"/>
                        </a:lnTo>
                        <a:lnTo>
                          <a:pt x="10" y="10"/>
                        </a:lnTo>
                        <a:lnTo>
                          <a:pt x="6" y="20"/>
                        </a:lnTo>
                        <a:lnTo>
                          <a:pt x="2" y="30"/>
                        </a:lnTo>
                        <a:lnTo>
                          <a:pt x="2" y="30"/>
                        </a:lnTo>
                        <a:lnTo>
                          <a:pt x="0" y="36"/>
                        </a:lnTo>
                        <a:lnTo>
                          <a:pt x="0" y="42"/>
                        </a:lnTo>
                        <a:lnTo>
                          <a:pt x="2" y="44"/>
                        </a:lnTo>
                        <a:lnTo>
                          <a:pt x="4" y="50"/>
                        </a:lnTo>
                        <a:lnTo>
                          <a:pt x="4" y="50"/>
                        </a:lnTo>
                        <a:lnTo>
                          <a:pt x="4" y="54"/>
                        </a:lnTo>
                        <a:lnTo>
                          <a:pt x="6" y="56"/>
                        </a:lnTo>
                        <a:lnTo>
                          <a:pt x="10" y="58"/>
                        </a:lnTo>
                        <a:lnTo>
                          <a:pt x="10" y="58"/>
                        </a:lnTo>
                        <a:lnTo>
                          <a:pt x="14" y="66"/>
                        </a:lnTo>
                        <a:lnTo>
                          <a:pt x="20" y="68"/>
                        </a:lnTo>
                        <a:lnTo>
                          <a:pt x="20" y="68"/>
                        </a:lnTo>
                        <a:lnTo>
                          <a:pt x="24" y="72"/>
                        </a:lnTo>
                        <a:lnTo>
                          <a:pt x="24" y="76"/>
                        </a:lnTo>
                        <a:lnTo>
                          <a:pt x="24" y="76"/>
                        </a:lnTo>
                        <a:lnTo>
                          <a:pt x="24" y="76"/>
                        </a:lnTo>
                        <a:lnTo>
                          <a:pt x="26" y="78"/>
                        </a:lnTo>
                        <a:lnTo>
                          <a:pt x="30" y="76"/>
                        </a:lnTo>
                        <a:lnTo>
                          <a:pt x="30" y="76"/>
                        </a:lnTo>
                        <a:lnTo>
                          <a:pt x="28" y="70"/>
                        </a:lnTo>
                        <a:lnTo>
                          <a:pt x="28" y="64"/>
                        </a:lnTo>
                        <a:lnTo>
                          <a:pt x="28" y="64"/>
                        </a:lnTo>
                        <a:lnTo>
                          <a:pt x="30" y="62"/>
                        </a:lnTo>
                        <a:lnTo>
                          <a:pt x="32" y="60"/>
                        </a:lnTo>
                        <a:lnTo>
                          <a:pt x="32" y="56"/>
                        </a:lnTo>
                        <a:lnTo>
                          <a:pt x="32" y="52"/>
                        </a:lnTo>
                        <a:lnTo>
                          <a:pt x="32" y="52"/>
                        </a:lnTo>
                        <a:lnTo>
                          <a:pt x="32" y="42"/>
                        </a:lnTo>
                        <a:lnTo>
                          <a:pt x="32" y="38"/>
                        </a:lnTo>
                        <a:lnTo>
                          <a:pt x="30" y="34"/>
                        </a:lnTo>
                        <a:lnTo>
                          <a:pt x="30" y="34"/>
                        </a:lnTo>
                        <a:lnTo>
                          <a:pt x="28" y="30"/>
                        </a:lnTo>
                        <a:lnTo>
                          <a:pt x="28" y="28"/>
                        </a:lnTo>
                        <a:lnTo>
                          <a:pt x="28" y="28"/>
                        </a:lnTo>
                        <a:lnTo>
                          <a:pt x="30" y="22"/>
                        </a:lnTo>
                        <a:lnTo>
                          <a:pt x="28" y="14"/>
                        </a:lnTo>
                        <a:lnTo>
                          <a:pt x="28" y="14"/>
                        </a:lnTo>
                        <a:lnTo>
                          <a:pt x="28" y="10"/>
                        </a:lnTo>
                        <a:lnTo>
                          <a:pt x="28" y="8"/>
                        </a:lnTo>
                        <a:lnTo>
                          <a:pt x="28" y="8"/>
                        </a:lnTo>
                        <a:lnTo>
                          <a:pt x="28" y="8"/>
                        </a:lnTo>
                        <a:lnTo>
                          <a:pt x="30" y="6"/>
                        </a:lnTo>
                        <a:lnTo>
                          <a:pt x="30" y="4"/>
                        </a:lnTo>
                        <a:lnTo>
                          <a:pt x="22" y="0"/>
                        </a:lnTo>
                        <a:lnTo>
                          <a:pt x="22" y="0"/>
                        </a:lnTo>
                        <a:lnTo>
                          <a:pt x="20" y="0"/>
                        </a:lnTo>
                        <a:lnTo>
                          <a:pt x="18" y="2"/>
                        </a:lnTo>
                        <a:lnTo>
                          <a:pt x="16" y="2"/>
                        </a:lnTo>
                        <a:lnTo>
                          <a:pt x="14" y="4"/>
                        </a:lnTo>
                        <a:lnTo>
                          <a:pt x="14" y="4"/>
                        </a:lnTo>
                        <a:close/>
                      </a:path>
                    </a:pathLst>
                  </a:custGeom>
                  <a:grpFill/>
                  <a:ln w="3175">
                    <a:solidFill>
                      <a:schemeClr val="bg1">
                        <a:lumMod val="25000"/>
                      </a:schemeClr>
                    </a:solidFill>
                    <a:round/>
                    <a:headEnd/>
                    <a:tailEnd/>
                  </a:ln>
                </p:spPr>
                <p:txBody>
                  <a:bodyPr vert="horz" wrap="square" lIns="68607" tIns="34304" rIns="68607" bIns="34304" numCol="1" anchor="t" anchorCtr="0" compatLnSpc="1">
                    <a:prstTxWarp prst="textNoShape">
                      <a:avLst/>
                    </a:prstTxWarp>
                  </a:bodyPr>
                  <a:lstStyle/>
                  <a:p>
                    <a:pPr defTabSz="913792"/>
                    <a:endParaRPr lang="en-US" sz="1800" dirty="0">
                      <a:solidFill>
                        <a:srgbClr val="979796"/>
                      </a:solidFill>
                    </a:endParaRPr>
                  </a:p>
                </p:txBody>
              </p:sp>
            </p:grpSp>
            <p:grpSp>
              <p:nvGrpSpPr>
                <p:cNvPr id="212" name="Group 211">
                  <a:extLst>
                    <a:ext uri="{FF2B5EF4-FFF2-40B4-BE49-F238E27FC236}">
                      <a16:creationId xmlns:a16="http://schemas.microsoft.com/office/drawing/2014/main" id="{B28768AD-0BEB-4CEF-AE56-8B45F0C68A61}"/>
                    </a:ext>
                  </a:extLst>
                </p:cNvPr>
                <p:cNvGrpSpPr/>
                <p:nvPr/>
              </p:nvGrpSpPr>
              <p:grpSpPr>
                <a:xfrm>
                  <a:off x="1512124" y="1713987"/>
                  <a:ext cx="555394" cy="230430"/>
                  <a:chOff x="1512124" y="1713987"/>
                  <a:chExt cx="555394" cy="230430"/>
                </a:xfrm>
                <a:grpFill/>
              </p:grpSpPr>
              <p:sp>
                <p:nvSpPr>
                  <p:cNvPr id="213" name="Freeform 34">
                    <a:extLst>
                      <a:ext uri="{FF2B5EF4-FFF2-40B4-BE49-F238E27FC236}">
                        <a16:creationId xmlns:a16="http://schemas.microsoft.com/office/drawing/2014/main" id="{F593FB65-611C-4872-B93D-0A96D327464B}"/>
                      </a:ext>
                    </a:extLst>
                  </p:cNvPr>
                  <p:cNvSpPr>
                    <a:spLocks/>
                  </p:cNvSpPr>
                  <p:nvPr/>
                </p:nvSpPr>
                <p:spPr bwMode="auto">
                  <a:xfrm>
                    <a:off x="1512124" y="1754965"/>
                    <a:ext cx="316545" cy="125331"/>
                  </a:xfrm>
                  <a:custGeom>
                    <a:avLst/>
                    <a:gdLst/>
                    <a:ahLst/>
                    <a:cxnLst>
                      <a:cxn ang="0">
                        <a:pos x="6" y="34"/>
                      </a:cxn>
                      <a:cxn ang="0">
                        <a:pos x="10" y="34"/>
                      </a:cxn>
                      <a:cxn ang="0">
                        <a:pos x="20" y="32"/>
                      </a:cxn>
                      <a:cxn ang="0">
                        <a:pos x="22" y="28"/>
                      </a:cxn>
                      <a:cxn ang="0">
                        <a:pos x="32" y="24"/>
                      </a:cxn>
                      <a:cxn ang="0">
                        <a:pos x="42" y="20"/>
                      </a:cxn>
                      <a:cxn ang="0">
                        <a:pos x="46" y="16"/>
                      </a:cxn>
                      <a:cxn ang="0">
                        <a:pos x="74" y="20"/>
                      </a:cxn>
                      <a:cxn ang="0">
                        <a:pos x="66" y="22"/>
                      </a:cxn>
                      <a:cxn ang="0">
                        <a:pos x="62" y="26"/>
                      </a:cxn>
                      <a:cxn ang="0">
                        <a:pos x="80" y="28"/>
                      </a:cxn>
                      <a:cxn ang="0">
                        <a:pos x="92" y="30"/>
                      </a:cxn>
                      <a:cxn ang="0">
                        <a:pos x="96" y="32"/>
                      </a:cxn>
                      <a:cxn ang="0">
                        <a:pos x="106" y="38"/>
                      </a:cxn>
                      <a:cxn ang="0">
                        <a:pos x="126" y="44"/>
                      </a:cxn>
                      <a:cxn ang="0">
                        <a:pos x="130" y="46"/>
                      </a:cxn>
                      <a:cxn ang="0">
                        <a:pos x="132" y="56"/>
                      </a:cxn>
                      <a:cxn ang="0">
                        <a:pos x="140" y="64"/>
                      </a:cxn>
                      <a:cxn ang="0">
                        <a:pos x="150" y="66"/>
                      </a:cxn>
                      <a:cxn ang="0">
                        <a:pos x="154" y="68"/>
                      </a:cxn>
                      <a:cxn ang="0">
                        <a:pos x="156" y="74"/>
                      </a:cxn>
                      <a:cxn ang="0">
                        <a:pos x="144" y="82"/>
                      </a:cxn>
                      <a:cxn ang="0">
                        <a:pos x="158" y="84"/>
                      </a:cxn>
                      <a:cxn ang="0">
                        <a:pos x="174" y="82"/>
                      </a:cxn>
                      <a:cxn ang="0">
                        <a:pos x="188" y="82"/>
                      </a:cxn>
                      <a:cxn ang="0">
                        <a:pos x="198" y="82"/>
                      </a:cxn>
                      <a:cxn ang="0">
                        <a:pos x="218" y="76"/>
                      </a:cxn>
                      <a:cxn ang="0">
                        <a:pos x="218" y="72"/>
                      </a:cxn>
                      <a:cxn ang="0">
                        <a:pos x="210" y="66"/>
                      </a:cxn>
                      <a:cxn ang="0">
                        <a:pos x="200" y="64"/>
                      </a:cxn>
                      <a:cxn ang="0">
                        <a:pos x="196" y="64"/>
                      </a:cxn>
                      <a:cxn ang="0">
                        <a:pos x="186" y="62"/>
                      </a:cxn>
                      <a:cxn ang="0">
                        <a:pos x="190" y="56"/>
                      </a:cxn>
                      <a:cxn ang="0">
                        <a:pos x="192" y="52"/>
                      </a:cxn>
                      <a:cxn ang="0">
                        <a:pos x="182" y="50"/>
                      </a:cxn>
                      <a:cxn ang="0">
                        <a:pos x="168" y="46"/>
                      </a:cxn>
                      <a:cxn ang="0">
                        <a:pos x="154" y="38"/>
                      </a:cxn>
                      <a:cxn ang="0">
                        <a:pos x="148" y="38"/>
                      </a:cxn>
                      <a:cxn ang="0">
                        <a:pos x="144" y="32"/>
                      </a:cxn>
                      <a:cxn ang="0">
                        <a:pos x="142" y="32"/>
                      </a:cxn>
                      <a:cxn ang="0">
                        <a:pos x="128" y="26"/>
                      </a:cxn>
                      <a:cxn ang="0">
                        <a:pos x="116" y="18"/>
                      </a:cxn>
                      <a:cxn ang="0">
                        <a:pos x="102" y="8"/>
                      </a:cxn>
                      <a:cxn ang="0">
                        <a:pos x="88" y="6"/>
                      </a:cxn>
                      <a:cxn ang="0">
                        <a:pos x="82" y="4"/>
                      </a:cxn>
                      <a:cxn ang="0">
                        <a:pos x="58" y="2"/>
                      </a:cxn>
                      <a:cxn ang="0">
                        <a:pos x="44" y="2"/>
                      </a:cxn>
                      <a:cxn ang="0">
                        <a:pos x="26" y="8"/>
                      </a:cxn>
                      <a:cxn ang="0">
                        <a:pos x="16" y="14"/>
                      </a:cxn>
                      <a:cxn ang="0">
                        <a:pos x="14" y="26"/>
                      </a:cxn>
                      <a:cxn ang="0">
                        <a:pos x="8" y="30"/>
                      </a:cxn>
                    </a:cxnLst>
                    <a:rect l="0" t="0" r="r" b="b"/>
                    <a:pathLst>
                      <a:path w="220" h="86">
                        <a:moveTo>
                          <a:pt x="0" y="32"/>
                        </a:moveTo>
                        <a:lnTo>
                          <a:pt x="0" y="32"/>
                        </a:lnTo>
                        <a:lnTo>
                          <a:pt x="2" y="36"/>
                        </a:lnTo>
                        <a:lnTo>
                          <a:pt x="6" y="34"/>
                        </a:lnTo>
                        <a:lnTo>
                          <a:pt x="6" y="34"/>
                        </a:lnTo>
                        <a:lnTo>
                          <a:pt x="10" y="32"/>
                        </a:lnTo>
                        <a:lnTo>
                          <a:pt x="12" y="32"/>
                        </a:lnTo>
                        <a:lnTo>
                          <a:pt x="12" y="32"/>
                        </a:lnTo>
                        <a:lnTo>
                          <a:pt x="12" y="32"/>
                        </a:lnTo>
                        <a:lnTo>
                          <a:pt x="10" y="34"/>
                        </a:lnTo>
                        <a:lnTo>
                          <a:pt x="12" y="34"/>
                        </a:lnTo>
                        <a:lnTo>
                          <a:pt x="14" y="34"/>
                        </a:lnTo>
                        <a:lnTo>
                          <a:pt x="14" y="34"/>
                        </a:lnTo>
                        <a:lnTo>
                          <a:pt x="16" y="32"/>
                        </a:lnTo>
                        <a:lnTo>
                          <a:pt x="20" y="32"/>
                        </a:lnTo>
                        <a:lnTo>
                          <a:pt x="20" y="32"/>
                        </a:lnTo>
                        <a:lnTo>
                          <a:pt x="22" y="30"/>
                        </a:lnTo>
                        <a:lnTo>
                          <a:pt x="24" y="30"/>
                        </a:lnTo>
                        <a:lnTo>
                          <a:pt x="22" y="28"/>
                        </a:lnTo>
                        <a:lnTo>
                          <a:pt x="22" y="28"/>
                        </a:lnTo>
                        <a:lnTo>
                          <a:pt x="22" y="28"/>
                        </a:lnTo>
                        <a:lnTo>
                          <a:pt x="22" y="26"/>
                        </a:lnTo>
                        <a:lnTo>
                          <a:pt x="26" y="24"/>
                        </a:lnTo>
                        <a:lnTo>
                          <a:pt x="26" y="24"/>
                        </a:lnTo>
                        <a:lnTo>
                          <a:pt x="32" y="24"/>
                        </a:lnTo>
                        <a:lnTo>
                          <a:pt x="36" y="24"/>
                        </a:lnTo>
                        <a:lnTo>
                          <a:pt x="36" y="24"/>
                        </a:lnTo>
                        <a:lnTo>
                          <a:pt x="40" y="22"/>
                        </a:lnTo>
                        <a:lnTo>
                          <a:pt x="42" y="20"/>
                        </a:lnTo>
                        <a:lnTo>
                          <a:pt x="42" y="20"/>
                        </a:lnTo>
                        <a:lnTo>
                          <a:pt x="44" y="18"/>
                        </a:lnTo>
                        <a:lnTo>
                          <a:pt x="44" y="18"/>
                        </a:lnTo>
                        <a:lnTo>
                          <a:pt x="44" y="16"/>
                        </a:lnTo>
                        <a:lnTo>
                          <a:pt x="46" y="16"/>
                        </a:lnTo>
                        <a:lnTo>
                          <a:pt x="46" y="16"/>
                        </a:lnTo>
                        <a:lnTo>
                          <a:pt x="60" y="16"/>
                        </a:lnTo>
                        <a:lnTo>
                          <a:pt x="70" y="18"/>
                        </a:lnTo>
                        <a:lnTo>
                          <a:pt x="70" y="18"/>
                        </a:lnTo>
                        <a:lnTo>
                          <a:pt x="74" y="20"/>
                        </a:lnTo>
                        <a:lnTo>
                          <a:pt x="74" y="20"/>
                        </a:lnTo>
                        <a:lnTo>
                          <a:pt x="72" y="20"/>
                        </a:lnTo>
                        <a:lnTo>
                          <a:pt x="72" y="20"/>
                        </a:lnTo>
                        <a:lnTo>
                          <a:pt x="68" y="22"/>
                        </a:lnTo>
                        <a:lnTo>
                          <a:pt x="66" y="22"/>
                        </a:lnTo>
                        <a:lnTo>
                          <a:pt x="66" y="22"/>
                        </a:lnTo>
                        <a:lnTo>
                          <a:pt x="60" y="22"/>
                        </a:lnTo>
                        <a:lnTo>
                          <a:pt x="58" y="22"/>
                        </a:lnTo>
                        <a:lnTo>
                          <a:pt x="58" y="22"/>
                        </a:lnTo>
                        <a:lnTo>
                          <a:pt x="58" y="24"/>
                        </a:lnTo>
                        <a:lnTo>
                          <a:pt x="62" y="26"/>
                        </a:lnTo>
                        <a:lnTo>
                          <a:pt x="62" y="26"/>
                        </a:lnTo>
                        <a:lnTo>
                          <a:pt x="66" y="28"/>
                        </a:lnTo>
                        <a:lnTo>
                          <a:pt x="72" y="28"/>
                        </a:lnTo>
                        <a:lnTo>
                          <a:pt x="72" y="28"/>
                        </a:lnTo>
                        <a:lnTo>
                          <a:pt x="80" y="28"/>
                        </a:lnTo>
                        <a:lnTo>
                          <a:pt x="84" y="30"/>
                        </a:lnTo>
                        <a:lnTo>
                          <a:pt x="88" y="28"/>
                        </a:lnTo>
                        <a:lnTo>
                          <a:pt x="88" y="28"/>
                        </a:lnTo>
                        <a:lnTo>
                          <a:pt x="90" y="28"/>
                        </a:lnTo>
                        <a:lnTo>
                          <a:pt x="92" y="30"/>
                        </a:lnTo>
                        <a:lnTo>
                          <a:pt x="94" y="28"/>
                        </a:lnTo>
                        <a:lnTo>
                          <a:pt x="94" y="28"/>
                        </a:lnTo>
                        <a:lnTo>
                          <a:pt x="96" y="28"/>
                        </a:lnTo>
                        <a:lnTo>
                          <a:pt x="94" y="30"/>
                        </a:lnTo>
                        <a:lnTo>
                          <a:pt x="96" y="32"/>
                        </a:lnTo>
                        <a:lnTo>
                          <a:pt x="98" y="32"/>
                        </a:lnTo>
                        <a:lnTo>
                          <a:pt x="98" y="32"/>
                        </a:lnTo>
                        <a:lnTo>
                          <a:pt x="100" y="34"/>
                        </a:lnTo>
                        <a:lnTo>
                          <a:pt x="106" y="38"/>
                        </a:lnTo>
                        <a:lnTo>
                          <a:pt x="106" y="38"/>
                        </a:lnTo>
                        <a:lnTo>
                          <a:pt x="112" y="40"/>
                        </a:lnTo>
                        <a:lnTo>
                          <a:pt x="118" y="42"/>
                        </a:lnTo>
                        <a:lnTo>
                          <a:pt x="118" y="42"/>
                        </a:lnTo>
                        <a:lnTo>
                          <a:pt x="124" y="44"/>
                        </a:lnTo>
                        <a:lnTo>
                          <a:pt x="126" y="44"/>
                        </a:lnTo>
                        <a:lnTo>
                          <a:pt x="126" y="44"/>
                        </a:lnTo>
                        <a:lnTo>
                          <a:pt x="128" y="42"/>
                        </a:lnTo>
                        <a:lnTo>
                          <a:pt x="128" y="44"/>
                        </a:lnTo>
                        <a:lnTo>
                          <a:pt x="128" y="44"/>
                        </a:lnTo>
                        <a:lnTo>
                          <a:pt x="130" y="46"/>
                        </a:lnTo>
                        <a:lnTo>
                          <a:pt x="130" y="46"/>
                        </a:lnTo>
                        <a:lnTo>
                          <a:pt x="130" y="48"/>
                        </a:lnTo>
                        <a:lnTo>
                          <a:pt x="130" y="48"/>
                        </a:lnTo>
                        <a:lnTo>
                          <a:pt x="132" y="52"/>
                        </a:lnTo>
                        <a:lnTo>
                          <a:pt x="132" y="56"/>
                        </a:lnTo>
                        <a:lnTo>
                          <a:pt x="132" y="56"/>
                        </a:lnTo>
                        <a:lnTo>
                          <a:pt x="132" y="58"/>
                        </a:lnTo>
                        <a:lnTo>
                          <a:pt x="136" y="62"/>
                        </a:lnTo>
                        <a:lnTo>
                          <a:pt x="136" y="62"/>
                        </a:lnTo>
                        <a:lnTo>
                          <a:pt x="140" y="64"/>
                        </a:lnTo>
                        <a:lnTo>
                          <a:pt x="144" y="64"/>
                        </a:lnTo>
                        <a:lnTo>
                          <a:pt x="144" y="64"/>
                        </a:lnTo>
                        <a:lnTo>
                          <a:pt x="146" y="66"/>
                        </a:lnTo>
                        <a:lnTo>
                          <a:pt x="150" y="66"/>
                        </a:lnTo>
                        <a:lnTo>
                          <a:pt x="150" y="66"/>
                        </a:lnTo>
                        <a:lnTo>
                          <a:pt x="154" y="64"/>
                        </a:lnTo>
                        <a:lnTo>
                          <a:pt x="156" y="64"/>
                        </a:lnTo>
                        <a:lnTo>
                          <a:pt x="154" y="66"/>
                        </a:lnTo>
                        <a:lnTo>
                          <a:pt x="154" y="66"/>
                        </a:lnTo>
                        <a:lnTo>
                          <a:pt x="154" y="68"/>
                        </a:lnTo>
                        <a:lnTo>
                          <a:pt x="158" y="70"/>
                        </a:lnTo>
                        <a:lnTo>
                          <a:pt x="158" y="70"/>
                        </a:lnTo>
                        <a:lnTo>
                          <a:pt x="160" y="72"/>
                        </a:lnTo>
                        <a:lnTo>
                          <a:pt x="156" y="74"/>
                        </a:lnTo>
                        <a:lnTo>
                          <a:pt x="156" y="74"/>
                        </a:lnTo>
                        <a:lnTo>
                          <a:pt x="150" y="78"/>
                        </a:lnTo>
                        <a:lnTo>
                          <a:pt x="150" y="78"/>
                        </a:lnTo>
                        <a:lnTo>
                          <a:pt x="146" y="80"/>
                        </a:lnTo>
                        <a:lnTo>
                          <a:pt x="144" y="82"/>
                        </a:lnTo>
                        <a:lnTo>
                          <a:pt x="144" y="82"/>
                        </a:lnTo>
                        <a:lnTo>
                          <a:pt x="142" y="84"/>
                        </a:lnTo>
                        <a:lnTo>
                          <a:pt x="148" y="86"/>
                        </a:lnTo>
                        <a:lnTo>
                          <a:pt x="148" y="86"/>
                        </a:lnTo>
                        <a:lnTo>
                          <a:pt x="154" y="84"/>
                        </a:lnTo>
                        <a:lnTo>
                          <a:pt x="158" y="84"/>
                        </a:lnTo>
                        <a:lnTo>
                          <a:pt x="158" y="84"/>
                        </a:lnTo>
                        <a:lnTo>
                          <a:pt x="162" y="84"/>
                        </a:lnTo>
                        <a:lnTo>
                          <a:pt x="168" y="82"/>
                        </a:lnTo>
                        <a:lnTo>
                          <a:pt x="168" y="82"/>
                        </a:lnTo>
                        <a:lnTo>
                          <a:pt x="174" y="82"/>
                        </a:lnTo>
                        <a:lnTo>
                          <a:pt x="176" y="82"/>
                        </a:lnTo>
                        <a:lnTo>
                          <a:pt x="178" y="82"/>
                        </a:lnTo>
                        <a:lnTo>
                          <a:pt x="182" y="82"/>
                        </a:lnTo>
                        <a:lnTo>
                          <a:pt x="182" y="82"/>
                        </a:lnTo>
                        <a:lnTo>
                          <a:pt x="188" y="82"/>
                        </a:lnTo>
                        <a:lnTo>
                          <a:pt x="194" y="82"/>
                        </a:lnTo>
                        <a:lnTo>
                          <a:pt x="194" y="82"/>
                        </a:lnTo>
                        <a:lnTo>
                          <a:pt x="194" y="82"/>
                        </a:lnTo>
                        <a:lnTo>
                          <a:pt x="198" y="82"/>
                        </a:lnTo>
                        <a:lnTo>
                          <a:pt x="198" y="82"/>
                        </a:lnTo>
                        <a:lnTo>
                          <a:pt x="202" y="80"/>
                        </a:lnTo>
                        <a:lnTo>
                          <a:pt x="208" y="78"/>
                        </a:lnTo>
                        <a:lnTo>
                          <a:pt x="208" y="78"/>
                        </a:lnTo>
                        <a:lnTo>
                          <a:pt x="214" y="78"/>
                        </a:lnTo>
                        <a:lnTo>
                          <a:pt x="218" y="76"/>
                        </a:lnTo>
                        <a:lnTo>
                          <a:pt x="218" y="76"/>
                        </a:lnTo>
                        <a:lnTo>
                          <a:pt x="220" y="74"/>
                        </a:lnTo>
                        <a:lnTo>
                          <a:pt x="218" y="72"/>
                        </a:lnTo>
                        <a:lnTo>
                          <a:pt x="218" y="72"/>
                        </a:lnTo>
                        <a:lnTo>
                          <a:pt x="218" y="72"/>
                        </a:lnTo>
                        <a:lnTo>
                          <a:pt x="216" y="72"/>
                        </a:lnTo>
                        <a:lnTo>
                          <a:pt x="214" y="70"/>
                        </a:lnTo>
                        <a:lnTo>
                          <a:pt x="212" y="70"/>
                        </a:lnTo>
                        <a:lnTo>
                          <a:pt x="212" y="70"/>
                        </a:lnTo>
                        <a:lnTo>
                          <a:pt x="210" y="66"/>
                        </a:lnTo>
                        <a:lnTo>
                          <a:pt x="208" y="66"/>
                        </a:lnTo>
                        <a:lnTo>
                          <a:pt x="208" y="66"/>
                        </a:lnTo>
                        <a:lnTo>
                          <a:pt x="204" y="66"/>
                        </a:lnTo>
                        <a:lnTo>
                          <a:pt x="200" y="64"/>
                        </a:lnTo>
                        <a:lnTo>
                          <a:pt x="200" y="64"/>
                        </a:lnTo>
                        <a:lnTo>
                          <a:pt x="200" y="64"/>
                        </a:lnTo>
                        <a:lnTo>
                          <a:pt x="198" y="64"/>
                        </a:lnTo>
                        <a:lnTo>
                          <a:pt x="196" y="64"/>
                        </a:lnTo>
                        <a:lnTo>
                          <a:pt x="196" y="64"/>
                        </a:lnTo>
                        <a:lnTo>
                          <a:pt x="196" y="64"/>
                        </a:lnTo>
                        <a:lnTo>
                          <a:pt x="192" y="64"/>
                        </a:lnTo>
                        <a:lnTo>
                          <a:pt x="190" y="64"/>
                        </a:lnTo>
                        <a:lnTo>
                          <a:pt x="190" y="64"/>
                        </a:lnTo>
                        <a:lnTo>
                          <a:pt x="188" y="62"/>
                        </a:lnTo>
                        <a:lnTo>
                          <a:pt x="186" y="62"/>
                        </a:lnTo>
                        <a:lnTo>
                          <a:pt x="186" y="62"/>
                        </a:lnTo>
                        <a:lnTo>
                          <a:pt x="186" y="62"/>
                        </a:lnTo>
                        <a:lnTo>
                          <a:pt x="192" y="60"/>
                        </a:lnTo>
                        <a:lnTo>
                          <a:pt x="192" y="58"/>
                        </a:lnTo>
                        <a:lnTo>
                          <a:pt x="190" y="56"/>
                        </a:lnTo>
                        <a:lnTo>
                          <a:pt x="190" y="56"/>
                        </a:lnTo>
                        <a:lnTo>
                          <a:pt x="190" y="56"/>
                        </a:lnTo>
                        <a:lnTo>
                          <a:pt x="192" y="54"/>
                        </a:lnTo>
                        <a:lnTo>
                          <a:pt x="192" y="52"/>
                        </a:lnTo>
                        <a:lnTo>
                          <a:pt x="192" y="52"/>
                        </a:lnTo>
                        <a:lnTo>
                          <a:pt x="192" y="52"/>
                        </a:lnTo>
                        <a:lnTo>
                          <a:pt x="188" y="52"/>
                        </a:lnTo>
                        <a:lnTo>
                          <a:pt x="184" y="50"/>
                        </a:lnTo>
                        <a:lnTo>
                          <a:pt x="184" y="50"/>
                        </a:lnTo>
                        <a:lnTo>
                          <a:pt x="182" y="50"/>
                        </a:lnTo>
                        <a:lnTo>
                          <a:pt x="180" y="50"/>
                        </a:lnTo>
                        <a:lnTo>
                          <a:pt x="178" y="50"/>
                        </a:lnTo>
                        <a:lnTo>
                          <a:pt x="178" y="50"/>
                        </a:lnTo>
                        <a:lnTo>
                          <a:pt x="172" y="48"/>
                        </a:lnTo>
                        <a:lnTo>
                          <a:pt x="168" y="46"/>
                        </a:lnTo>
                        <a:lnTo>
                          <a:pt x="168" y="46"/>
                        </a:lnTo>
                        <a:lnTo>
                          <a:pt x="166" y="44"/>
                        </a:lnTo>
                        <a:lnTo>
                          <a:pt x="160" y="42"/>
                        </a:lnTo>
                        <a:lnTo>
                          <a:pt x="154" y="38"/>
                        </a:lnTo>
                        <a:lnTo>
                          <a:pt x="154" y="38"/>
                        </a:lnTo>
                        <a:lnTo>
                          <a:pt x="152" y="38"/>
                        </a:lnTo>
                        <a:lnTo>
                          <a:pt x="152" y="38"/>
                        </a:lnTo>
                        <a:lnTo>
                          <a:pt x="150" y="38"/>
                        </a:lnTo>
                        <a:lnTo>
                          <a:pt x="150" y="38"/>
                        </a:lnTo>
                        <a:lnTo>
                          <a:pt x="148" y="38"/>
                        </a:lnTo>
                        <a:lnTo>
                          <a:pt x="150" y="38"/>
                        </a:lnTo>
                        <a:lnTo>
                          <a:pt x="150" y="36"/>
                        </a:lnTo>
                        <a:lnTo>
                          <a:pt x="150" y="36"/>
                        </a:lnTo>
                        <a:lnTo>
                          <a:pt x="150" y="36"/>
                        </a:lnTo>
                        <a:lnTo>
                          <a:pt x="144" y="32"/>
                        </a:lnTo>
                        <a:lnTo>
                          <a:pt x="144" y="32"/>
                        </a:lnTo>
                        <a:lnTo>
                          <a:pt x="144" y="30"/>
                        </a:lnTo>
                        <a:lnTo>
                          <a:pt x="142" y="32"/>
                        </a:lnTo>
                        <a:lnTo>
                          <a:pt x="142" y="32"/>
                        </a:lnTo>
                        <a:lnTo>
                          <a:pt x="142" y="32"/>
                        </a:lnTo>
                        <a:lnTo>
                          <a:pt x="142" y="32"/>
                        </a:lnTo>
                        <a:lnTo>
                          <a:pt x="138" y="32"/>
                        </a:lnTo>
                        <a:lnTo>
                          <a:pt x="134" y="30"/>
                        </a:lnTo>
                        <a:lnTo>
                          <a:pt x="134" y="30"/>
                        </a:lnTo>
                        <a:lnTo>
                          <a:pt x="128" y="26"/>
                        </a:lnTo>
                        <a:lnTo>
                          <a:pt x="124" y="22"/>
                        </a:lnTo>
                        <a:lnTo>
                          <a:pt x="124" y="22"/>
                        </a:lnTo>
                        <a:lnTo>
                          <a:pt x="120" y="20"/>
                        </a:lnTo>
                        <a:lnTo>
                          <a:pt x="116" y="18"/>
                        </a:lnTo>
                        <a:lnTo>
                          <a:pt x="116" y="18"/>
                        </a:lnTo>
                        <a:lnTo>
                          <a:pt x="110" y="16"/>
                        </a:lnTo>
                        <a:lnTo>
                          <a:pt x="108" y="12"/>
                        </a:lnTo>
                        <a:lnTo>
                          <a:pt x="108" y="12"/>
                        </a:lnTo>
                        <a:lnTo>
                          <a:pt x="106" y="10"/>
                        </a:lnTo>
                        <a:lnTo>
                          <a:pt x="102" y="8"/>
                        </a:lnTo>
                        <a:lnTo>
                          <a:pt x="102" y="8"/>
                        </a:lnTo>
                        <a:lnTo>
                          <a:pt x="98" y="6"/>
                        </a:lnTo>
                        <a:lnTo>
                          <a:pt x="92" y="6"/>
                        </a:lnTo>
                        <a:lnTo>
                          <a:pt x="92" y="6"/>
                        </a:lnTo>
                        <a:lnTo>
                          <a:pt x="88" y="6"/>
                        </a:lnTo>
                        <a:lnTo>
                          <a:pt x="86" y="6"/>
                        </a:lnTo>
                        <a:lnTo>
                          <a:pt x="86" y="6"/>
                        </a:lnTo>
                        <a:lnTo>
                          <a:pt x="86" y="6"/>
                        </a:lnTo>
                        <a:lnTo>
                          <a:pt x="84" y="4"/>
                        </a:lnTo>
                        <a:lnTo>
                          <a:pt x="82" y="4"/>
                        </a:lnTo>
                        <a:lnTo>
                          <a:pt x="76" y="2"/>
                        </a:lnTo>
                        <a:lnTo>
                          <a:pt x="76" y="2"/>
                        </a:lnTo>
                        <a:lnTo>
                          <a:pt x="64" y="0"/>
                        </a:lnTo>
                        <a:lnTo>
                          <a:pt x="60" y="0"/>
                        </a:lnTo>
                        <a:lnTo>
                          <a:pt x="58" y="2"/>
                        </a:lnTo>
                        <a:lnTo>
                          <a:pt x="58" y="2"/>
                        </a:lnTo>
                        <a:lnTo>
                          <a:pt x="56" y="2"/>
                        </a:lnTo>
                        <a:lnTo>
                          <a:pt x="56" y="2"/>
                        </a:lnTo>
                        <a:lnTo>
                          <a:pt x="52" y="2"/>
                        </a:lnTo>
                        <a:lnTo>
                          <a:pt x="44" y="2"/>
                        </a:lnTo>
                        <a:lnTo>
                          <a:pt x="44" y="2"/>
                        </a:lnTo>
                        <a:lnTo>
                          <a:pt x="36" y="6"/>
                        </a:lnTo>
                        <a:lnTo>
                          <a:pt x="36" y="6"/>
                        </a:lnTo>
                        <a:lnTo>
                          <a:pt x="36" y="6"/>
                        </a:lnTo>
                        <a:lnTo>
                          <a:pt x="26" y="8"/>
                        </a:lnTo>
                        <a:lnTo>
                          <a:pt x="22" y="10"/>
                        </a:lnTo>
                        <a:lnTo>
                          <a:pt x="20" y="12"/>
                        </a:lnTo>
                        <a:lnTo>
                          <a:pt x="20" y="12"/>
                        </a:lnTo>
                        <a:lnTo>
                          <a:pt x="18" y="12"/>
                        </a:lnTo>
                        <a:lnTo>
                          <a:pt x="16" y="14"/>
                        </a:lnTo>
                        <a:lnTo>
                          <a:pt x="16" y="14"/>
                        </a:lnTo>
                        <a:lnTo>
                          <a:pt x="12" y="18"/>
                        </a:lnTo>
                        <a:lnTo>
                          <a:pt x="10" y="22"/>
                        </a:lnTo>
                        <a:lnTo>
                          <a:pt x="10" y="22"/>
                        </a:lnTo>
                        <a:lnTo>
                          <a:pt x="14" y="26"/>
                        </a:lnTo>
                        <a:lnTo>
                          <a:pt x="14" y="26"/>
                        </a:lnTo>
                        <a:lnTo>
                          <a:pt x="14" y="26"/>
                        </a:lnTo>
                        <a:lnTo>
                          <a:pt x="14" y="26"/>
                        </a:lnTo>
                        <a:lnTo>
                          <a:pt x="12" y="28"/>
                        </a:lnTo>
                        <a:lnTo>
                          <a:pt x="8" y="30"/>
                        </a:lnTo>
                        <a:lnTo>
                          <a:pt x="8" y="30"/>
                        </a:lnTo>
                        <a:lnTo>
                          <a:pt x="4" y="32"/>
                        </a:lnTo>
                        <a:lnTo>
                          <a:pt x="0" y="32"/>
                        </a:lnTo>
                        <a:lnTo>
                          <a:pt x="0" y="3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214" name="Freeform 36">
                    <a:extLst>
                      <a:ext uri="{FF2B5EF4-FFF2-40B4-BE49-F238E27FC236}">
                        <a16:creationId xmlns:a16="http://schemas.microsoft.com/office/drawing/2014/main" id="{BCB8F07F-080F-4072-9CD3-6AC85AB78594}"/>
                      </a:ext>
                    </a:extLst>
                  </p:cNvPr>
                  <p:cNvSpPr>
                    <a:spLocks/>
                  </p:cNvSpPr>
                  <p:nvPr/>
                </p:nvSpPr>
                <p:spPr bwMode="auto">
                  <a:xfrm>
                    <a:off x="2018597" y="1929845"/>
                    <a:ext cx="48921" cy="14572"/>
                  </a:xfrm>
                  <a:custGeom>
                    <a:avLst/>
                    <a:gdLst/>
                    <a:ahLst/>
                    <a:cxnLst>
                      <a:cxn ang="0">
                        <a:pos x="4" y="0"/>
                      </a:cxn>
                      <a:cxn ang="0">
                        <a:pos x="4" y="0"/>
                      </a:cxn>
                      <a:cxn ang="0">
                        <a:pos x="2" y="0"/>
                      </a:cxn>
                      <a:cxn ang="0">
                        <a:pos x="2" y="0"/>
                      </a:cxn>
                      <a:cxn ang="0">
                        <a:pos x="2" y="2"/>
                      </a:cxn>
                      <a:cxn ang="0">
                        <a:pos x="0" y="2"/>
                      </a:cxn>
                      <a:cxn ang="0">
                        <a:pos x="0" y="2"/>
                      </a:cxn>
                      <a:cxn ang="0">
                        <a:pos x="0" y="2"/>
                      </a:cxn>
                      <a:cxn ang="0">
                        <a:pos x="0" y="4"/>
                      </a:cxn>
                      <a:cxn ang="0">
                        <a:pos x="2" y="4"/>
                      </a:cxn>
                      <a:cxn ang="0">
                        <a:pos x="2" y="4"/>
                      </a:cxn>
                      <a:cxn ang="0">
                        <a:pos x="0" y="8"/>
                      </a:cxn>
                      <a:cxn ang="0">
                        <a:pos x="0" y="10"/>
                      </a:cxn>
                      <a:cxn ang="0">
                        <a:pos x="0" y="10"/>
                      </a:cxn>
                      <a:cxn ang="0">
                        <a:pos x="0" y="10"/>
                      </a:cxn>
                      <a:cxn ang="0">
                        <a:pos x="4" y="10"/>
                      </a:cxn>
                      <a:cxn ang="0">
                        <a:pos x="8" y="10"/>
                      </a:cxn>
                      <a:cxn ang="0">
                        <a:pos x="8" y="10"/>
                      </a:cxn>
                      <a:cxn ang="0">
                        <a:pos x="12" y="10"/>
                      </a:cxn>
                      <a:cxn ang="0">
                        <a:pos x="18" y="10"/>
                      </a:cxn>
                      <a:cxn ang="0">
                        <a:pos x="18" y="10"/>
                      </a:cxn>
                      <a:cxn ang="0">
                        <a:pos x="22" y="10"/>
                      </a:cxn>
                      <a:cxn ang="0">
                        <a:pos x="26" y="10"/>
                      </a:cxn>
                      <a:cxn ang="0">
                        <a:pos x="26" y="10"/>
                      </a:cxn>
                      <a:cxn ang="0">
                        <a:pos x="28" y="8"/>
                      </a:cxn>
                      <a:cxn ang="0">
                        <a:pos x="28" y="6"/>
                      </a:cxn>
                      <a:cxn ang="0">
                        <a:pos x="30" y="6"/>
                      </a:cxn>
                      <a:cxn ang="0">
                        <a:pos x="30" y="6"/>
                      </a:cxn>
                      <a:cxn ang="0">
                        <a:pos x="34" y="4"/>
                      </a:cxn>
                      <a:cxn ang="0">
                        <a:pos x="34" y="4"/>
                      </a:cxn>
                      <a:cxn ang="0">
                        <a:pos x="30" y="0"/>
                      </a:cxn>
                      <a:cxn ang="0">
                        <a:pos x="30" y="0"/>
                      </a:cxn>
                      <a:cxn ang="0">
                        <a:pos x="22" y="0"/>
                      </a:cxn>
                      <a:cxn ang="0">
                        <a:pos x="22" y="0"/>
                      </a:cxn>
                      <a:cxn ang="0">
                        <a:pos x="16" y="0"/>
                      </a:cxn>
                      <a:cxn ang="0">
                        <a:pos x="4" y="0"/>
                      </a:cxn>
                      <a:cxn ang="0">
                        <a:pos x="4" y="0"/>
                      </a:cxn>
                    </a:cxnLst>
                    <a:rect l="0" t="0" r="r" b="b"/>
                    <a:pathLst>
                      <a:path w="34" h="10">
                        <a:moveTo>
                          <a:pt x="4" y="0"/>
                        </a:moveTo>
                        <a:lnTo>
                          <a:pt x="4" y="0"/>
                        </a:lnTo>
                        <a:lnTo>
                          <a:pt x="2" y="0"/>
                        </a:lnTo>
                        <a:lnTo>
                          <a:pt x="2" y="0"/>
                        </a:lnTo>
                        <a:lnTo>
                          <a:pt x="2" y="2"/>
                        </a:lnTo>
                        <a:lnTo>
                          <a:pt x="0" y="2"/>
                        </a:lnTo>
                        <a:lnTo>
                          <a:pt x="0" y="2"/>
                        </a:lnTo>
                        <a:lnTo>
                          <a:pt x="0" y="2"/>
                        </a:lnTo>
                        <a:lnTo>
                          <a:pt x="0" y="4"/>
                        </a:lnTo>
                        <a:lnTo>
                          <a:pt x="2" y="4"/>
                        </a:lnTo>
                        <a:lnTo>
                          <a:pt x="2" y="4"/>
                        </a:lnTo>
                        <a:lnTo>
                          <a:pt x="0" y="8"/>
                        </a:lnTo>
                        <a:lnTo>
                          <a:pt x="0" y="10"/>
                        </a:lnTo>
                        <a:lnTo>
                          <a:pt x="0" y="10"/>
                        </a:lnTo>
                        <a:lnTo>
                          <a:pt x="0" y="10"/>
                        </a:lnTo>
                        <a:lnTo>
                          <a:pt x="4" y="10"/>
                        </a:lnTo>
                        <a:lnTo>
                          <a:pt x="8" y="10"/>
                        </a:lnTo>
                        <a:lnTo>
                          <a:pt x="8" y="10"/>
                        </a:lnTo>
                        <a:lnTo>
                          <a:pt x="12" y="10"/>
                        </a:lnTo>
                        <a:lnTo>
                          <a:pt x="18" y="10"/>
                        </a:lnTo>
                        <a:lnTo>
                          <a:pt x="18" y="10"/>
                        </a:lnTo>
                        <a:lnTo>
                          <a:pt x="22" y="10"/>
                        </a:lnTo>
                        <a:lnTo>
                          <a:pt x="26" y="10"/>
                        </a:lnTo>
                        <a:lnTo>
                          <a:pt x="26" y="10"/>
                        </a:lnTo>
                        <a:lnTo>
                          <a:pt x="28" y="8"/>
                        </a:lnTo>
                        <a:lnTo>
                          <a:pt x="28" y="6"/>
                        </a:lnTo>
                        <a:lnTo>
                          <a:pt x="30" y="6"/>
                        </a:lnTo>
                        <a:lnTo>
                          <a:pt x="30" y="6"/>
                        </a:lnTo>
                        <a:lnTo>
                          <a:pt x="34" y="4"/>
                        </a:lnTo>
                        <a:lnTo>
                          <a:pt x="34" y="4"/>
                        </a:lnTo>
                        <a:lnTo>
                          <a:pt x="30" y="0"/>
                        </a:lnTo>
                        <a:lnTo>
                          <a:pt x="30" y="0"/>
                        </a:lnTo>
                        <a:lnTo>
                          <a:pt x="22" y="0"/>
                        </a:lnTo>
                        <a:lnTo>
                          <a:pt x="22" y="0"/>
                        </a:lnTo>
                        <a:lnTo>
                          <a:pt x="16" y="0"/>
                        </a:lnTo>
                        <a:lnTo>
                          <a:pt x="4" y="0"/>
                        </a:lnTo>
                        <a:lnTo>
                          <a:pt x="4" y="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215" name="Freeform 252">
                    <a:extLst>
                      <a:ext uri="{FF2B5EF4-FFF2-40B4-BE49-F238E27FC236}">
                        <a16:creationId xmlns:a16="http://schemas.microsoft.com/office/drawing/2014/main" id="{785F4820-6511-48C2-AE55-3E85A0941EFD}"/>
                      </a:ext>
                    </a:extLst>
                  </p:cNvPr>
                  <p:cNvSpPr>
                    <a:spLocks/>
                  </p:cNvSpPr>
                  <p:nvPr/>
                </p:nvSpPr>
                <p:spPr bwMode="auto">
                  <a:xfrm>
                    <a:off x="1561045" y="1807430"/>
                    <a:ext cx="17266" cy="14572"/>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216" name="Bahamas">
                    <a:extLst>
                      <a:ext uri="{FF2B5EF4-FFF2-40B4-BE49-F238E27FC236}">
                        <a16:creationId xmlns:a16="http://schemas.microsoft.com/office/drawing/2014/main" id="{43949861-ABF0-472F-834A-171676D2A6C9}"/>
                      </a:ext>
                    </a:extLst>
                  </p:cNvPr>
                  <p:cNvSpPr>
                    <a:spLocks/>
                  </p:cNvSpPr>
                  <p:nvPr/>
                </p:nvSpPr>
                <p:spPr bwMode="auto">
                  <a:xfrm rot="9136277">
                    <a:off x="1734403" y="1713987"/>
                    <a:ext cx="17326" cy="32061"/>
                  </a:xfrm>
                  <a:custGeom>
                    <a:avLst/>
                    <a:gdLst/>
                    <a:ahLst/>
                    <a:cxnLst>
                      <a:cxn ang="0">
                        <a:pos x="24" y="22"/>
                      </a:cxn>
                      <a:cxn ang="0">
                        <a:pos x="24" y="22"/>
                      </a:cxn>
                      <a:cxn ang="0">
                        <a:pos x="22" y="18"/>
                      </a:cxn>
                      <a:cxn ang="0">
                        <a:pos x="18" y="16"/>
                      </a:cxn>
                      <a:cxn ang="0">
                        <a:pos x="18" y="16"/>
                      </a:cxn>
                      <a:cxn ang="0">
                        <a:pos x="16" y="16"/>
                      </a:cxn>
                      <a:cxn ang="0">
                        <a:pos x="14" y="14"/>
                      </a:cxn>
                      <a:cxn ang="0">
                        <a:pos x="12" y="10"/>
                      </a:cxn>
                      <a:cxn ang="0">
                        <a:pos x="12" y="10"/>
                      </a:cxn>
                      <a:cxn ang="0">
                        <a:pos x="10" y="8"/>
                      </a:cxn>
                      <a:cxn ang="0">
                        <a:pos x="6" y="6"/>
                      </a:cxn>
                      <a:cxn ang="0">
                        <a:pos x="6" y="6"/>
                      </a:cxn>
                      <a:cxn ang="0">
                        <a:pos x="2" y="4"/>
                      </a:cxn>
                      <a:cxn ang="0">
                        <a:pos x="0" y="4"/>
                      </a:cxn>
                      <a:cxn ang="0">
                        <a:pos x="2" y="2"/>
                      </a:cxn>
                      <a:cxn ang="0">
                        <a:pos x="2" y="2"/>
                      </a:cxn>
                      <a:cxn ang="0">
                        <a:pos x="10" y="0"/>
                      </a:cxn>
                      <a:cxn ang="0">
                        <a:pos x="14" y="0"/>
                      </a:cxn>
                      <a:cxn ang="0">
                        <a:pos x="14" y="0"/>
                      </a:cxn>
                      <a:cxn ang="0">
                        <a:pos x="16" y="0"/>
                      </a:cxn>
                      <a:cxn ang="0">
                        <a:pos x="22" y="0"/>
                      </a:cxn>
                      <a:cxn ang="0">
                        <a:pos x="22" y="0"/>
                      </a:cxn>
                      <a:cxn ang="0">
                        <a:pos x="34" y="2"/>
                      </a:cxn>
                      <a:cxn ang="0">
                        <a:pos x="34" y="2"/>
                      </a:cxn>
                      <a:cxn ang="0">
                        <a:pos x="38" y="6"/>
                      </a:cxn>
                      <a:cxn ang="0">
                        <a:pos x="40" y="8"/>
                      </a:cxn>
                      <a:cxn ang="0">
                        <a:pos x="44" y="10"/>
                      </a:cxn>
                      <a:cxn ang="0">
                        <a:pos x="44" y="10"/>
                      </a:cxn>
                      <a:cxn ang="0">
                        <a:pos x="48" y="12"/>
                      </a:cxn>
                      <a:cxn ang="0">
                        <a:pos x="50" y="14"/>
                      </a:cxn>
                      <a:cxn ang="0">
                        <a:pos x="50" y="14"/>
                      </a:cxn>
                      <a:cxn ang="0">
                        <a:pos x="48" y="16"/>
                      </a:cxn>
                      <a:cxn ang="0">
                        <a:pos x="44" y="16"/>
                      </a:cxn>
                      <a:cxn ang="0">
                        <a:pos x="44" y="16"/>
                      </a:cxn>
                      <a:cxn ang="0">
                        <a:pos x="40" y="18"/>
                      </a:cxn>
                      <a:cxn ang="0">
                        <a:pos x="34" y="18"/>
                      </a:cxn>
                      <a:cxn ang="0">
                        <a:pos x="34" y="18"/>
                      </a:cxn>
                      <a:cxn ang="0">
                        <a:pos x="32" y="16"/>
                      </a:cxn>
                      <a:cxn ang="0">
                        <a:pos x="32" y="18"/>
                      </a:cxn>
                      <a:cxn ang="0">
                        <a:pos x="32" y="18"/>
                      </a:cxn>
                      <a:cxn ang="0">
                        <a:pos x="30" y="20"/>
                      </a:cxn>
                      <a:cxn ang="0">
                        <a:pos x="28" y="18"/>
                      </a:cxn>
                      <a:cxn ang="0">
                        <a:pos x="28" y="18"/>
                      </a:cxn>
                      <a:cxn ang="0">
                        <a:pos x="26" y="18"/>
                      </a:cxn>
                      <a:cxn ang="0">
                        <a:pos x="26" y="20"/>
                      </a:cxn>
                      <a:cxn ang="0">
                        <a:pos x="26" y="20"/>
                      </a:cxn>
                      <a:cxn ang="0">
                        <a:pos x="26" y="22"/>
                      </a:cxn>
                      <a:cxn ang="0">
                        <a:pos x="24" y="22"/>
                      </a:cxn>
                      <a:cxn ang="0">
                        <a:pos x="24" y="22"/>
                      </a:cxn>
                    </a:cxnLst>
                    <a:rect l="0" t="0" r="r" b="b"/>
                    <a:pathLst>
                      <a:path w="50" h="22">
                        <a:moveTo>
                          <a:pt x="24" y="22"/>
                        </a:moveTo>
                        <a:lnTo>
                          <a:pt x="24" y="22"/>
                        </a:lnTo>
                        <a:lnTo>
                          <a:pt x="22" y="18"/>
                        </a:lnTo>
                        <a:lnTo>
                          <a:pt x="18" y="16"/>
                        </a:lnTo>
                        <a:lnTo>
                          <a:pt x="18" y="16"/>
                        </a:lnTo>
                        <a:lnTo>
                          <a:pt x="16" y="16"/>
                        </a:lnTo>
                        <a:lnTo>
                          <a:pt x="14" y="14"/>
                        </a:lnTo>
                        <a:lnTo>
                          <a:pt x="12" y="10"/>
                        </a:lnTo>
                        <a:lnTo>
                          <a:pt x="12" y="10"/>
                        </a:lnTo>
                        <a:lnTo>
                          <a:pt x="10" y="8"/>
                        </a:lnTo>
                        <a:lnTo>
                          <a:pt x="6" y="6"/>
                        </a:lnTo>
                        <a:lnTo>
                          <a:pt x="6" y="6"/>
                        </a:lnTo>
                        <a:lnTo>
                          <a:pt x="2" y="4"/>
                        </a:lnTo>
                        <a:lnTo>
                          <a:pt x="0" y="4"/>
                        </a:lnTo>
                        <a:lnTo>
                          <a:pt x="2" y="2"/>
                        </a:lnTo>
                        <a:lnTo>
                          <a:pt x="2" y="2"/>
                        </a:lnTo>
                        <a:lnTo>
                          <a:pt x="10" y="0"/>
                        </a:lnTo>
                        <a:lnTo>
                          <a:pt x="14" y="0"/>
                        </a:lnTo>
                        <a:lnTo>
                          <a:pt x="14" y="0"/>
                        </a:lnTo>
                        <a:lnTo>
                          <a:pt x="16" y="0"/>
                        </a:lnTo>
                        <a:lnTo>
                          <a:pt x="22" y="0"/>
                        </a:lnTo>
                        <a:lnTo>
                          <a:pt x="22" y="0"/>
                        </a:lnTo>
                        <a:lnTo>
                          <a:pt x="34" y="2"/>
                        </a:lnTo>
                        <a:lnTo>
                          <a:pt x="34" y="2"/>
                        </a:lnTo>
                        <a:lnTo>
                          <a:pt x="38" y="6"/>
                        </a:lnTo>
                        <a:lnTo>
                          <a:pt x="40" y="8"/>
                        </a:lnTo>
                        <a:lnTo>
                          <a:pt x="44" y="10"/>
                        </a:lnTo>
                        <a:lnTo>
                          <a:pt x="44" y="10"/>
                        </a:lnTo>
                        <a:lnTo>
                          <a:pt x="48" y="12"/>
                        </a:lnTo>
                        <a:lnTo>
                          <a:pt x="50" y="14"/>
                        </a:lnTo>
                        <a:lnTo>
                          <a:pt x="50" y="14"/>
                        </a:lnTo>
                        <a:lnTo>
                          <a:pt x="48" y="16"/>
                        </a:lnTo>
                        <a:lnTo>
                          <a:pt x="44" y="16"/>
                        </a:lnTo>
                        <a:lnTo>
                          <a:pt x="44" y="16"/>
                        </a:lnTo>
                        <a:lnTo>
                          <a:pt x="40" y="18"/>
                        </a:lnTo>
                        <a:lnTo>
                          <a:pt x="34" y="18"/>
                        </a:lnTo>
                        <a:lnTo>
                          <a:pt x="34" y="18"/>
                        </a:lnTo>
                        <a:lnTo>
                          <a:pt x="32" y="16"/>
                        </a:lnTo>
                        <a:lnTo>
                          <a:pt x="32" y="18"/>
                        </a:lnTo>
                        <a:lnTo>
                          <a:pt x="32" y="18"/>
                        </a:lnTo>
                        <a:lnTo>
                          <a:pt x="30" y="20"/>
                        </a:lnTo>
                        <a:lnTo>
                          <a:pt x="28" y="18"/>
                        </a:lnTo>
                        <a:lnTo>
                          <a:pt x="28" y="18"/>
                        </a:lnTo>
                        <a:lnTo>
                          <a:pt x="26" y="18"/>
                        </a:lnTo>
                        <a:lnTo>
                          <a:pt x="26" y="20"/>
                        </a:lnTo>
                        <a:lnTo>
                          <a:pt x="26" y="20"/>
                        </a:lnTo>
                        <a:lnTo>
                          <a:pt x="26" y="22"/>
                        </a:lnTo>
                        <a:lnTo>
                          <a:pt x="24" y="22"/>
                        </a:lnTo>
                        <a:lnTo>
                          <a:pt x="24" y="22"/>
                        </a:lnTo>
                        <a:close/>
                      </a:path>
                    </a:pathLst>
                  </a:custGeom>
                  <a:grpFill/>
                  <a:ln w="3175">
                    <a:solidFill>
                      <a:schemeClr val="bg1">
                        <a:lumMod val="25000"/>
                      </a:schemeClr>
                    </a:solidFill>
                    <a:round/>
                    <a:headEnd/>
                    <a:tailEnd/>
                  </a:ln>
                </p:spPr>
                <p:txBody>
                  <a:bodyPr vert="horz" wrap="square" lIns="68607" tIns="34304" rIns="68607" bIns="34304" numCol="1" anchor="t" anchorCtr="0" compatLnSpc="1">
                    <a:prstTxWarp prst="textNoShape">
                      <a:avLst/>
                    </a:prstTxWarp>
                  </a:bodyPr>
                  <a:lstStyle/>
                  <a:p>
                    <a:pPr defTabSz="913792"/>
                    <a:endParaRPr lang="en-US" sz="1800" dirty="0">
                      <a:solidFill>
                        <a:srgbClr val="979796"/>
                      </a:solidFill>
                    </a:endParaRPr>
                  </a:p>
                </p:txBody>
              </p:sp>
            </p:grpSp>
          </p:grpSp>
          <p:sp>
            <p:nvSpPr>
              <p:cNvPr id="198" name="Liechtenstein">
                <a:extLst>
                  <a:ext uri="{FF2B5EF4-FFF2-40B4-BE49-F238E27FC236}">
                    <a16:creationId xmlns:a16="http://schemas.microsoft.com/office/drawing/2014/main" id="{467DD65C-83CD-4E77-B694-EC3C8793431D}"/>
                  </a:ext>
                </a:extLst>
              </p:cNvPr>
              <p:cNvSpPr>
                <a:spLocks/>
              </p:cNvSpPr>
              <p:nvPr/>
            </p:nvSpPr>
            <p:spPr bwMode="auto">
              <a:xfrm>
                <a:off x="4265944" y="949829"/>
                <a:ext cx="8663" cy="14572"/>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grpFill/>
              <a:ln w="3175">
                <a:solidFill>
                  <a:schemeClr val="bg1">
                    <a:lumMod val="25000"/>
                  </a:schemeClr>
                </a:solidFill>
                <a:round/>
                <a:headEnd/>
                <a:tailEnd/>
              </a:ln>
            </p:spPr>
            <p:txBody>
              <a:bodyPr vert="horz" wrap="square" lIns="68607" tIns="34304" rIns="68607" bIns="34304" numCol="1" anchor="t" anchorCtr="0" compatLnSpc="1">
                <a:prstTxWarp prst="textNoShape">
                  <a:avLst/>
                </a:prstTxWarp>
              </a:bodyPr>
              <a:lstStyle/>
              <a:p>
                <a:pPr defTabSz="913792"/>
                <a:endParaRPr lang="en-US" sz="1800" dirty="0">
                  <a:solidFill>
                    <a:srgbClr val="979796"/>
                  </a:solidFill>
                </a:endParaRPr>
              </a:p>
            </p:txBody>
          </p:sp>
          <p:sp>
            <p:nvSpPr>
              <p:cNvPr id="199" name="Luxembourg">
                <a:extLst>
                  <a:ext uri="{FF2B5EF4-FFF2-40B4-BE49-F238E27FC236}">
                    <a16:creationId xmlns:a16="http://schemas.microsoft.com/office/drawing/2014/main" id="{9D98CEE4-C8FD-4224-8AE9-C7944103D92A}"/>
                  </a:ext>
                </a:extLst>
              </p:cNvPr>
              <p:cNvSpPr>
                <a:spLocks/>
              </p:cNvSpPr>
              <p:nvPr/>
            </p:nvSpPr>
            <p:spPr bwMode="auto">
              <a:xfrm>
                <a:off x="4169362" y="880708"/>
                <a:ext cx="14389" cy="11658"/>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25000"/>
                  </a:schemeClr>
                </a:solidFill>
                <a:round/>
                <a:headEnd/>
                <a:tailEnd/>
              </a:ln>
            </p:spPr>
            <p:txBody>
              <a:bodyPr vert="horz" wrap="square" lIns="68607" tIns="34304" rIns="68607" bIns="34304" numCol="1" anchor="t" anchorCtr="0" compatLnSpc="1">
                <a:prstTxWarp prst="textNoShape">
                  <a:avLst/>
                </a:prstTxWarp>
              </a:bodyPr>
              <a:lstStyle/>
              <a:p>
                <a:pPr defTabSz="913792"/>
                <a:endParaRPr lang="en-US" sz="1800" dirty="0">
                  <a:solidFill>
                    <a:srgbClr val="979796"/>
                  </a:solidFill>
                </a:endParaRPr>
              </a:p>
            </p:txBody>
          </p:sp>
          <p:sp>
            <p:nvSpPr>
              <p:cNvPr id="200" name="Monaco">
                <a:extLst>
                  <a:ext uri="{FF2B5EF4-FFF2-40B4-BE49-F238E27FC236}">
                    <a16:creationId xmlns:a16="http://schemas.microsoft.com/office/drawing/2014/main" id="{CA6EDE22-244B-4DF5-8FD0-B9E3DDB211BF}"/>
                  </a:ext>
                </a:extLst>
              </p:cNvPr>
              <p:cNvSpPr>
                <a:spLocks/>
              </p:cNvSpPr>
              <p:nvPr/>
            </p:nvSpPr>
            <p:spPr bwMode="auto">
              <a:xfrm>
                <a:off x="4212235" y="1054512"/>
                <a:ext cx="14389" cy="11658"/>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25000"/>
                  </a:schemeClr>
                </a:solidFill>
                <a:round/>
                <a:headEnd/>
                <a:tailEnd/>
              </a:ln>
            </p:spPr>
            <p:txBody>
              <a:bodyPr vert="horz" wrap="square" lIns="68607" tIns="34304" rIns="68607" bIns="34304" numCol="1" anchor="t" anchorCtr="0" compatLnSpc="1">
                <a:prstTxWarp prst="textNoShape">
                  <a:avLst/>
                </a:prstTxWarp>
              </a:bodyPr>
              <a:lstStyle/>
              <a:p>
                <a:pPr defTabSz="913792"/>
                <a:endParaRPr lang="en-US" sz="1800" dirty="0">
                  <a:solidFill>
                    <a:srgbClr val="979796"/>
                  </a:solidFill>
                </a:endParaRPr>
              </a:p>
            </p:txBody>
          </p:sp>
          <p:sp>
            <p:nvSpPr>
              <p:cNvPr id="201" name="Timor-Leste">
                <a:extLst>
                  <a:ext uri="{FF2B5EF4-FFF2-40B4-BE49-F238E27FC236}">
                    <a16:creationId xmlns:a16="http://schemas.microsoft.com/office/drawing/2014/main" id="{BA8B5E8C-B166-41D6-A558-9768EC1480E6}"/>
                  </a:ext>
                </a:extLst>
              </p:cNvPr>
              <p:cNvSpPr>
                <a:spLocks/>
              </p:cNvSpPr>
              <p:nvPr/>
            </p:nvSpPr>
            <p:spPr bwMode="auto">
              <a:xfrm>
                <a:off x="7775933" y="2944298"/>
                <a:ext cx="10528" cy="7624"/>
              </a:xfrm>
              <a:custGeom>
                <a:avLst/>
                <a:gdLst>
                  <a:gd name="T0" fmla="*/ 2 w 7"/>
                  <a:gd name="T1" fmla="*/ 0 h 5"/>
                  <a:gd name="T2" fmla="*/ 5 w 7"/>
                  <a:gd name="T3" fmla="*/ 0 h 5"/>
                  <a:gd name="T4" fmla="*/ 5 w 7"/>
                  <a:gd name="T5" fmla="*/ 0 h 5"/>
                  <a:gd name="T6" fmla="*/ 7 w 7"/>
                  <a:gd name="T7" fmla="*/ 0 h 5"/>
                  <a:gd name="T8" fmla="*/ 5 w 7"/>
                  <a:gd name="T9" fmla="*/ 3 h 5"/>
                  <a:gd name="T10" fmla="*/ 5 w 7"/>
                  <a:gd name="T11" fmla="*/ 5 h 5"/>
                  <a:gd name="T12" fmla="*/ 0 w 7"/>
                  <a:gd name="T13" fmla="*/ 5 h 5"/>
                  <a:gd name="T14" fmla="*/ 0 w 7"/>
                  <a:gd name="T15" fmla="*/ 3 h 5"/>
                  <a:gd name="T16" fmla="*/ 2 w 7"/>
                  <a:gd name="T17" fmla="*/ 0 h 5"/>
                  <a:gd name="T18" fmla="*/ 2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2" y="0"/>
                    </a:moveTo>
                    <a:lnTo>
                      <a:pt x="5" y="0"/>
                    </a:lnTo>
                    <a:lnTo>
                      <a:pt x="5" y="0"/>
                    </a:lnTo>
                    <a:lnTo>
                      <a:pt x="7" y="0"/>
                    </a:lnTo>
                    <a:lnTo>
                      <a:pt x="5" y="3"/>
                    </a:lnTo>
                    <a:lnTo>
                      <a:pt x="5" y="5"/>
                    </a:lnTo>
                    <a:lnTo>
                      <a:pt x="0" y="5"/>
                    </a:lnTo>
                    <a:lnTo>
                      <a:pt x="0" y="3"/>
                    </a:lnTo>
                    <a:lnTo>
                      <a:pt x="2" y="0"/>
                    </a:lnTo>
                    <a:lnTo>
                      <a:pt x="2" y="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202" name="Timor-Leste">
                <a:extLst>
                  <a:ext uri="{FF2B5EF4-FFF2-40B4-BE49-F238E27FC236}">
                    <a16:creationId xmlns:a16="http://schemas.microsoft.com/office/drawing/2014/main" id="{36733E14-DA92-466F-8DFD-3DC36CA4693C}"/>
                  </a:ext>
                </a:extLst>
              </p:cNvPr>
              <p:cNvSpPr>
                <a:spLocks/>
              </p:cNvSpPr>
              <p:nvPr/>
            </p:nvSpPr>
            <p:spPr bwMode="auto">
              <a:xfrm>
                <a:off x="7800747" y="2907708"/>
                <a:ext cx="78204" cy="38115"/>
              </a:xfrm>
              <a:custGeom>
                <a:avLst/>
                <a:gdLst>
                  <a:gd name="T0" fmla="*/ 52 w 52"/>
                  <a:gd name="T1" fmla="*/ 2 h 25"/>
                  <a:gd name="T2" fmla="*/ 49 w 52"/>
                  <a:gd name="T3" fmla="*/ 2 h 25"/>
                  <a:gd name="T4" fmla="*/ 47 w 52"/>
                  <a:gd name="T5" fmla="*/ 2 h 25"/>
                  <a:gd name="T6" fmla="*/ 44 w 52"/>
                  <a:gd name="T7" fmla="*/ 0 h 25"/>
                  <a:gd name="T8" fmla="*/ 35 w 52"/>
                  <a:gd name="T9" fmla="*/ 2 h 25"/>
                  <a:gd name="T10" fmla="*/ 33 w 52"/>
                  <a:gd name="T11" fmla="*/ 2 h 25"/>
                  <a:gd name="T12" fmla="*/ 28 w 52"/>
                  <a:gd name="T13" fmla="*/ 4 h 25"/>
                  <a:gd name="T14" fmla="*/ 23 w 52"/>
                  <a:gd name="T15" fmla="*/ 4 h 25"/>
                  <a:gd name="T16" fmla="*/ 14 w 52"/>
                  <a:gd name="T17" fmla="*/ 4 h 25"/>
                  <a:gd name="T18" fmla="*/ 9 w 52"/>
                  <a:gd name="T19" fmla="*/ 7 h 25"/>
                  <a:gd name="T20" fmla="*/ 4 w 52"/>
                  <a:gd name="T21" fmla="*/ 11 h 25"/>
                  <a:gd name="T22" fmla="*/ 0 w 52"/>
                  <a:gd name="T23" fmla="*/ 14 h 25"/>
                  <a:gd name="T24" fmla="*/ 0 w 52"/>
                  <a:gd name="T25" fmla="*/ 18 h 25"/>
                  <a:gd name="T26" fmla="*/ 2 w 52"/>
                  <a:gd name="T27" fmla="*/ 18 h 25"/>
                  <a:gd name="T28" fmla="*/ 7 w 52"/>
                  <a:gd name="T29" fmla="*/ 14 h 25"/>
                  <a:gd name="T30" fmla="*/ 9 w 52"/>
                  <a:gd name="T31" fmla="*/ 21 h 25"/>
                  <a:gd name="T32" fmla="*/ 2 w 52"/>
                  <a:gd name="T33" fmla="*/ 21 h 25"/>
                  <a:gd name="T34" fmla="*/ 4 w 52"/>
                  <a:gd name="T35" fmla="*/ 25 h 25"/>
                  <a:gd name="T36" fmla="*/ 7 w 52"/>
                  <a:gd name="T37" fmla="*/ 25 h 25"/>
                  <a:gd name="T38" fmla="*/ 9 w 52"/>
                  <a:gd name="T39" fmla="*/ 25 h 25"/>
                  <a:gd name="T40" fmla="*/ 14 w 52"/>
                  <a:gd name="T41" fmla="*/ 23 h 25"/>
                  <a:gd name="T42" fmla="*/ 16 w 52"/>
                  <a:gd name="T43" fmla="*/ 21 h 25"/>
                  <a:gd name="T44" fmla="*/ 18 w 52"/>
                  <a:gd name="T45" fmla="*/ 18 h 25"/>
                  <a:gd name="T46" fmla="*/ 21 w 52"/>
                  <a:gd name="T47" fmla="*/ 18 h 25"/>
                  <a:gd name="T48" fmla="*/ 23 w 52"/>
                  <a:gd name="T49" fmla="*/ 18 h 25"/>
                  <a:gd name="T50" fmla="*/ 26 w 52"/>
                  <a:gd name="T51" fmla="*/ 18 h 25"/>
                  <a:gd name="T52" fmla="*/ 28 w 52"/>
                  <a:gd name="T53" fmla="*/ 16 h 25"/>
                  <a:gd name="T54" fmla="*/ 33 w 52"/>
                  <a:gd name="T55" fmla="*/ 14 h 25"/>
                  <a:gd name="T56" fmla="*/ 40 w 52"/>
                  <a:gd name="T57" fmla="*/ 14 h 25"/>
                  <a:gd name="T58" fmla="*/ 44 w 52"/>
                  <a:gd name="T59" fmla="*/ 9 h 25"/>
                  <a:gd name="T60" fmla="*/ 49 w 52"/>
                  <a:gd name="T61" fmla="*/ 4 h 25"/>
                  <a:gd name="T62" fmla="*/ 52 w 52"/>
                  <a:gd name="T63"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25">
                    <a:moveTo>
                      <a:pt x="52" y="2"/>
                    </a:moveTo>
                    <a:lnTo>
                      <a:pt x="49" y="2"/>
                    </a:lnTo>
                    <a:lnTo>
                      <a:pt x="47" y="2"/>
                    </a:lnTo>
                    <a:lnTo>
                      <a:pt x="44" y="0"/>
                    </a:lnTo>
                    <a:lnTo>
                      <a:pt x="35" y="2"/>
                    </a:lnTo>
                    <a:lnTo>
                      <a:pt x="33" y="2"/>
                    </a:lnTo>
                    <a:lnTo>
                      <a:pt x="28" y="4"/>
                    </a:lnTo>
                    <a:lnTo>
                      <a:pt x="23" y="4"/>
                    </a:lnTo>
                    <a:lnTo>
                      <a:pt x="14" y="4"/>
                    </a:lnTo>
                    <a:lnTo>
                      <a:pt x="9" y="7"/>
                    </a:lnTo>
                    <a:lnTo>
                      <a:pt x="4" y="11"/>
                    </a:lnTo>
                    <a:lnTo>
                      <a:pt x="0" y="14"/>
                    </a:lnTo>
                    <a:lnTo>
                      <a:pt x="0" y="18"/>
                    </a:lnTo>
                    <a:lnTo>
                      <a:pt x="2" y="18"/>
                    </a:lnTo>
                    <a:lnTo>
                      <a:pt x="7" y="14"/>
                    </a:lnTo>
                    <a:lnTo>
                      <a:pt x="9" y="21"/>
                    </a:lnTo>
                    <a:lnTo>
                      <a:pt x="2" y="21"/>
                    </a:lnTo>
                    <a:lnTo>
                      <a:pt x="4" y="25"/>
                    </a:lnTo>
                    <a:lnTo>
                      <a:pt x="7" y="25"/>
                    </a:lnTo>
                    <a:lnTo>
                      <a:pt x="9" y="25"/>
                    </a:lnTo>
                    <a:lnTo>
                      <a:pt x="14" y="23"/>
                    </a:lnTo>
                    <a:lnTo>
                      <a:pt x="16" y="21"/>
                    </a:lnTo>
                    <a:lnTo>
                      <a:pt x="18" y="18"/>
                    </a:lnTo>
                    <a:lnTo>
                      <a:pt x="21" y="18"/>
                    </a:lnTo>
                    <a:lnTo>
                      <a:pt x="23" y="18"/>
                    </a:lnTo>
                    <a:lnTo>
                      <a:pt x="26" y="18"/>
                    </a:lnTo>
                    <a:lnTo>
                      <a:pt x="28" y="16"/>
                    </a:lnTo>
                    <a:lnTo>
                      <a:pt x="33" y="14"/>
                    </a:lnTo>
                    <a:lnTo>
                      <a:pt x="40" y="14"/>
                    </a:lnTo>
                    <a:lnTo>
                      <a:pt x="44" y="9"/>
                    </a:lnTo>
                    <a:lnTo>
                      <a:pt x="49" y="4"/>
                    </a:lnTo>
                    <a:lnTo>
                      <a:pt x="52" y="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203" name="Luxembourg">
                <a:extLst>
                  <a:ext uri="{FF2B5EF4-FFF2-40B4-BE49-F238E27FC236}">
                    <a16:creationId xmlns:a16="http://schemas.microsoft.com/office/drawing/2014/main" id="{E32E9F19-3EBC-4D52-BE80-F1C209471E8E}"/>
                  </a:ext>
                </a:extLst>
              </p:cNvPr>
              <p:cNvSpPr>
                <a:spLocks/>
              </p:cNvSpPr>
              <p:nvPr/>
            </p:nvSpPr>
            <p:spPr bwMode="auto">
              <a:xfrm>
                <a:off x="4169362" y="880708"/>
                <a:ext cx="14389" cy="11658"/>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607" tIns="34304" rIns="68607" bIns="34304" rtlCol="0" anchor="ctr"/>
              <a:lstStyle/>
              <a:p>
                <a:pPr algn="ctr" defTabSz="913792"/>
                <a:endParaRPr lang="en-US" sz="900" dirty="0">
                  <a:solidFill>
                    <a:srgbClr val="FFFFFF">
                      <a:alpha val="99000"/>
                    </a:srgbClr>
                  </a:solidFill>
                </a:endParaRPr>
              </a:p>
            </p:txBody>
          </p:sp>
          <p:sp>
            <p:nvSpPr>
              <p:cNvPr id="204" name="Azerbaijan">
                <a:extLst>
                  <a:ext uri="{FF2B5EF4-FFF2-40B4-BE49-F238E27FC236}">
                    <a16:creationId xmlns:a16="http://schemas.microsoft.com/office/drawing/2014/main" id="{D01F9044-F9B9-4F2A-A565-309531D62307}"/>
                  </a:ext>
                </a:extLst>
              </p:cNvPr>
              <p:cNvSpPr>
                <a:spLocks/>
              </p:cNvSpPr>
              <p:nvPr/>
            </p:nvSpPr>
            <p:spPr bwMode="auto">
              <a:xfrm>
                <a:off x="5288777" y="1192559"/>
                <a:ext cx="34533" cy="14572"/>
              </a:xfrm>
              <a:custGeom>
                <a:avLst/>
                <a:gdLst/>
                <a:ahLst/>
                <a:cxnLst>
                  <a:cxn ang="0">
                    <a:pos x="0" y="0"/>
                  </a:cxn>
                  <a:cxn ang="0">
                    <a:pos x="0" y="0"/>
                  </a:cxn>
                  <a:cxn ang="0">
                    <a:pos x="2" y="4"/>
                  </a:cxn>
                  <a:cxn ang="0">
                    <a:pos x="4" y="8"/>
                  </a:cxn>
                  <a:cxn ang="0">
                    <a:pos x="12" y="10"/>
                  </a:cxn>
                  <a:cxn ang="0">
                    <a:pos x="20" y="10"/>
                  </a:cxn>
                  <a:cxn ang="0">
                    <a:pos x="24" y="10"/>
                  </a:cxn>
                  <a:cxn ang="0">
                    <a:pos x="24" y="10"/>
                  </a:cxn>
                  <a:cxn ang="0">
                    <a:pos x="18" y="4"/>
                  </a:cxn>
                  <a:cxn ang="0">
                    <a:pos x="12" y="2"/>
                  </a:cxn>
                  <a:cxn ang="0">
                    <a:pos x="6" y="0"/>
                  </a:cxn>
                  <a:cxn ang="0">
                    <a:pos x="0" y="0"/>
                  </a:cxn>
                  <a:cxn ang="0">
                    <a:pos x="0" y="0"/>
                  </a:cxn>
                </a:cxnLst>
                <a:rect l="0" t="0" r="r" b="b"/>
                <a:pathLst>
                  <a:path w="24" h="10">
                    <a:moveTo>
                      <a:pt x="0" y="0"/>
                    </a:moveTo>
                    <a:lnTo>
                      <a:pt x="0" y="0"/>
                    </a:lnTo>
                    <a:lnTo>
                      <a:pt x="2" y="4"/>
                    </a:lnTo>
                    <a:lnTo>
                      <a:pt x="4" y="8"/>
                    </a:lnTo>
                    <a:lnTo>
                      <a:pt x="12" y="10"/>
                    </a:lnTo>
                    <a:lnTo>
                      <a:pt x="20" y="10"/>
                    </a:lnTo>
                    <a:lnTo>
                      <a:pt x="24" y="10"/>
                    </a:lnTo>
                    <a:lnTo>
                      <a:pt x="24" y="10"/>
                    </a:lnTo>
                    <a:lnTo>
                      <a:pt x="18" y="4"/>
                    </a:lnTo>
                    <a:lnTo>
                      <a:pt x="12" y="2"/>
                    </a:lnTo>
                    <a:lnTo>
                      <a:pt x="6" y="0"/>
                    </a:lnTo>
                    <a:lnTo>
                      <a:pt x="0" y="0"/>
                    </a:lnTo>
                    <a:lnTo>
                      <a:pt x="0" y="0"/>
                    </a:lnTo>
                    <a:close/>
                  </a:path>
                </a:pathLst>
              </a:custGeom>
              <a:grpFill/>
              <a:ln w="3175">
                <a:solidFill>
                  <a:schemeClr val="bg1">
                    <a:lumMod val="25000"/>
                  </a:schemeClr>
                </a:solidFill>
                <a:round/>
                <a:headEnd/>
                <a:tailEnd/>
              </a:ln>
            </p:spPr>
            <p:txBody>
              <a:bodyPr vert="horz" wrap="square" lIns="68607" tIns="34304" rIns="68607" bIns="34304" numCol="1" anchor="t" anchorCtr="0" compatLnSpc="1">
                <a:prstTxWarp prst="textNoShape">
                  <a:avLst/>
                </a:prstTxWarp>
              </a:bodyPr>
              <a:lstStyle/>
              <a:p>
                <a:pPr defTabSz="913792"/>
                <a:endParaRPr lang="en-US" sz="1800" dirty="0">
                  <a:solidFill>
                    <a:srgbClr val="979796"/>
                  </a:solidFill>
                </a:endParaRPr>
              </a:p>
            </p:txBody>
          </p:sp>
          <p:sp>
            <p:nvSpPr>
              <p:cNvPr id="205" name="Freeform 154">
                <a:extLst>
                  <a:ext uri="{FF2B5EF4-FFF2-40B4-BE49-F238E27FC236}">
                    <a16:creationId xmlns:a16="http://schemas.microsoft.com/office/drawing/2014/main" id="{D8016F34-1C90-4886-9CF3-0CB57EBDB5A8}"/>
                  </a:ext>
                </a:extLst>
              </p:cNvPr>
              <p:cNvSpPr>
                <a:spLocks/>
              </p:cNvSpPr>
              <p:nvPr/>
            </p:nvSpPr>
            <p:spPr bwMode="auto">
              <a:xfrm>
                <a:off x="7477335" y="2399262"/>
                <a:ext cx="43167" cy="40805"/>
              </a:xfrm>
              <a:custGeom>
                <a:avLst/>
                <a:gdLst/>
                <a:ahLst/>
                <a:cxnLst>
                  <a:cxn ang="0">
                    <a:pos x="0" y="12"/>
                  </a:cxn>
                  <a:cxn ang="0">
                    <a:pos x="0" y="12"/>
                  </a:cxn>
                  <a:cxn ang="0">
                    <a:pos x="4" y="10"/>
                  </a:cxn>
                  <a:cxn ang="0">
                    <a:pos x="6" y="8"/>
                  </a:cxn>
                  <a:cxn ang="0">
                    <a:pos x="10" y="6"/>
                  </a:cxn>
                  <a:cxn ang="0">
                    <a:pos x="18" y="2"/>
                  </a:cxn>
                  <a:cxn ang="0">
                    <a:pos x="18" y="2"/>
                  </a:cxn>
                  <a:cxn ang="0">
                    <a:pos x="24" y="0"/>
                  </a:cxn>
                  <a:cxn ang="0">
                    <a:pos x="28" y="0"/>
                  </a:cxn>
                  <a:cxn ang="0">
                    <a:pos x="28" y="0"/>
                  </a:cxn>
                  <a:cxn ang="0">
                    <a:pos x="28" y="4"/>
                  </a:cxn>
                  <a:cxn ang="0">
                    <a:pos x="30" y="10"/>
                  </a:cxn>
                  <a:cxn ang="0">
                    <a:pos x="30" y="10"/>
                  </a:cxn>
                  <a:cxn ang="0">
                    <a:pos x="30" y="12"/>
                  </a:cxn>
                  <a:cxn ang="0">
                    <a:pos x="30" y="14"/>
                  </a:cxn>
                  <a:cxn ang="0">
                    <a:pos x="28" y="16"/>
                  </a:cxn>
                  <a:cxn ang="0">
                    <a:pos x="28" y="16"/>
                  </a:cxn>
                  <a:cxn ang="0">
                    <a:pos x="26" y="16"/>
                  </a:cxn>
                  <a:cxn ang="0">
                    <a:pos x="26" y="16"/>
                  </a:cxn>
                  <a:cxn ang="0">
                    <a:pos x="24" y="12"/>
                  </a:cxn>
                  <a:cxn ang="0">
                    <a:pos x="24" y="6"/>
                  </a:cxn>
                  <a:cxn ang="0">
                    <a:pos x="22" y="6"/>
                  </a:cxn>
                  <a:cxn ang="0">
                    <a:pos x="20" y="6"/>
                  </a:cxn>
                  <a:cxn ang="0">
                    <a:pos x="20" y="6"/>
                  </a:cxn>
                  <a:cxn ang="0">
                    <a:pos x="18" y="8"/>
                  </a:cxn>
                  <a:cxn ang="0">
                    <a:pos x="18" y="10"/>
                  </a:cxn>
                  <a:cxn ang="0">
                    <a:pos x="18" y="14"/>
                  </a:cxn>
                  <a:cxn ang="0">
                    <a:pos x="20" y="20"/>
                  </a:cxn>
                  <a:cxn ang="0">
                    <a:pos x="18" y="26"/>
                  </a:cxn>
                  <a:cxn ang="0">
                    <a:pos x="18" y="26"/>
                  </a:cxn>
                  <a:cxn ang="0">
                    <a:pos x="16" y="28"/>
                  </a:cxn>
                  <a:cxn ang="0">
                    <a:pos x="12" y="26"/>
                  </a:cxn>
                  <a:cxn ang="0">
                    <a:pos x="8" y="20"/>
                  </a:cxn>
                  <a:cxn ang="0">
                    <a:pos x="8" y="20"/>
                  </a:cxn>
                  <a:cxn ang="0">
                    <a:pos x="6" y="18"/>
                  </a:cxn>
                  <a:cxn ang="0">
                    <a:pos x="6" y="18"/>
                  </a:cxn>
                  <a:cxn ang="0">
                    <a:pos x="6" y="20"/>
                  </a:cxn>
                  <a:cxn ang="0">
                    <a:pos x="4" y="18"/>
                  </a:cxn>
                  <a:cxn ang="0">
                    <a:pos x="4" y="18"/>
                  </a:cxn>
                  <a:cxn ang="0">
                    <a:pos x="4" y="16"/>
                  </a:cxn>
                  <a:cxn ang="0">
                    <a:pos x="2" y="14"/>
                  </a:cxn>
                  <a:cxn ang="0">
                    <a:pos x="0" y="12"/>
                  </a:cxn>
                  <a:cxn ang="0">
                    <a:pos x="0" y="12"/>
                  </a:cxn>
                </a:cxnLst>
                <a:rect l="0" t="0" r="r" b="b"/>
                <a:pathLst>
                  <a:path w="30" h="28">
                    <a:moveTo>
                      <a:pt x="0" y="12"/>
                    </a:moveTo>
                    <a:lnTo>
                      <a:pt x="0" y="12"/>
                    </a:lnTo>
                    <a:lnTo>
                      <a:pt x="4" y="10"/>
                    </a:lnTo>
                    <a:lnTo>
                      <a:pt x="6" y="8"/>
                    </a:lnTo>
                    <a:lnTo>
                      <a:pt x="10" y="6"/>
                    </a:lnTo>
                    <a:lnTo>
                      <a:pt x="18" y="2"/>
                    </a:lnTo>
                    <a:lnTo>
                      <a:pt x="18" y="2"/>
                    </a:lnTo>
                    <a:lnTo>
                      <a:pt x="24" y="0"/>
                    </a:lnTo>
                    <a:lnTo>
                      <a:pt x="28" y="0"/>
                    </a:lnTo>
                    <a:lnTo>
                      <a:pt x="28" y="0"/>
                    </a:lnTo>
                    <a:lnTo>
                      <a:pt x="28" y="4"/>
                    </a:lnTo>
                    <a:lnTo>
                      <a:pt x="30" y="10"/>
                    </a:lnTo>
                    <a:lnTo>
                      <a:pt x="30" y="10"/>
                    </a:lnTo>
                    <a:lnTo>
                      <a:pt x="30" y="12"/>
                    </a:lnTo>
                    <a:lnTo>
                      <a:pt x="30" y="14"/>
                    </a:lnTo>
                    <a:lnTo>
                      <a:pt x="28" y="16"/>
                    </a:lnTo>
                    <a:lnTo>
                      <a:pt x="28" y="16"/>
                    </a:lnTo>
                    <a:lnTo>
                      <a:pt x="26" y="16"/>
                    </a:lnTo>
                    <a:lnTo>
                      <a:pt x="26" y="16"/>
                    </a:lnTo>
                    <a:lnTo>
                      <a:pt x="24" y="12"/>
                    </a:lnTo>
                    <a:lnTo>
                      <a:pt x="24" y="6"/>
                    </a:lnTo>
                    <a:lnTo>
                      <a:pt x="22" y="6"/>
                    </a:lnTo>
                    <a:lnTo>
                      <a:pt x="20" y="6"/>
                    </a:lnTo>
                    <a:lnTo>
                      <a:pt x="20" y="6"/>
                    </a:lnTo>
                    <a:lnTo>
                      <a:pt x="18" y="8"/>
                    </a:lnTo>
                    <a:lnTo>
                      <a:pt x="18" y="10"/>
                    </a:lnTo>
                    <a:lnTo>
                      <a:pt x="18" y="14"/>
                    </a:lnTo>
                    <a:lnTo>
                      <a:pt x="20" y="20"/>
                    </a:lnTo>
                    <a:lnTo>
                      <a:pt x="18" y="26"/>
                    </a:lnTo>
                    <a:lnTo>
                      <a:pt x="18" y="26"/>
                    </a:lnTo>
                    <a:lnTo>
                      <a:pt x="16" y="28"/>
                    </a:lnTo>
                    <a:lnTo>
                      <a:pt x="12" y="26"/>
                    </a:lnTo>
                    <a:lnTo>
                      <a:pt x="8" y="20"/>
                    </a:lnTo>
                    <a:lnTo>
                      <a:pt x="8" y="20"/>
                    </a:lnTo>
                    <a:lnTo>
                      <a:pt x="6" y="18"/>
                    </a:lnTo>
                    <a:lnTo>
                      <a:pt x="6" y="18"/>
                    </a:lnTo>
                    <a:lnTo>
                      <a:pt x="6" y="20"/>
                    </a:lnTo>
                    <a:lnTo>
                      <a:pt x="4" y="18"/>
                    </a:lnTo>
                    <a:lnTo>
                      <a:pt x="4" y="18"/>
                    </a:lnTo>
                    <a:lnTo>
                      <a:pt x="4" y="16"/>
                    </a:lnTo>
                    <a:lnTo>
                      <a:pt x="2" y="14"/>
                    </a:lnTo>
                    <a:lnTo>
                      <a:pt x="0" y="12"/>
                    </a:lnTo>
                    <a:lnTo>
                      <a:pt x="0" y="1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grpSp>
        <p:sp>
          <p:nvSpPr>
            <p:cNvPr id="6" name="Freeform 200">
              <a:extLst>
                <a:ext uri="{FF2B5EF4-FFF2-40B4-BE49-F238E27FC236}">
                  <a16:creationId xmlns:a16="http://schemas.microsoft.com/office/drawing/2014/main" id="{1C1FDEA1-870D-43B4-8D29-4416CF5F8B96}"/>
                </a:ext>
              </a:extLst>
            </p:cNvPr>
            <p:cNvSpPr>
              <a:spLocks/>
            </p:cNvSpPr>
            <p:nvPr/>
          </p:nvSpPr>
          <p:spPr bwMode="auto">
            <a:xfrm>
              <a:off x="3126131" y="2813009"/>
              <a:ext cx="354481" cy="282217"/>
            </a:xfrm>
            <a:custGeom>
              <a:avLst/>
              <a:gdLst/>
              <a:ahLst/>
              <a:cxnLst>
                <a:cxn ang="0">
                  <a:pos x="378" y="334"/>
                </a:cxn>
                <a:cxn ang="0">
                  <a:pos x="364" y="332"/>
                </a:cxn>
                <a:cxn ang="0">
                  <a:pos x="328" y="330"/>
                </a:cxn>
                <a:cxn ang="0">
                  <a:pos x="312" y="314"/>
                </a:cxn>
                <a:cxn ang="0">
                  <a:pos x="292" y="294"/>
                </a:cxn>
                <a:cxn ang="0">
                  <a:pos x="266" y="302"/>
                </a:cxn>
                <a:cxn ang="0">
                  <a:pos x="238" y="304"/>
                </a:cxn>
                <a:cxn ang="0">
                  <a:pos x="216" y="290"/>
                </a:cxn>
                <a:cxn ang="0">
                  <a:pos x="206" y="278"/>
                </a:cxn>
                <a:cxn ang="0">
                  <a:pos x="196" y="272"/>
                </a:cxn>
                <a:cxn ang="0">
                  <a:pos x="186" y="256"/>
                </a:cxn>
                <a:cxn ang="0">
                  <a:pos x="170" y="242"/>
                </a:cxn>
                <a:cxn ang="0">
                  <a:pos x="150" y="224"/>
                </a:cxn>
                <a:cxn ang="0">
                  <a:pos x="134" y="214"/>
                </a:cxn>
                <a:cxn ang="0">
                  <a:pos x="130" y="224"/>
                </a:cxn>
                <a:cxn ang="0">
                  <a:pos x="116" y="210"/>
                </a:cxn>
                <a:cxn ang="0">
                  <a:pos x="108" y="188"/>
                </a:cxn>
                <a:cxn ang="0">
                  <a:pos x="84" y="160"/>
                </a:cxn>
                <a:cxn ang="0">
                  <a:pos x="60" y="146"/>
                </a:cxn>
                <a:cxn ang="0">
                  <a:pos x="50" y="130"/>
                </a:cxn>
                <a:cxn ang="0">
                  <a:pos x="50" y="120"/>
                </a:cxn>
                <a:cxn ang="0">
                  <a:pos x="56" y="96"/>
                </a:cxn>
                <a:cxn ang="0">
                  <a:pos x="60" y="84"/>
                </a:cxn>
                <a:cxn ang="0">
                  <a:pos x="40" y="74"/>
                </a:cxn>
                <a:cxn ang="0">
                  <a:pos x="36" y="70"/>
                </a:cxn>
                <a:cxn ang="0">
                  <a:pos x="26" y="56"/>
                </a:cxn>
                <a:cxn ang="0">
                  <a:pos x="20" y="46"/>
                </a:cxn>
                <a:cxn ang="0">
                  <a:pos x="8" y="28"/>
                </a:cxn>
                <a:cxn ang="0">
                  <a:pos x="0" y="8"/>
                </a:cxn>
                <a:cxn ang="0">
                  <a:pos x="10" y="0"/>
                </a:cxn>
                <a:cxn ang="0">
                  <a:pos x="24" y="12"/>
                </a:cxn>
                <a:cxn ang="0">
                  <a:pos x="56" y="12"/>
                </a:cxn>
                <a:cxn ang="0">
                  <a:pos x="76" y="10"/>
                </a:cxn>
                <a:cxn ang="0">
                  <a:pos x="76" y="24"/>
                </a:cxn>
                <a:cxn ang="0">
                  <a:pos x="98" y="36"/>
                </a:cxn>
                <a:cxn ang="0">
                  <a:pos x="118" y="52"/>
                </a:cxn>
                <a:cxn ang="0">
                  <a:pos x="158" y="70"/>
                </a:cxn>
                <a:cxn ang="0">
                  <a:pos x="186" y="66"/>
                </a:cxn>
                <a:cxn ang="0">
                  <a:pos x="200" y="62"/>
                </a:cxn>
                <a:cxn ang="0">
                  <a:pos x="206" y="62"/>
                </a:cxn>
                <a:cxn ang="0">
                  <a:pos x="212" y="48"/>
                </a:cxn>
                <a:cxn ang="0">
                  <a:pos x="222" y="30"/>
                </a:cxn>
                <a:cxn ang="0">
                  <a:pos x="246" y="26"/>
                </a:cxn>
                <a:cxn ang="0">
                  <a:pos x="266" y="36"/>
                </a:cxn>
                <a:cxn ang="0">
                  <a:pos x="316" y="56"/>
                </a:cxn>
                <a:cxn ang="0">
                  <a:pos x="340" y="66"/>
                </a:cxn>
                <a:cxn ang="0">
                  <a:pos x="350" y="84"/>
                </a:cxn>
                <a:cxn ang="0">
                  <a:pos x="350" y="100"/>
                </a:cxn>
                <a:cxn ang="0">
                  <a:pos x="344" y="122"/>
                </a:cxn>
                <a:cxn ang="0">
                  <a:pos x="350" y="144"/>
                </a:cxn>
                <a:cxn ang="0">
                  <a:pos x="356" y="176"/>
                </a:cxn>
                <a:cxn ang="0">
                  <a:pos x="380" y="182"/>
                </a:cxn>
                <a:cxn ang="0">
                  <a:pos x="388" y="236"/>
                </a:cxn>
                <a:cxn ang="0">
                  <a:pos x="412" y="254"/>
                </a:cxn>
                <a:cxn ang="0">
                  <a:pos x="428" y="280"/>
                </a:cxn>
                <a:cxn ang="0">
                  <a:pos x="430" y="292"/>
                </a:cxn>
                <a:cxn ang="0">
                  <a:pos x="420" y="296"/>
                </a:cxn>
                <a:cxn ang="0">
                  <a:pos x="414" y="306"/>
                </a:cxn>
                <a:cxn ang="0">
                  <a:pos x="408" y="326"/>
                </a:cxn>
              </a:cxnLst>
              <a:rect l="0" t="0" r="r" b="b"/>
              <a:pathLst>
                <a:path w="430" h="338">
                  <a:moveTo>
                    <a:pt x="402" y="338"/>
                  </a:moveTo>
                  <a:lnTo>
                    <a:pt x="402" y="338"/>
                  </a:lnTo>
                  <a:lnTo>
                    <a:pt x="392" y="338"/>
                  </a:lnTo>
                  <a:lnTo>
                    <a:pt x="386" y="336"/>
                  </a:lnTo>
                  <a:lnTo>
                    <a:pt x="380" y="334"/>
                  </a:lnTo>
                  <a:lnTo>
                    <a:pt x="378" y="334"/>
                  </a:lnTo>
                  <a:lnTo>
                    <a:pt x="376" y="334"/>
                  </a:lnTo>
                  <a:lnTo>
                    <a:pt x="376" y="334"/>
                  </a:lnTo>
                  <a:lnTo>
                    <a:pt x="376" y="336"/>
                  </a:lnTo>
                  <a:lnTo>
                    <a:pt x="374" y="336"/>
                  </a:lnTo>
                  <a:lnTo>
                    <a:pt x="370" y="334"/>
                  </a:lnTo>
                  <a:lnTo>
                    <a:pt x="364" y="332"/>
                  </a:lnTo>
                  <a:lnTo>
                    <a:pt x="352" y="332"/>
                  </a:lnTo>
                  <a:lnTo>
                    <a:pt x="352" y="332"/>
                  </a:lnTo>
                  <a:lnTo>
                    <a:pt x="344" y="334"/>
                  </a:lnTo>
                  <a:lnTo>
                    <a:pt x="338" y="332"/>
                  </a:lnTo>
                  <a:lnTo>
                    <a:pt x="332" y="330"/>
                  </a:lnTo>
                  <a:lnTo>
                    <a:pt x="328" y="330"/>
                  </a:lnTo>
                  <a:lnTo>
                    <a:pt x="328" y="330"/>
                  </a:lnTo>
                  <a:lnTo>
                    <a:pt x="322" y="328"/>
                  </a:lnTo>
                  <a:lnTo>
                    <a:pt x="320" y="324"/>
                  </a:lnTo>
                  <a:lnTo>
                    <a:pt x="316" y="320"/>
                  </a:lnTo>
                  <a:lnTo>
                    <a:pt x="312" y="314"/>
                  </a:lnTo>
                  <a:lnTo>
                    <a:pt x="312" y="314"/>
                  </a:lnTo>
                  <a:lnTo>
                    <a:pt x="310" y="308"/>
                  </a:lnTo>
                  <a:lnTo>
                    <a:pt x="308" y="302"/>
                  </a:lnTo>
                  <a:lnTo>
                    <a:pt x="306" y="298"/>
                  </a:lnTo>
                  <a:lnTo>
                    <a:pt x="298" y="294"/>
                  </a:lnTo>
                  <a:lnTo>
                    <a:pt x="298" y="294"/>
                  </a:lnTo>
                  <a:lnTo>
                    <a:pt x="292" y="294"/>
                  </a:lnTo>
                  <a:lnTo>
                    <a:pt x="288" y="294"/>
                  </a:lnTo>
                  <a:lnTo>
                    <a:pt x="282" y="296"/>
                  </a:lnTo>
                  <a:lnTo>
                    <a:pt x="276" y="300"/>
                  </a:lnTo>
                  <a:lnTo>
                    <a:pt x="272" y="302"/>
                  </a:lnTo>
                  <a:lnTo>
                    <a:pt x="272" y="302"/>
                  </a:lnTo>
                  <a:lnTo>
                    <a:pt x="266" y="302"/>
                  </a:lnTo>
                  <a:lnTo>
                    <a:pt x="260" y="304"/>
                  </a:lnTo>
                  <a:lnTo>
                    <a:pt x="254" y="306"/>
                  </a:lnTo>
                  <a:lnTo>
                    <a:pt x="248" y="304"/>
                  </a:lnTo>
                  <a:lnTo>
                    <a:pt x="248" y="304"/>
                  </a:lnTo>
                  <a:lnTo>
                    <a:pt x="242" y="302"/>
                  </a:lnTo>
                  <a:lnTo>
                    <a:pt x="238" y="304"/>
                  </a:lnTo>
                  <a:lnTo>
                    <a:pt x="232" y="302"/>
                  </a:lnTo>
                  <a:lnTo>
                    <a:pt x="228" y="298"/>
                  </a:lnTo>
                  <a:lnTo>
                    <a:pt x="228" y="298"/>
                  </a:lnTo>
                  <a:lnTo>
                    <a:pt x="222" y="292"/>
                  </a:lnTo>
                  <a:lnTo>
                    <a:pt x="220" y="290"/>
                  </a:lnTo>
                  <a:lnTo>
                    <a:pt x="216" y="290"/>
                  </a:lnTo>
                  <a:lnTo>
                    <a:pt x="214" y="284"/>
                  </a:lnTo>
                  <a:lnTo>
                    <a:pt x="214" y="284"/>
                  </a:lnTo>
                  <a:lnTo>
                    <a:pt x="212" y="282"/>
                  </a:lnTo>
                  <a:lnTo>
                    <a:pt x="210" y="282"/>
                  </a:lnTo>
                  <a:lnTo>
                    <a:pt x="208" y="282"/>
                  </a:lnTo>
                  <a:lnTo>
                    <a:pt x="206" y="278"/>
                  </a:lnTo>
                  <a:lnTo>
                    <a:pt x="206" y="278"/>
                  </a:lnTo>
                  <a:lnTo>
                    <a:pt x="204" y="276"/>
                  </a:lnTo>
                  <a:lnTo>
                    <a:pt x="202" y="276"/>
                  </a:lnTo>
                  <a:lnTo>
                    <a:pt x="200" y="274"/>
                  </a:lnTo>
                  <a:lnTo>
                    <a:pt x="196" y="272"/>
                  </a:lnTo>
                  <a:lnTo>
                    <a:pt x="196" y="272"/>
                  </a:lnTo>
                  <a:lnTo>
                    <a:pt x="192" y="270"/>
                  </a:lnTo>
                  <a:lnTo>
                    <a:pt x="190" y="270"/>
                  </a:lnTo>
                  <a:lnTo>
                    <a:pt x="188" y="268"/>
                  </a:lnTo>
                  <a:lnTo>
                    <a:pt x="188" y="264"/>
                  </a:lnTo>
                  <a:lnTo>
                    <a:pt x="188" y="264"/>
                  </a:lnTo>
                  <a:lnTo>
                    <a:pt x="186" y="256"/>
                  </a:lnTo>
                  <a:lnTo>
                    <a:pt x="180" y="252"/>
                  </a:lnTo>
                  <a:lnTo>
                    <a:pt x="178" y="248"/>
                  </a:lnTo>
                  <a:lnTo>
                    <a:pt x="176" y="244"/>
                  </a:lnTo>
                  <a:lnTo>
                    <a:pt x="176" y="244"/>
                  </a:lnTo>
                  <a:lnTo>
                    <a:pt x="174" y="242"/>
                  </a:lnTo>
                  <a:lnTo>
                    <a:pt x="170" y="242"/>
                  </a:lnTo>
                  <a:lnTo>
                    <a:pt x="166" y="240"/>
                  </a:lnTo>
                  <a:lnTo>
                    <a:pt x="160" y="232"/>
                  </a:lnTo>
                  <a:lnTo>
                    <a:pt x="160" y="232"/>
                  </a:lnTo>
                  <a:lnTo>
                    <a:pt x="154" y="224"/>
                  </a:lnTo>
                  <a:lnTo>
                    <a:pt x="152" y="222"/>
                  </a:lnTo>
                  <a:lnTo>
                    <a:pt x="150" y="224"/>
                  </a:lnTo>
                  <a:lnTo>
                    <a:pt x="146" y="224"/>
                  </a:lnTo>
                  <a:lnTo>
                    <a:pt x="144" y="224"/>
                  </a:lnTo>
                  <a:lnTo>
                    <a:pt x="142" y="224"/>
                  </a:lnTo>
                  <a:lnTo>
                    <a:pt x="142" y="224"/>
                  </a:lnTo>
                  <a:lnTo>
                    <a:pt x="136" y="218"/>
                  </a:lnTo>
                  <a:lnTo>
                    <a:pt x="134" y="214"/>
                  </a:lnTo>
                  <a:lnTo>
                    <a:pt x="134" y="214"/>
                  </a:lnTo>
                  <a:lnTo>
                    <a:pt x="134" y="218"/>
                  </a:lnTo>
                  <a:lnTo>
                    <a:pt x="134" y="220"/>
                  </a:lnTo>
                  <a:lnTo>
                    <a:pt x="132" y="220"/>
                  </a:lnTo>
                  <a:lnTo>
                    <a:pt x="130" y="224"/>
                  </a:lnTo>
                  <a:lnTo>
                    <a:pt x="130" y="224"/>
                  </a:lnTo>
                  <a:lnTo>
                    <a:pt x="126" y="218"/>
                  </a:lnTo>
                  <a:lnTo>
                    <a:pt x="124" y="214"/>
                  </a:lnTo>
                  <a:lnTo>
                    <a:pt x="124" y="212"/>
                  </a:lnTo>
                  <a:lnTo>
                    <a:pt x="120" y="210"/>
                  </a:lnTo>
                  <a:lnTo>
                    <a:pt x="120" y="210"/>
                  </a:lnTo>
                  <a:lnTo>
                    <a:pt x="116" y="210"/>
                  </a:lnTo>
                  <a:lnTo>
                    <a:pt x="114" y="206"/>
                  </a:lnTo>
                  <a:lnTo>
                    <a:pt x="112" y="202"/>
                  </a:lnTo>
                  <a:lnTo>
                    <a:pt x="110" y="198"/>
                  </a:lnTo>
                  <a:lnTo>
                    <a:pt x="110" y="198"/>
                  </a:lnTo>
                  <a:lnTo>
                    <a:pt x="110" y="194"/>
                  </a:lnTo>
                  <a:lnTo>
                    <a:pt x="108" y="188"/>
                  </a:lnTo>
                  <a:lnTo>
                    <a:pt x="100" y="172"/>
                  </a:lnTo>
                  <a:lnTo>
                    <a:pt x="100" y="172"/>
                  </a:lnTo>
                  <a:lnTo>
                    <a:pt x="94" y="168"/>
                  </a:lnTo>
                  <a:lnTo>
                    <a:pt x="92" y="166"/>
                  </a:lnTo>
                  <a:lnTo>
                    <a:pt x="90" y="164"/>
                  </a:lnTo>
                  <a:lnTo>
                    <a:pt x="84" y="160"/>
                  </a:lnTo>
                  <a:lnTo>
                    <a:pt x="84" y="160"/>
                  </a:lnTo>
                  <a:lnTo>
                    <a:pt x="76" y="154"/>
                  </a:lnTo>
                  <a:lnTo>
                    <a:pt x="68" y="152"/>
                  </a:lnTo>
                  <a:lnTo>
                    <a:pt x="62" y="150"/>
                  </a:lnTo>
                  <a:lnTo>
                    <a:pt x="60" y="148"/>
                  </a:lnTo>
                  <a:lnTo>
                    <a:pt x="60" y="146"/>
                  </a:lnTo>
                  <a:lnTo>
                    <a:pt x="60" y="146"/>
                  </a:lnTo>
                  <a:lnTo>
                    <a:pt x="60" y="142"/>
                  </a:lnTo>
                  <a:lnTo>
                    <a:pt x="60" y="138"/>
                  </a:lnTo>
                  <a:lnTo>
                    <a:pt x="54" y="134"/>
                  </a:lnTo>
                  <a:lnTo>
                    <a:pt x="50" y="132"/>
                  </a:lnTo>
                  <a:lnTo>
                    <a:pt x="50" y="130"/>
                  </a:lnTo>
                  <a:lnTo>
                    <a:pt x="52" y="128"/>
                  </a:lnTo>
                  <a:lnTo>
                    <a:pt x="52" y="128"/>
                  </a:lnTo>
                  <a:lnTo>
                    <a:pt x="54" y="126"/>
                  </a:lnTo>
                  <a:lnTo>
                    <a:pt x="52" y="126"/>
                  </a:lnTo>
                  <a:lnTo>
                    <a:pt x="50" y="124"/>
                  </a:lnTo>
                  <a:lnTo>
                    <a:pt x="50" y="120"/>
                  </a:lnTo>
                  <a:lnTo>
                    <a:pt x="50" y="120"/>
                  </a:lnTo>
                  <a:lnTo>
                    <a:pt x="56" y="108"/>
                  </a:lnTo>
                  <a:lnTo>
                    <a:pt x="58" y="102"/>
                  </a:lnTo>
                  <a:lnTo>
                    <a:pt x="56" y="100"/>
                  </a:lnTo>
                  <a:lnTo>
                    <a:pt x="56" y="100"/>
                  </a:lnTo>
                  <a:lnTo>
                    <a:pt x="56" y="96"/>
                  </a:lnTo>
                  <a:lnTo>
                    <a:pt x="58" y="94"/>
                  </a:lnTo>
                  <a:lnTo>
                    <a:pt x="58" y="92"/>
                  </a:lnTo>
                  <a:lnTo>
                    <a:pt x="60" y="88"/>
                  </a:lnTo>
                  <a:lnTo>
                    <a:pt x="60" y="88"/>
                  </a:lnTo>
                  <a:lnTo>
                    <a:pt x="60" y="84"/>
                  </a:lnTo>
                  <a:lnTo>
                    <a:pt x="60" y="84"/>
                  </a:lnTo>
                  <a:lnTo>
                    <a:pt x="52" y="86"/>
                  </a:lnTo>
                  <a:lnTo>
                    <a:pt x="52" y="86"/>
                  </a:lnTo>
                  <a:lnTo>
                    <a:pt x="46" y="84"/>
                  </a:lnTo>
                  <a:lnTo>
                    <a:pt x="44" y="80"/>
                  </a:lnTo>
                  <a:lnTo>
                    <a:pt x="42" y="78"/>
                  </a:lnTo>
                  <a:lnTo>
                    <a:pt x="40" y="74"/>
                  </a:lnTo>
                  <a:lnTo>
                    <a:pt x="40" y="74"/>
                  </a:lnTo>
                  <a:lnTo>
                    <a:pt x="38" y="74"/>
                  </a:lnTo>
                  <a:lnTo>
                    <a:pt x="40" y="72"/>
                  </a:lnTo>
                  <a:lnTo>
                    <a:pt x="40" y="72"/>
                  </a:lnTo>
                  <a:lnTo>
                    <a:pt x="36" y="70"/>
                  </a:lnTo>
                  <a:lnTo>
                    <a:pt x="36" y="70"/>
                  </a:lnTo>
                  <a:lnTo>
                    <a:pt x="34" y="66"/>
                  </a:lnTo>
                  <a:lnTo>
                    <a:pt x="32" y="62"/>
                  </a:lnTo>
                  <a:lnTo>
                    <a:pt x="28" y="60"/>
                  </a:lnTo>
                  <a:lnTo>
                    <a:pt x="28" y="60"/>
                  </a:lnTo>
                  <a:lnTo>
                    <a:pt x="28" y="58"/>
                  </a:lnTo>
                  <a:lnTo>
                    <a:pt x="26" y="56"/>
                  </a:lnTo>
                  <a:lnTo>
                    <a:pt x="26" y="56"/>
                  </a:lnTo>
                  <a:lnTo>
                    <a:pt x="24" y="54"/>
                  </a:lnTo>
                  <a:lnTo>
                    <a:pt x="22" y="50"/>
                  </a:lnTo>
                  <a:lnTo>
                    <a:pt x="22" y="46"/>
                  </a:lnTo>
                  <a:lnTo>
                    <a:pt x="20" y="46"/>
                  </a:lnTo>
                  <a:lnTo>
                    <a:pt x="20" y="46"/>
                  </a:lnTo>
                  <a:lnTo>
                    <a:pt x="16" y="46"/>
                  </a:lnTo>
                  <a:lnTo>
                    <a:pt x="12" y="42"/>
                  </a:lnTo>
                  <a:lnTo>
                    <a:pt x="8" y="36"/>
                  </a:lnTo>
                  <a:lnTo>
                    <a:pt x="8" y="32"/>
                  </a:lnTo>
                  <a:lnTo>
                    <a:pt x="8" y="32"/>
                  </a:lnTo>
                  <a:lnTo>
                    <a:pt x="8" y="28"/>
                  </a:lnTo>
                  <a:lnTo>
                    <a:pt x="6" y="26"/>
                  </a:lnTo>
                  <a:lnTo>
                    <a:pt x="4" y="24"/>
                  </a:lnTo>
                  <a:lnTo>
                    <a:pt x="2" y="20"/>
                  </a:lnTo>
                  <a:lnTo>
                    <a:pt x="2" y="20"/>
                  </a:lnTo>
                  <a:lnTo>
                    <a:pt x="0" y="10"/>
                  </a:lnTo>
                  <a:lnTo>
                    <a:pt x="0" y="8"/>
                  </a:lnTo>
                  <a:lnTo>
                    <a:pt x="4" y="8"/>
                  </a:lnTo>
                  <a:lnTo>
                    <a:pt x="4" y="8"/>
                  </a:lnTo>
                  <a:lnTo>
                    <a:pt x="8" y="8"/>
                  </a:lnTo>
                  <a:lnTo>
                    <a:pt x="8" y="6"/>
                  </a:lnTo>
                  <a:lnTo>
                    <a:pt x="8" y="4"/>
                  </a:lnTo>
                  <a:lnTo>
                    <a:pt x="10" y="0"/>
                  </a:lnTo>
                  <a:lnTo>
                    <a:pt x="10" y="0"/>
                  </a:lnTo>
                  <a:lnTo>
                    <a:pt x="16" y="4"/>
                  </a:lnTo>
                  <a:lnTo>
                    <a:pt x="20" y="6"/>
                  </a:lnTo>
                  <a:lnTo>
                    <a:pt x="22" y="8"/>
                  </a:lnTo>
                  <a:lnTo>
                    <a:pt x="22" y="8"/>
                  </a:lnTo>
                  <a:lnTo>
                    <a:pt x="24" y="12"/>
                  </a:lnTo>
                  <a:lnTo>
                    <a:pt x="26" y="16"/>
                  </a:lnTo>
                  <a:lnTo>
                    <a:pt x="34" y="18"/>
                  </a:lnTo>
                  <a:lnTo>
                    <a:pt x="42" y="18"/>
                  </a:lnTo>
                  <a:lnTo>
                    <a:pt x="46" y="18"/>
                  </a:lnTo>
                  <a:lnTo>
                    <a:pt x="46" y="18"/>
                  </a:lnTo>
                  <a:lnTo>
                    <a:pt x="56" y="12"/>
                  </a:lnTo>
                  <a:lnTo>
                    <a:pt x="56" y="12"/>
                  </a:lnTo>
                  <a:lnTo>
                    <a:pt x="66" y="4"/>
                  </a:lnTo>
                  <a:lnTo>
                    <a:pt x="68" y="4"/>
                  </a:lnTo>
                  <a:lnTo>
                    <a:pt x="70" y="6"/>
                  </a:lnTo>
                  <a:lnTo>
                    <a:pt x="70" y="6"/>
                  </a:lnTo>
                  <a:lnTo>
                    <a:pt x="76" y="10"/>
                  </a:lnTo>
                  <a:lnTo>
                    <a:pt x="76" y="12"/>
                  </a:lnTo>
                  <a:lnTo>
                    <a:pt x="74" y="14"/>
                  </a:lnTo>
                  <a:lnTo>
                    <a:pt x="74" y="14"/>
                  </a:lnTo>
                  <a:lnTo>
                    <a:pt x="78" y="16"/>
                  </a:lnTo>
                  <a:lnTo>
                    <a:pt x="78" y="20"/>
                  </a:lnTo>
                  <a:lnTo>
                    <a:pt x="76" y="24"/>
                  </a:lnTo>
                  <a:lnTo>
                    <a:pt x="72" y="26"/>
                  </a:lnTo>
                  <a:lnTo>
                    <a:pt x="72" y="26"/>
                  </a:lnTo>
                  <a:lnTo>
                    <a:pt x="82" y="32"/>
                  </a:lnTo>
                  <a:lnTo>
                    <a:pt x="88" y="36"/>
                  </a:lnTo>
                  <a:lnTo>
                    <a:pt x="92" y="38"/>
                  </a:lnTo>
                  <a:lnTo>
                    <a:pt x="98" y="36"/>
                  </a:lnTo>
                  <a:lnTo>
                    <a:pt x="98" y="36"/>
                  </a:lnTo>
                  <a:lnTo>
                    <a:pt x="100" y="44"/>
                  </a:lnTo>
                  <a:lnTo>
                    <a:pt x="104" y="50"/>
                  </a:lnTo>
                  <a:lnTo>
                    <a:pt x="108" y="52"/>
                  </a:lnTo>
                  <a:lnTo>
                    <a:pt x="118" y="52"/>
                  </a:lnTo>
                  <a:lnTo>
                    <a:pt x="118" y="52"/>
                  </a:lnTo>
                  <a:lnTo>
                    <a:pt x="124" y="52"/>
                  </a:lnTo>
                  <a:lnTo>
                    <a:pt x="128" y="54"/>
                  </a:lnTo>
                  <a:lnTo>
                    <a:pt x="134" y="60"/>
                  </a:lnTo>
                  <a:lnTo>
                    <a:pt x="142" y="66"/>
                  </a:lnTo>
                  <a:lnTo>
                    <a:pt x="142" y="66"/>
                  </a:lnTo>
                  <a:lnTo>
                    <a:pt x="158" y="70"/>
                  </a:lnTo>
                  <a:lnTo>
                    <a:pt x="166" y="68"/>
                  </a:lnTo>
                  <a:lnTo>
                    <a:pt x="170" y="66"/>
                  </a:lnTo>
                  <a:lnTo>
                    <a:pt x="176" y="66"/>
                  </a:lnTo>
                  <a:lnTo>
                    <a:pt x="176" y="66"/>
                  </a:lnTo>
                  <a:lnTo>
                    <a:pt x="182" y="66"/>
                  </a:lnTo>
                  <a:lnTo>
                    <a:pt x="186" y="66"/>
                  </a:lnTo>
                  <a:lnTo>
                    <a:pt x="190" y="62"/>
                  </a:lnTo>
                  <a:lnTo>
                    <a:pt x="194" y="62"/>
                  </a:lnTo>
                  <a:lnTo>
                    <a:pt x="194" y="62"/>
                  </a:lnTo>
                  <a:lnTo>
                    <a:pt x="200" y="62"/>
                  </a:lnTo>
                  <a:lnTo>
                    <a:pt x="202" y="62"/>
                  </a:lnTo>
                  <a:lnTo>
                    <a:pt x="200" y="62"/>
                  </a:lnTo>
                  <a:lnTo>
                    <a:pt x="200" y="62"/>
                  </a:lnTo>
                  <a:lnTo>
                    <a:pt x="194" y="66"/>
                  </a:lnTo>
                  <a:lnTo>
                    <a:pt x="194" y="66"/>
                  </a:lnTo>
                  <a:lnTo>
                    <a:pt x="200" y="66"/>
                  </a:lnTo>
                  <a:lnTo>
                    <a:pt x="200" y="66"/>
                  </a:lnTo>
                  <a:lnTo>
                    <a:pt x="206" y="62"/>
                  </a:lnTo>
                  <a:lnTo>
                    <a:pt x="206" y="58"/>
                  </a:lnTo>
                  <a:lnTo>
                    <a:pt x="202" y="46"/>
                  </a:lnTo>
                  <a:lnTo>
                    <a:pt x="202" y="46"/>
                  </a:lnTo>
                  <a:lnTo>
                    <a:pt x="202" y="50"/>
                  </a:lnTo>
                  <a:lnTo>
                    <a:pt x="206" y="50"/>
                  </a:lnTo>
                  <a:lnTo>
                    <a:pt x="212" y="48"/>
                  </a:lnTo>
                  <a:lnTo>
                    <a:pt x="212" y="48"/>
                  </a:lnTo>
                  <a:lnTo>
                    <a:pt x="214" y="44"/>
                  </a:lnTo>
                  <a:lnTo>
                    <a:pt x="216" y="40"/>
                  </a:lnTo>
                  <a:lnTo>
                    <a:pt x="216" y="34"/>
                  </a:lnTo>
                  <a:lnTo>
                    <a:pt x="222" y="30"/>
                  </a:lnTo>
                  <a:lnTo>
                    <a:pt x="222" y="30"/>
                  </a:lnTo>
                  <a:lnTo>
                    <a:pt x="228" y="28"/>
                  </a:lnTo>
                  <a:lnTo>
                    <a:pt x="234" y="28"/>
                  </a:lnTo>
                  <a:lnTo>
                    <a:pt x="238" y="28"/>
                  </a:lnTo>
                  <a:lnTo>
                    <a:pt x="242" y="28"/>
                  </a:lnTo>
                  <a:lnTo>
                    <a:pt x="242" y="28"/>
                  </a:lnTo>
                  <a:lnTo>
                    <a:pt x="246" y="26"/>
                  </a:lnTo>
                  <a:lnTo>
                    <a:pt x="252" y="26"/>
                  </a:lnTo>
                  <a:lnTo>
                    <a:pt x="256" y="28"/>
                  </a:lnTo>
                  <a:lnTo>
                    <a:pt x="260" y="32"/>
                  </a:lnTo>
                  <a:lnTo>
                    <a:pt x="260" y="32"/>
                  </a:lnTo>
                  <a:lnTo>
                    <a:pt x="262" y="34"/>
                  </a:lnTo>
                  <a:lnTo>
                    <a:pt x="266" y="36"/>
                  </a:lnTo>
                  <a:lnTo>
                    <a:pt x="280" y="40"/>
                  </a:lnTo>
                  <a:lnTo>
                    <a:pt x="296" y="44"/>
                  </a:lnTo>
                  <a:lnTo>
                    <a:pt x="302" y="46"/>
                  </a:lnTo>
                  <a:lnTo>
                    <a:pt x="308" y="50"/>
                  </a:lnTo>
                  <a:lnTo>
                    <a:pt x="308" y="50"/>
                  </a:lnTo>
                  <a:lnTo>
                    <a:pt x="316" y="56"/>
                  </a:lnTo>
                  <a:lnTo>
                    <a:pt x="320" y="56"/>
                  </a:lnTo>
                  <a:lnTo>
                    <a:pt x="326" y="56"/>
                  </a:lnTo>
                  <a:lnTo>
                    <a:pt x="332" y="58"/>
                  </a:lnTo>
                  <a:lnTo>
                    <a:pt x="332" y="58"/>
                  </a:lnTo>
                  <a:lnTo>
                    <a:pt x="338" y="62"/>
                  </a:lnTo>
                  <a:lnTo>
                    <a:pt x="340" y="66"/>
                  </a:lnTo>
                  <a:lnTo>
                    <a:pt x="340" y="68"/>
                  </a:lnTo>
                  <a:lnTo>
                    <a:pt x="342" y="72"/>
                  </a:lnTo>
                  <a:lnTo>
                    <a:pt x="342" y="72"/>
                  </a:lnTo>
                  <a:lnTo>
                    <a:pt x="346" y="76"/>
                  </a:lnTo>
                  <a:lnTo>
                    <a:pt x="350" y="84"/>
                  </a:lnTo>
                  <a:lnTo>
                    <a:pt x="350" y="84"/>
                  </a:lnTo>
                  <a:lnTo>
                    <a:pt x="350" y="88"/>
                  </a:lnTo>
                  <a:lnTo>
                    <a:pt x="350" y="88"/>
                  </a:lnTo>
                  <a:lnTo>
                    <a:pt x="352" y="92"/>
                  </a:lnTo>
                  <a:lnTo>
                    <a:pt x="350" y="96"/>
                  </a:lnTo>
                  <a:lnTo>
                    <a:pt x="350" y="96"/>
                  </a:lnTo>
                  <a:lnTo>
                    <a:pt x="350" y="100"/>
                  </a:lnTo>
                  <a:lnTo>
                    <a:pt x="352" y="104"/>
                  </a:lnTo>
                  <a:lnTo>
                    <a:pt x="354" y="106"/>
                  </a:lnTo>
                  <a:lnTo>
                    <a:pt x="352" y="112"/>
                  </a:lnTo>
                  <a:lnTo>
                    <a:pt x="352" y="112"/>
                  </a:lnTo>
                  <a:lnTo>
                    <a:pt x="348" y="118"/>
                  </a:lnTo>
                  <a:lnTo>
                    <a:pt x="344" y="122"/>
                  </a:lnTo>
                  <a:lnTo>
                    <a:pt x="344" y="124"/>
                  </a:lnTo>
                  <a:lnTo>
                    <a:pt x="346" y="128"/>
                  </a:lnTo>
                  <a:lnTo>
                    <a:pt x="346" y="128"/>
                  </a:lnTo>
                  <a:lnTo>
                    <a:pt x="350" y="134"/>
                  </a:lnTo>
                  <a:lnTo>
                    <a:pt x="350" y="140"/>
                  </a:lnTo>
                  <a:lnTo>
                    <a:pt x="350" y="144"/>
                  </a:lnTo>
                  <a:lnTo>
                    <a:pt x="354" y="152"/>
                  </a:lnTo>
                  <a:lnTo>
                    <a:pt x="354" y="152"/>
                  </a:lnTo>
                  <a:lnTo>
                    <a:pt x="356" y="156"/>
                  </a:lnTo>
                  <a:lnTo>
                    <a:pt x="356" y="162"/>
                  </a:lnTo>
                  <a:lnTo>
                    <a:pt x="356" y="172"/>
                  </a:lnTo>
                  <a:lnTo>
                    <a:pt x="356" y="176"/>
                  </a:lnTo>
                  <a:lnTo>
                    <a:pt x="358" y="178"/>
                  </a:lnTo>
                  <a:lnTo>
                    <a:pt x="360" y="180"/>
                  </a:lnTo>
                  <a:lnTo>
                    <a:pt x="368" y="180"/>
                  </a:lnTo>
                  <a:lnTo>
                    <a:pt x="368" y="180"/>
                  </a:lnTo>
                  <a:lnTo>
                    <a:pt x="376" y="180"/>
                  </a:lnTo>
                  <a:lnTo>
                    <a:pt x="380" y="182"/>
                  </a:lnTo>
                  <a:lnTo>
                    <a:pt x="382" y="184"/>
                  </a:lnTo>
                  <a:lnTo>
                    <a:pt x="384" y="190"/>
                  </a:lnTo>
                  <a:lnTo>
                    <a:pt x="380" y="202"/>
                  </a:lnTo>
                  <a:lnTo>
                    <a:pt x="374" y="216"/>
                  </a:lnTo>
                  <a:lnTo>
                    <a:pt x="374" y="216"/>
                  </a:lnTo>
                  <a:lnTo>
                    <a:pt x="388" y="236"/>
                  </a:lnTo>
                  <a:lnTo>
                    <a:pt x="394" y="248"/>
                  </a:lnTo>
                  <a:lnTo>
                    <a:pt x="396" y="252"/>
                  </a:lnTo>
                  <a:lnTo>
                    <a:pt x="404" y="254"/>
                  </a:lnTo>
                  <a:lnTo>
                    <a:pt x="404" y="254"/>
                  </a:lnTo>
                  <a:lnTo>
                    <a:pt x="410" y="254"/>
                  </a:lnTo>
                  <a:lnTo>
                    <a:pt x="412" y="254"/>
                  </a:lnTo>
                  <a:lnTo>
                    <a:pt x="418" y="266"/>
                  </a:lnTo>
                  <a:lnTo>
                    <a:pt x="418" y="266"/>
                  </a:lnTo>
                  <a:lnTo>
                    <a:pt x="422" y="280"/>
                  </a:lnTo>
                  <a:lnTo>
                    <a:pt x="424" y="280"/>
                  </a:lnTo>
                  <a:lnTo>
                    <a:pt x="428" y="280"/>
                  </a:lnTo>
                  <a:lnTo>
                    <a:pt x="428" y="280"/>
                  </a:lnTo>
                  <a:lnTo>
                    <a:pt x="430" y="280"/>
                  </a:lnTo>
                  <a:lnTo>
                    <a:pt x="430" y="284"/>
                  </a:lnTo>
                  <a:lnTo>
                    <a:pt x="430" y="288"/>
                  </a:lnTo>
                  <a:lnTo>
                    <a:pt x="430" y="290"/>
                  </a:lnTo>
                  <a:lnTo>
                    <a:pt x="430" y="290"/>
                  </a:lnTo>
                  <a:lnTo>
                    <a:pt x="430" y="292"/>
                  </a:lnTo>
                  <a:lnTo>
                    <a:pt x="428" y="294"/>
                  </a:lnTo>
                  <a:lnTo>
                    <a:pt x="426" y="296"/>
                  </a:lnTo>
                  <a:lnTo>
                    <a:pt x="424" y="296"/>
                  </a:lnTo>
                  <a:lnTo>
                    <a:pt x="424" y="296"/>
                  </a:lnTo>
                  <a:lnTo>
                    <a:pt x="424" y="298"/>
                  </a:lnTo>
                  <a:lnTo>
                    <a:pt x="420" y="296"/>
                  </a:lnTo>
                  <a:lnTo>
                    <a:pt x="416" y="296"/>
                  </a:lnTo>
                  <a:lnTo>
                    <a:pt x="416" y="298"/>
                  </a:lnTo>
                  <a:lnTo>
                    <a:pt x="416" y="302"/>
                  </a:lnTo>
                  <a:lnTo>
                    <a:pt x="416" y="302"/>
                  </a:lnTo>
                  <a:lnTo>
                    <a:pt x="416" y="304"/>
                  </a:lnTo>
                  <a:lnTo>
                    <a:pt x="414" y="306"/>
                  </a:lnTo>
                  <a:lnTo>
                    <a:pt x="410" y="310"/>
                  </a:lnTo>
                  <a:lnTo>
                    <a:pt x="406" y="316"/>
                  </a:lnTo>
                  <a:lnTo>
                    <a:pt x="406" y="318"/>
                  </a:lnTo>
                  <a:lnTo>
                    <a:pt x="406" y="320"/>
                  </a:lnTo>
                  <a:lnTo>
                    <a:pt x="406" y="320"/>
                  </a:lnTo>
                  <a:lnTo>
                    <a:pt x="408" y="326"/>
                  </a:lnTo>
                  <a:lnTo>
                    <a:pt x="408" y="332"/>
                  </a:lnTo>
                  <a:lnTo>
                    <a:pt x="408" y="336"/>
                  </a:lnTo>
                  <a:lnTo>
                    <a:pt x="406" y="338"/>
                  </a:lnTo>
                  <a:lnTo>
                    <a:pt x="402" y="338"/>
                  </a:lnTo>
                  <a:lnTo>
                    <a:pt x="402" y="33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grpSp>
    </p:spTree>
    <p:extLst>
      <p:ext uri="{BB962C8B-B14F-4D97-AF65-F5344CB8AC3E}">
        <p14:creationId xmlns:p14="http://schemas.microsoft.com/office/powerpoint/2010/main" val="2430655236"/>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4DF36A5-B200-4C8D-8727-4CE62D0F9CE2}"/>
              </a:ext>
            </a:extLst>
          </p:cNvPr>
          <p:cNvSpPr>
            <a:spLocks noGrp="1"/>
          </p:cNvSpPr>
          <p:nvPr>
            <p:ph type="title"/>
          </p:nvPr>
        </p:nvSpPr>
        <p:spPr/>
        <p:txBody>
          <a:bodyPr>
            <a:normAutofit fontScale="90000"/>
          </a:bodyPr>
          <a:lstStyle/>
          <a:p>
            <a:r>
              <a:rPr lang="en-US" dirty="0"/>
              <a:t>Additional resources</a:t>
            </a:r>
          </a:p>
        </p:txBody>
      </p:sp>
      <p:sp>
        <p:nvSpPr>
          <p:cNvPr id="12" name="Subtitle 11">
            <a:extLst>
              <a:ext uri="{FF2B5EF4-FFF2-40B4-BE49-F238E27FC236}">
                <a16:creationId xmlns:a16="http://schemas.microsoft.com/office/drawing/2014/main" id="{ACCB8D69-FB4C-46C5-87D2-6C093F78E347}"/>
              </a:ext>
            </a:extLst>
          </p:cNvPr>
          <p:cNvSpPr>
            <a:spLocks noGrp="1"/>
          </p:cNvSpPr>
          <p:nvPr>
            <p:ph type="subTitle" idx="27"/>
          </p:nvPr>
        </p:nvSpPr>
        <p:spPr/>
        <p:txBody>
          <a:bodyPr/>
          <a:lstStyle/>
          <a:p>
            <a:r>
              <a:rPr lang="en-US" dirty="0"/>
              <a:t>Additional Azure-related elements from across Microsoft</a:t>
            </a:r>
          </a:p>
        </p:txBody>
      </p:sp>
      <p:sp>
        <p:nvSpPr>
          <p:cNvPr id="13" name="Content Placeholder 12">
            <a:extLst>
              <a:ext uri="{FF2B5EF4-FFF2-40B4-BE49-F238E27FC236}">
                <a16:creationId xmlns:a16="http://schemas.microsoft.com/office/drawing/2014/main" id="{E9AB243D-81F6-40BE-A777-E876C9DEBD88}"/>
              </a:ext>
            </a:extLst>
          </p:cNvPr>
          <p:cNvSpPr>
            <a:spLocks noGrp="1"/>
          </p:cNvSpPr>
          <p:nvPr>
            <p:ph idx="26"/>
          </p:nvPr>
        </p:nvSpPr>
        <p:spPr/>
        <p:txBody>
          <a:bodyPr/>
          <a:lstStyle/>
          <a:p>
            <a:r>
              <a:rPr lang="en-US" dirty="0"/>
              <a:t>PowerPoint templates</a:t>
            </a:r>
          </a:p>
          <a:p>
            <a:pPr lvl="1"/>
            <a:r>
              <a:rPr lang="en-US" dirty="0">
                <a:hlinkClick r:id="rId3"/>
              </a:rPr>
              <a:t>C+E branded template</a:t>
            </a:r>
            <a:endParaRPr lang="en-US" dirty="0"/>
          </a:p>
          <a:p>
            <a:pPr lvl="1"/>
            <a:r>
              <a:rPr lang="en-US" dirty="0">
                <a:hlinkClick r:id="rId4"/>
              </a:rPr>
              <a:t>Azure branded template</a:t>
            </a:r>
            <a:endParaRPr lang="en-US" dirty="0"/>
          </a:p>
          <a:p>
            <a:pPr lvl="1"/>
            <a:r>
              <a:rPr lang="en-US" dirty="0">
                <a:hlinkClick r:id="rId5"/>
              </a:rPr>
              <a:t>APEX | CDA branded template</a:t>
            </a:r>
            <a:endParaRPr lang="en-US" dirty="0"/>
          </a:p>
          <a:p>
            <a:r>
              <a:rPr lang="en-US" dirty="0"/>
              <a:t>Iconography</a:t>
            </a:r>
          </a:p>
          <a:p>
            <a:pPr lvl="1"/>
            <a:r>
              <a:rPr lang="en-US" dirty="0">
                <a:hlinkClick r:id="rId6"/>
              </a:rPr>
              <a:t>C+E Icon set</a:t>
            </a:r>
            <a:endParaRPr lang="en-US" dirty="0"/>
          </a:p>
        </p:txBody>
      </p:sp>
      <p:sp>
        <p:nvSpPr>
          <p:cNvPr id="18" name="Content Placeholder 17">
            <a:extLst>
              <a:ext uri="{FF2B5EF4-FFF2-40B4-BE49-F238E27FC236}">
                <a16:creationId xmlns:a16="http://schemas.microsoft.com/office/drawing/2014/main" id="{412493EE-4429-43CF-82DE-7DA5879C3E88}"/>
              </a:ext>
            </a:extLst>
          </p:cNvPr>
          <p:cNvSpPr>
            <a:spLocks noGrp="1"/>
          </p:cNvSpPr>
          <p:nvPr>
            <p:ph idx="33"/>
          </p:nvPr>
        </p:nvSpPr>
        <p:spPr/>
        <p:txBody>
          <a:bodyPr/>
          <a:lstStyle/>
          <a:p>
            <a:r>
              <a:rPr lang="en-US" dirty="0"/>
              <a:t>Branding</a:t>
            </a:r>
          </a:p>
          <a:p>
            <a:pPr lvl="1"/>
            <a:r>
              <a:rPr lang="en-US" dirty="0">
                <a:hlinkClick r:id="rId7"/>
              </a:rPr>
              <a:t>Brand Central</a:t>
            </a:r>
            <a:endParaRPr lang="en-US" dirty="0"/>
          </a:p>
          <a:p>
            <a:pPr lvl="1"/>
            <a:r>
              <a:rPr lang="en-US" dirty="0">
                <a:hlinkClick r:id="rId8"/>
              </a:rPr>
              <a:t>C+E Brand Guidelines</a:t>
            </a:r>
            <a:endParaRPr lang="en-US" dirty="0"/>
          </a:p>
          <a:p>
            <a:pPr lvl="1"/>
            <a:r>
              <a:rPr lang="en-US" dirty="0">
                <a:hlinkClick r:id="rId9" invalidUrl="https://microsoft.sharepoint.com/teams/BrandCentral/Guidelines/Brand architecture at Microsoft.pdf"/>
              </a:rPr>
              <a:t>Brand Architecture at Microsoft</a:t>
            </a:r>
            <a:endParaRPr lang="en-US" dirty="0"/>
          </a:p>
          <a:p>
            <a:r>
              <a:rPr lang="en-US" dirty="0"/>
              <a:t>Style Guides</a:t>
            </a:r>
          </a:p>
          <a:p>
            <a:pPr lvl="1"/>
            <a:r>
              <a:rPr lang="en-US" dirty="0">
                <a:hlinkClick r:id="rId10"/>
              </a:rPr>
              <a:t>Microsoft Cloud Style Guide</a:t>
            </a:r>
            <a:endParaRPr lang="en-US" dirty="0"/>
          </a:p>
          <a:p>
            <a:endParaRPr lang="en-US" dirty="0"/>
          </a:p>
        </p:txBody>
      </p:sp>
    </p:spTree>
    <p:extLst>
      <p:ext uri="{BB962C8B-B14F-4D97-AF65-F5344CB8AC3E}">
        <p14:creationId xmlns:p14="http://schemas.microsoft.com/office/powerpoint/2010/main" val="184945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36EF6-A328-41BB-993C-20AAC073760E}"/>
              </a:ext>
            </a:extLst>
          </p:cNvPr>
          <p:cNvSpPr>
            <a:spLocks noGrp="1"/>
          </p:cNvSpPr>
          <p:nvPr>
            <p:ph type="title"/>
          </p:nvPr>
        </p:nvSpPr>
        <p:spPr/>
        <p:txBody>
          <a:bodyPr>
            <a:normAutofit/>
          </a:bodyPr>
          <a:lstStyle/>
          <a:p>
            <a:r>
              <a:rPr lang="en-US" dirty="0"/>
              <a:t>Durable Functions - Events</a:t>
            </a:r>
          </a:p>
        </p:txBody>
      </p:sp>
      <p:sp>
        <p:nvSpPr>
          <p:cNvPr id="6" name="Subtitle 5">
            <a:extLst>
              <a:ext uri="{FF2B5EF4-FFF2-40B4-BE49-F238E27FC236}">
                <a16:creationId xmlns:a16="http://schemas.microsoft.com/office/drawing/2014/main" id="{4F96E323-2519-453E-976A-028C5BC6D42D}"/>
              </a:ext>
            </a:extLst>
          </p:cNvPr>
          <p:cNvSpPr>
            <a:spLocks noGrp="1"/>
          </p:cNvSpPr>
          <p:nvPr>
            <p:ph type="subTitle" idx="27"/>
          </p:nvPr>
        </p:nvSpPr>
        <p:spPr/>
        <p:txBody>
          <a:bodyPr/>
          <a:lstStyle/>
          <a:p>
            <a:endParaRPr lang="en-US"/>
          </a:p>
        </p:txBody>
      </p:sp>
      <p:sp>
        <p:nvSpPr>
          <p:cNvPr id="7" name="Content Placeholder 6">
            <a:extLst>
              <a:ext uri="{FF2B5EF4-FFF2-40B4-BE49-F238E27FC236}">
                <a16:creationId xmlns:a16="http://schemas.microsoft.com/office/drawing/2014/main" id="{F56260B8-9CEC-4527-9961-1001C1AA6A72}"/>
              </a:ext>
            </a:extLst>
          </p:cNvPr>
          <p:cNvSpPr>
            <a:spLocks noGrp="1"/>
          </p:cNvSpPr>
          <p:nvPr>
            <p:ph idx="32"/>
          </p:nvPr>
        </p:nvSpPr>
        <p:spPr/>
        <p:txBody>
          <a:bodyPr/>
          <a:lstStyle/>
          <a:p>
            <a:endParaRPr lang="en-US"/>
          </a:p>
        </p:txBody>
      </p:sp>
    </p:spTree>
    <p:extLst>
      <p:ext uri="{BB962C8B-B14F-4D97-AF65-F5344CB8AC3E}">
        <p14:creationId xmlns:p14="http://schemas.microsoft.com/office/powerpoint/2010/main" val="2576997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BC6D8FD-6D53-4CAA-82F3-C97F7E4BAEC3}"/>
              </a:ext>
            </a:extLst>
          </p:cNvPr>
          <p:cNvSpPr>
            <a:spLocks noGrp="1"/>
          </p:cNvSpPr>
          <p:nvPr>
            <p:ph type="title"/>
          </p:nvPr>
        </p:nvSpPr>
        <p:spPr/>
        <p:txBody>
          <a:bodyPr/>
          <a:lstStyle/>
          <a:p>
            <a:r>
              <a:rPr lang="en-US" dirty="0"/>
              <a:t>Durable Functions – Dependency Injection</a:t>
            </a:r>
          </a:p>
        </p:txBody>
      </p:sp>
      <p:sp>
        <p:nvSpPr>
          <p:cNvPr id="7" name="Subtitle 6">
            <a:extLst>
              <a:ext uri="{FF2B5EF4-FFF2-40B4-BE49-F238E27FC236}">
                <a16:creationId xmlns:a16="http://schemas.microsoft.com/office/drawing/2014/main" id="{F4979E3C-0273-4903-8784-5C6D15F00502}"/>
              </a:ext>
            </a:extLst>
          </p:cNvPr>
          <p:cNvSpPr>
            <a:spLocks noGrp="1"/>
          </p:cNvSpPr>
          <p:nvPr>
            <p:ph type="subTitle" idx="27"/>
          </p:nvPr>
        </p:nvSpPr>
        <p:spPr/>
        <p:txBody>
          <a:bodyPr/>
          <a:lstStyle/>
          <a:p>
            <a:endParaRPr lang="en-US"/>
          </a:p>
        </p:txBody>
      </p:sp>
      <p:sp>
        <p:nvSpPr>
          <p:cNvPr id="8" name="Content Placeholder 7">
            <a:extLst>
              <a:ext uri="{FF2B5EF4-FFF2-40B4-BE49-F238E27FC236}">
                <a16:creationId xmlns:a16="http://schemas.microsoft.com/office/drawing/2014/main" id="{2735BA37-9C2B-4229-BB6A-C3BF4B513E0A}"/>
              </a:ext>
            </a:extLst>
          </p:cNvPr>
          <p:cNvSpPr>
            <a:spLocks noGrp="1"/>
          </p:cNvSpPr>
          <p:nvPr>
            <p:ph idx="32"/>
          </p:nvPr>
        </p:nvSpPr>
        <p:spPr/>
        <p:txBody>
          <a:bodyPr/>
          <a:lstStyle/>
          <a:p>
            <a:endParaRPr lang="en-US"/>
          </a:p>
        </p:txBody>
      </p:sp>
    </p:spTree>
    <p:extLst>
      <p:ext uri="{BB962C8B-B14F-4D97-AF65-F5344CB8AC3E}">
        <p14:creationId xmlns:p14="http://schemas.microsoft.com/office/powerpoint/2010/main" val="1303376410"/>
      </p:ext>
    </p:extLst>
  </p:cSld>
  <p:clrMapOvr>
    <a:masterClrMapping/>
  </p:clrMapOvr>
</p:sld>
</file>

<file path=ppt/theme/theme1.xml><?xml version="1.0" encoding="utf-8"?>
<a:theme xmlns:a="http://schemas.openxmlformats.org/drawingml/2006/main" name="Azure Dev Dark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4259148-82E2-436D-A6F8-92D9483AB291}"/>
    </a:ext>
  </a:extLst>
</a:theme>
</file>

<file path=ppt/theme/theme2.xml><?xml version="1.0" encoding="utf-8"?>
<a:theme xmlns:a="http://schemas.openxmlformats.org/drawingml/2006/main" name="Azure Dev Light - 2018H2">
  <a:themeElements>
    <a:clrScheme name="Azure 2018Q1 Light">
      <a:dk1>
        <a:srgbClr val="E9E9E9"/>
      </a:dk1>
      <a:lt1>
        <a:srgbClr val="000000"/>
      </a:lt1>
      <a:dk2>
        <a:srgbClr val="FFFFFF"/>
      </a:dk2>
      <a:lt2>
        <a:srgbClr val="404140"/>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83AD2FEF-2B3B-4D2A-9462-A5589672CBCB}"/>
    </a:ext>
  </a:extLst>
</a:theme>
</file>

<file path=ppt/theme/theme3.xml><?xml version="1.0" encoding="utf-8"?>
<a:theme xmlns:a="http://schemas.openxmlformats.org/drawingml/2006/main" name="Azure Dev Titles and Headers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A091631-B8AB-4E7E-A47B-F9865E4771C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70D7CADCFE5E348ACFAE3832C303840" ma:contentTypeVersion="2" ma:contentTypeDescription="Create a new document." ma:contentTypeScope="" ma:versionID="633b0979296f1ed1c69f243239c6b35f">
  <xsd:schema xmlns:xsd="http://www.w3.org/2001/XMLSchema" xmlns:xs="http://www.w3.org/2001/XMLSchema" xmlns:p="http://schemas.microsoft.com/office/2006/metadata/properties" xmlns:ns2="00e0c6ab-2e1e-446e-8cd4-dc4d1cc239d2" targetNamespace="http://schemas.microsoft.com/office/2006/metadata/properties" ma:root="true" ma:fieldsID="2fb82ef2dbc616c6e96786f58783f5ba" ns2:_="">
    <xsd:import namespace="00e0c6ab-2e1e-446e-8cd4-dc4d1cc239d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e0c6ab-2e1e-446e-8cd4-dc4d1cc239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B70D356-E601-4D10-90F6-536FDCA3FCED}">
  <ds:schemaRefs>
    <ds:schemaRef ds:uri="http://schemas.microsoft.com/office/2006/metadata/properties"/>
    <ds:schemaRef ds:uri="http://schemas.microsoft.com/office/2006/documentManagement/types"/>
    <ds:schemaRef ds:uri="00e0c6ab-2e1e-446e-8cd4-dc4d1cc239d2"/>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www.w3.org/XML/1998/namespace"/>
  </ds:schemaRefs>
</ds:datastoreItem>
</file>

<file path=customXml/itemProps2.xml><?xml version="1.0" encoding="utf-8"?>
<ds:datastoreItem xmlns:ds="http://schemas.openxmlformats.org/officeDocument/2006/customXml" ds:itemID="{285C8949-12A8-4D3A-8B80-D82110DA804F}">
  <ds:schemaRefs>
    <ds:schemaRef ds:uri="http://schemas.microsoft.com/sharepoint/v3/contenttype/forms"/>
  </ds:schemaRefs>
</ds:datastoreItem>
</file>

<file path=customXml/itemProps3.xml><?xml version="1.0" encoding="utf-8"?>
<ds:datastoreItem xmlns:ds="http://schemas.openxmlformats.org/officeDocument/2006/customXml" ds:itemID="{7217DFBD-4751-428F-B38C-3EB5F02CAA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e0c6ab-2e1e-446e-8cd4-dc4d1cc239d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Azure18_AzureDevPowerPoint_16x9</Template>
  <TotalTime>0</TotalTime>
  <Words>3280</Words>
  <Application>Microsoft Office PowerPoint</Application>
  <PresentationFormat>Widescreen</PresentationFormat>
  <Paragraphs>825</Paragraphs>
  <Slides>74</Slides>
  <Notes>71</Notes>
  <HiddenSlides>2</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74</vt:i4>
      </vt:variant>
    </vt:vector>
  </HeadingPairs>
  <TitlesOfParts>
    <vt:vector size="86" baseType="lpstr">
      <vt:lpstr>Arial</vt:lpstr>
      <vt:lpstr>Calibri</vt:lpstr>
      <vt:lpstr>Consolas</vt:lpstr>
      <vt:lpstr>Segoe Pro</vt:lpstr>
      <vt:lpstr>Segoe Pro Semibold</vt:lpstr>
      <vt:lpstr>Segoe Semibold</vt:lpstr>
      <vt:lpstr>Segoe UI</vt:lpstr>
      <vt:lpstr>Segoe UI Light</vt:lpstr>
      <vt:lpstr>Segoe UI Semibold</vt:lpstr>
      <vt:lpstr>Azure Dev Dark - 2018H2</vt:lpstr>
      <vt:lpstr>Azure Dev Light - 2018H2</vt:lpstr>
      <vt:lpstr>Azure Dev Titles and Headers - 2018H2</vt:lpstr>
      <vt:lpstr>Azure Serverless Updates</vt:lpstr>
      <vt:lpstr>ServerlessLibrary.net</vt:lpstr>
      <vt:lpstr>Azure Pipelines</vt:lpstr>
      <vt:lpstr>Functions + API Management</vt:lpstr>
      <vt:lpstr>Functions + API Management</vt:lpstr>
      <vt:lpstr>Functions + API Management</vt:lpstr>
      <vt:lpstr>Functions + API Management</vt:lpstr>
      <vt:lpstr>Durable Functions - Events</vt:lpstr>
      <vt:lpstr>Durable Functions – Dependency Injection</vt:lpstr>
      <vt:lpstr>Extension Bundle</vt:lpstr>
      <vt:lpstr>KEDA</vt:lpstr>
      <vt:lpstr>Azure App Service</vt:lpstr>
      <vt:lpstr>Azure Functions</vt:lpstr>
      <vt:lpstr>Presentation title</vt:lpstr>
      <vt:lpstr>Presentation title</vt:lpstr>
      <vt:lpstr>Preferred text layout (no bullets)</vt:lpstr>
      <vt:lpstr>Preferred text layout (bullets)</vt:lpstr>
      <vt:lpstr>Adjusting list levels</vt:lpstr>
      <vt:lpstr>Slides with code snippets</vt:lpstr>
      <vt:lpstr>Standalone code snippet slide</vt:lpstr>
      <vt:lpstr>PowerPoint Presentation</vt:lpstr>
      <vt:lpstr>Table 3 columns</vt:lpstr>
      <vt:lpstr>Image</vt:lpstr>
      <vt:lpstr>Demo</vt:lpstr>
      <vt:lpstr>Hidden text slide</vt:lpstr>
      <vt:lpstr>Sample charts and visuals</vt:lpstr>
      <vt:lpstr>Standard Pie chart</vt:lpstr>
      <vt:lpstr>Standard Bar chart</vt:lpstr>
      <vt:lpstr>Timeline</vt:lpstr>
      <vt:lpstr>Headline is 44pt Segoe UI Semibold</vt:lpstr>
      <vt:lpstr>Headline is 44pt Segoe UI Semibold</vt:lpstr>
      <vt:lpstr>Headline is 44pt Segoe UI Semibold </vt:lpstr>
      <vt:lpstr>Headline is 44pt Segoe Semibold 2nd line if needed</vt:lpstr>
      <vt:lpstr>Headline Segoe UI Semibold 44pt</vt:lpstr>
      <vt:lpstr>28pt Segoe UI Semibold</vt:lpstr>
      <vt:lpstr>Video</vt:lpstr>
      <vt:lpstr>Color map</vt:lpstr>
      <vt:lpstr>PowerPoint Presentation</vt:lpstr>
      <vt:lpstr>Presentation title</vt:lpstr>
      <vt:lpstr>Presentation title</vt:lpstr>
      <vt:lpstr>Preferred text layout (no bullets)</vt:lpstr>
      <vt:lpstr>Preferred text layout (bullets)</vt:lpstr>
      <vt:lpstr>Adjusting list levels</vt:lpstr>
      <vt:lpstr>Slides with code snippets</vt:lpstr>
      <vt:lpstr>Standalone code snippet slide</vt:lpstr>
      <vt:lpstr>PowerPoint Presentation</vt:lpstr>
      <vt:lpstr>Table 3 columns</vt:lpstr>
      <vt:lpstr>Image</vt:lpstr>
      <vt:lpstr>Demo</vt:lpstr>
      <vt:lpstr>Hidden text slide</vt:lpstr>
      <vt:lpstr>Sample charts and visuals</vt:lpstr>
      <vt:lpstr>Standard Bar chart</vt:lpstr>
      <vt:lpstr>Standard Pie chart</vt:lpstr>
      <vt:lpstr>Timeline</vt:lpstr>
      <vt:lpstr>Headline is 44pt Segoe UI Semibold</vt:lpstr>
      <vt:lpstr>Headline is 44pt Segoe UI Semibold</vt:lpstr>
      <vt:lpstr>Headline is 44pt Segoe UI Semibold </vt:lpstr>
      <vt:lpstr>Headline is 44pt Segoe Semibold 2nd line if needed</vt:lpstr>
      <vt:lpstr>Headline Segoe UI Semibold 44pt</vt:lpstr>
      <vt:lpstr>28pt Segoe UI Semibold</vt:lpstr>
      <vt:lpstr>Video</vt:lpstr>
      <vt:lpstr>Color map</vt:lpstr>
      <vt:lpstr>PowerPoint Presentation</vt:lpstr>
      <vt:lpstr>Deck Resources</vt:lpstr>
      <vt:lpstr>Segoe UI is the font that’s used for  on-screen and digital executions</vt:lpstr>
      <vt:lpstr>Our brand colors</vt:lpstr>
      <vt:lpstr>Colors and Accessibility</vt:lpstr>
      <vt:lpstr>ICON SVGs</vt:lpstr>
      <vt:lpstr>ICON SVGs</vt:lpstr>
      <vt:lpstr>ICON SVGs</vt:lpstr>
      <vt:lpstr>ICON SVGs</vt:lpstr>
      <vt:lpstr>ICON SVGs</vt:lpstr>
      <vt:lpstr>World map</vt:lpstr>
      <vt:lpstr>Additional resources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description>Version 1.0a</dc:description>
  <cp:lastModifiedBy/>
  <cp:revision>1</cp:revision>
  <dcterms:created xsi:type="dcterms:W3CDTF">2019-05-12T21:56:37Z</dcterms:created>
  <dcterms:modified xsi:type="dcterms:W3CDTF">2019-05-13T04:15:29Z</dcterms:modified>
  <cp:category>Azure Developer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0x010100570D7CADCFE5E348ACFAE3832C303840</vt:lpwstr>
  </property>
  <property fmtid="{D5CDD505-2E9C-101B-9397-08002B2CF9AE}" pid="3" name="_dlc_DocIdItemGuid">
    <vt:lpwstr>5c666594-0833-4b9d-a1f0-8c3737583105</vt:lpwstr>
  </property>
  <property fmtid="{D5CDD505-2E9C-101B-9397-08002B2CF9AE}" pid="4" name="MSIP_Label_87867195-f2b8-4ac2-b0b6-6bb73cb33afc_Enabled">
    <vt:lpwstr>True</vt:lpwstr>
  </property>
  <property fmtid="{D5CDD505-2E9C-101B-9397-08002B2CF9AE}" pid="5" name="MSIP_Label_87867195-f2b8-4ac2-b0b6-6bb73cb33afc_SiteId">
    <vt:lpwstr>72f988bf-86f1-41af-91ab-2d7cd011db47</vt:lpwstr>
  </property>
  <property fmtid="{D5CDD505-2E9C-101B-9397-08002B2CF9AE}" pid="6" name="MSIP_Label_87867195-f2b8-4ac2-b0b6-6bb73cb33afc_Owner">
    <vt:lpwstr>cliffsim@microsoft.com</vt:lpwstr>
  </property>
  <property fmtid="{D5CDD505-2E9C-101B-9397-08002B2CF9AE}" pid="7" name="MSIP_Label_87867195-f2b8-4ac2-b0b6-6bb73cb33afc_SetDate">
    <vt:lpwstr>2018-03-09T21:22:51.4106408Z</vt:lpwstr>
  </property>
  <property fmtid="{D5CDD505-2E9C-101B-9397-08002B2CF9AE}" pid="8" name="MSIP_Label_87867195-f2b8-4ac2-b0b6-6bb73cb33afc_Name">
    <vt:lpwstr>Public</vt:lpwstr>
  </property>
  <property fmtid="{D5CDD505-2E9C-101B-9397-08002B2CF9AE}" pid="9" name="MSIP_Label_87867195-f2b8-4ac2-b0b6-6bb73cb33afc_Application">
    <vt:lpwstr>Microsoft Azure Information Protection</vt:lpwstr>
  </property>
  <property fmtid="{D5CDD505-2E9C-101B-9397-08002B2CF9AE}" pid="10" name="MSIP_Label_87867195-f2b8-4ac2-b0b6-6bb73cb33afc_Extended_MSFT_Method">
    <vt:lpwstr>Manual</vt:lpwstr>
  </property>
  <property fmtid="{D5CDD505-2E9C-101B-9397-08002B2CF9AE}" pid="11" name="Sensitivity">
    <vt:lpwstr>Public</vt:lpwstr>
  </property>
</Properties>
</file>